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84" r:id="rId11"/>
    <p:sldId id="266" r:id="rId12"/>
  </p:sldIdLst>
  <p:sldSz cx="9144000" cy="5143500" type="screen16x9"/>
  <p:notesSz cx="6858000" cy="9144000"/>
  <p:embeddedFontLst>
    <p:embeddedFont>
      <p:font typeface="Shadows Into Light Two" charset="0"/>
      <p:regular r:id="rId14"/>
    </p:embeddedFont>
    <p:embeddedFont>
      <p:font typeface="Chivo Light" charset="0"/>
      <p:regular r:id="rId15"/>
      <p:bold r:id="rId16"/>
      <p:italic r:id="rId17"/>
      <p:boldItalic r:id="rId18"/>
    </p:embeddedFont>
    <p:embeddedFont>
      <p:font typeface="Chivo"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17D822C0-D638-4835-B99F-A6CA9B1B4D1E}">
  <a:tblStyle styleId="{17D822C0-D638-4835-B99F-A6CA9B1B4D1E}"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786" y="-78"/>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3" name="Google Shape;33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35f391192_0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 name="Google Shape;409;g35f391192_0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8" name="Google Shape;338;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4" name="Google Shape;354;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2" name="Google Shape;362;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8" name="Google Shape;368;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4" name="Google Shape;374;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3" name="Google Shape;393;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FFFFFF"/>
        </a:solidFill>
        <a:effectLst/>
      </p:bgPr>
    </p:bg>
    <p:spTree>
      <p:nvGrpSpPr>
        <p:cNvPr id="1" name="Shape 9"/>
        <p:cNvGrpSpPr/>
        <p:nvPr/>
      </p:nvGrpSpPr>
      <p:grpSpPr>
        <a:xfrm>
          <a:off x="0" y="0"/>
          <a:ext cx="0" cy="0"/>
          <a:chOff x="0" y="0"/>
          <a:chExt cx="0" cy="0"/>
        </a:xfrm>
      </p:grpSpPr>
      <p:sp>
        <p:nvSpPr>
          <p:cNvPr id="10" name="Google Shape;10;p2"/>
          <p:cNvSpPr/>
          <p:nvPr/>
        </p:nvSpPr>
        <p:spPr>
          <a:xfrm rot="-679074">
            <a:off x="7424169" y="1110641"/>
            <a:ext cx="265609" cy="349478"/>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96B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389031" y="-184381"/>
            <a:ext cx="971249" cy="983625"/>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A1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2519519" y="94934"/>
            <a:ext cx="419672" cy="425019"/>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8336996">
            <a:off x="4243138" y="-22224"/>
            <a:ext cx="467049" cy="473000"/>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AAED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3778801">
            <a:off x="8116057" y="3817380"/>
            <a:ext cx="580177" cy="587409"/>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6668499">
            <a:off x="5293109" y="3771186"/>
            <a:ext cx="892234" cy="662795"/>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rot="-3835491">
            <a:off x="5235980" y="3951326"/>
            <a:ext cx="467040" cy="423284"/>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rot="-6648350">
            <a:off x="8451648" y="629713"/>
            <a:ext cx="922830" cy="757732"/>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rot="-2488733">
            <a:off x="6365042" y="2437342"/>
            <a:ext cx="993792" cy="738164"/>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AAED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6617181" y="4283744"/>
            <a:ext cx="971249" cy="983625"/>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A1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txBox="1">
            <a:spLocks noGrp="1"/>
          </p:cNvSpPr>
          <p:nvPr>
            <p:ph type="ctrTitle"/>
          </p:nvPr>
        </p:nvSpPr>
        <p:spPr>
          <a:xfrm>
            <a:off x="1676400" y="1412350"/>
            <a:ext cx="4637700" cy="2318700"/>
          </a:xfrm>
          <a:prstGeom prst="rect">
            <a:avLst/>
          </a:prstGeom>
        </p:spPr>
        <p:txBody>
          <a:bodyPr spcFirstLastPara="1" wrap="square" lIns="91425" tIns="91425" rIns="91425" bIns="91425" anchor="ctr" anchorCtr="0"/>
          <a:lstStyle>
            <a:lvl1pPr lvl="0">
              <a:spcBef>
                <a:spcPts val="0"/>
              </a:spcBef>
              <a:spcAft>
                <a:spcPts val="0"/>
              </a:spcAft>
              <a:buSzPts val="5200"/>
              <a:buNone/>
              <a:defRPr sz="5200"/>
            </a:lvl1pPr>
            <a:lvl2pPr lvl="1">
              <a:spcBef>
                <a:spcPts val="0"/>
              </a:spcBef>
              <a:spcAft>
                <a:spcPts val="0"/>
              </a:spcAft>
              <a:buSzPts val="5200"/>
              <a:buNone/>
              <a:defRPr sz="5200"/>
            </a:lvl2pPr>
            <a:lvl3pPr lvl="2">
              <a:spcBef>
                <a:spcPts val="0"/>
              </a:spcBef>
              <a:spcAft>
                <a:spcPts val="0"/>
              </a:spcAft>
              <a:buSzPts val="5200"/>
              <a:buNone/>
              <a:defRPr sz="5200"/>
            </a:lvl3pPr>
            <a:lvl4pPr lvl="3">
              <a:spcBef>
                <a:spcPts val="0"/>
              </a:spcBef>
              <a:spcAft>
                <a:spcPts val="0"/>
              </a:spcAft>
              <a:buSzPts val="5200"/>
              <a:buNone/>
              <a:defRPr sz="5200"/>
            </a:lvl4pPr>
            <a:lvl5pPr lvl="4">
              <a:spcBef>
                <a:spcPts val="0"/>
              </a:spcBef>
              <a:spcAft>
                <a:spcPts val="0"/>
              </a:spcAft>
              <a:buSzPts val="5200"/>
              <a:buNone/>
              <a:defRPr sz="5200"/>
            </a:lvl5pPr>
            <a:lvl6pPr lvl="5">
              <a:spcBef>
                <a:spcPts val="0"/>
              </a:spcBef>
              <a:spcAft>
                <a:spcPts val="0"/>
              </a:spcAft>
              <a:buSzPts val="5200"/>
              <a:buNone/>
              <a:defRPr sz="5200"/>
            </a:lvl6pPr>
            <a:lvl7pPr lvl="6">
              <a:spcBef>
                <a:spcPts val="0"/>
              </a:spcBef>
              <a:spcAft>
                <a:spcPts val="0"/>
              </a:spcAft>
              <a:buSzPts val="5200"/>
              <a:buNone/>
              <a:defRPr sz="5200"/>
            </a:lvl7pPr>
            <a:lvl8pPr lvl="7">
              <a:spcBef>
                <a:spcPts val="0"/>
              </a:spcBef>
              <a:spcAft>
                <a:spcPts val="0"/>
              </a:spcAft>
              <a:buSzPts val="5200"/>
              <a:buNone/>
              <a:defRPr sz="5200"/>
            </a:lvl8pPr>
            <a:lvl9pPr lvl="8">
              <a:spcBef>
                <a:spcPts val="0"/>
              </a:spcBef>
              <a:spcAft>
                <a:spcPts val="0"/>
              </a:spcAft>
              <a:buSzPts val="5200"/>
              <a:buNone/>
              <a:defRPr sz="5200"/>
            </a:lvl9pPr>
          </a:lstStyle>
          <a:p>
            <a:endParaRPr/>
          </a:p>
        </p:txBody>
      </p:sp>
      <p:sp>
        <p:nvSpPr>
          <p:cNvPr id="21" name="Google Shape;21;p2"/>
          <p:cNvSpPr/>
          <p:nvPr/>
        </p:nvSpPr>
        <p:spPr>
          <a:xfrm rot="-10736906">
            <a:off x="8409586" y="2375711"/>
            <a:ext cx="825227" cy="747788"/>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rot="-9528265">
            <a:off x="8474418" y="2733034"/>
            <a:ext cx="419693" cy="425041"/>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873523" y="349101"/>
            <a:ext cx="467067" cy="478170"/>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96B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5760012" y="159538"/>
            <a:ext cx="971255" cy="1011985"/>
          </a:xfrm>
          <a:custGeom>
            <a:avLst/>
            <a:gdLst/>
            <a:ahLst/>
            <a:cxnLst/>
            <a:rect l="l" t="t" r="r" b="b"/>
            <a:pathLst>
              <a:path w="19959" h="20796" extrusionOk="0">
                <a:moveTo>
                  <a:pt x="9801" y="1"/>
                </a:moveTo>
                <a:lnTo>
                  <a:pt x="8785" y="60"/>
                </a:lnTo>
                <a:lnTo>
                  <a:pt x="7769" y="240"/>
                </a:lnTo>
                <a:lnTo>
                  <a:pt x="6753" y="538"/>
                </a:lnTo>
                <a:lnTo>
                  <a:pt x="5797" y="957"/>
                </a:lnTo>
                <a:lnTo>
                  <a:pt x="4901" y="1495"/>
                </a:lnTo>
                <a:lnTo>
                  <a:pt x="4004" y="2152"/>
                </a:lnTo>
                <a:lnTo>
                  <a:pt x="3347" y="2809"/>
                </a:lnTo>
                <a:lnTo>
                  <a:pt x="2630" y="3586"/>
                </a:lnTo>
                <a:lnTo>
                  <a:pt x="2032" y="4482"/>
                </a:lnTo>
                <a:lnTo>
                  <a:pt x="1435" y="5379"/>
                </a:lnTo>
                <a:lnTo>
                  <a:pt x="957" y="6335"/>
                </a:lnTo>
                <a:lnTo>
                  <a:pt x="538" y="7351"/>
                </a:lnTo>
                <a:lnTo>
                  <a:pt x="240" y="8307"/>
                </a:lnTo>
                <a:lnTo>
                  <a:pt x="60" y="9263"/>
                </a:lnTo>
                <a:lnTo>
                  <a:pt x="1" y="9860"/>
                </a:lnTo>
                <a:lnTo>
                  <a:pt x="60" y="10458"/>
                </a:lnTo>
                <a:lnTo>
                  <a:pt x="120" y="10936"/>
                </a:lnTo>
                <a:lnTo>
                  <a:pt x="240" y="11474"/>
                </a:lnTo>
                <a:lnTo>
                  <a:pt x="598" y="12489"/>
                </a:lnTo>
                <a:lnTo>
                  <a:pt x="957" y="13565"/>
                </a:lnTo>
                <a:lnTo>
                  <a:pt x="1076" y="13924"/>
                </a:lnTo>
                <a:lnTo>
                  <a:pt x="1136" y="14342"/>
                </a:lnTo>
                <a:lnTo>
                  <a:pt x="1136" y="15059"/>
                </a:lnTo>
                <a:lnTo>
                  <a:pt x="1136" y="15836"/>
                </a:lnTo>
                <a:lnTo>
                  <a:pt x="1196" y="16613"/>
                </a:lnTo>
                <a:lnTo>
                  <a:pt x="1375" y="17270"/>
                </a:lnTo>
                <a:lnTo>
                  <a:pt x="1554" y="17808"/>
                </a:lnTo>
                <a:lnTo>
                  <a:pt x="1734" y="18286"/>
                </a:lnTo>
                <a:lnTo>
                  <a:pt x="2032" y="18764"/>
                </a:lnTo>
                <a:lnTo>
                  <a:pt x="2331" y="19122"/>
                </a:lnTo>
                <a:lnTo>
                  <a:pt x="2690" y="19481"/>
                </a:lnTo>
                <a:lnTo>
                  <a:pt x="3048" y="19780"/>
                </a:lnTo>
                <a:lnTo>
                  <a:pt x="3466" y="20019"/>
                </a:lnTo>
                <a:lnTo>
                  <a:pt x="3885" y="20258"/>
                </a:lnTo>
                <a:lnTo>
                  <a:pt x="4363" y="20437"/>
                </a:lnTo>
                <a:lnTo>
                  <a:pt x="4841" y="20556"/>
                </a:lnTo>
                <a:lnTo>
                  <a:pt x="5319" y="20676"/>
                </a:lnTo>
                <a:lnTo>
                  <a:pt x="6335" y="20795"/>
                </a:lnTo>
                <a:lnTo>
                  <a:pt x="7410" y="20736"/>
                </a:lnTo>
                <a:lnTo>
                  <a:pt x="8546" y="20616"/>
                </a:lnTo>
                <a:lnTo>
                  <a:pt x="9681" y="20317"/>
                </a:lnTo>
                <a:lnTo>
                  <a:pt x="10757" y="20019"/>
                </a:lnTo>
                <a:lnTo>
                  <a:pt x="11832" y="19600"/>
                </a:lnTo>
                <a:lnTo>
                  <a:pt x="12848" y="19122"/>
                </a:lnTo>
                <a:lnTo>
                  <a:pt x="13744" y="18585"/>
                </a:lnTo>
                <a:lnTo>
                  <a:pt x="14521" y="17987"/>
                </a:lnTo>
                <a:lnTo>
                  <a:pt x="15238" y="17389"/>
                </a:lnTo>
                <a:lnTo>
                  <a:pt x="15896" y="16792"/>
                </a:lnTo>
                <a:lnTo>
                  <a:pt x="16613" y="16194"/>
                </a:lnTo>
                <a:lnTo>
                  <a:pt x="17270" y="15597"/>
                </a:lnTo>
                <a:lnTo>
                  <a:pt x="17867" y="14999"/>
                </a:lnTo>
                <a:lnTo>
                  <a:pt x="18465" y="14402"/>
                </a:lnTo>
                <a:lnTo>
                  <a:pt x="18943" y="13685"/>
                </a:lnTo>
                <a:lnTo>
                  <a:pt x="19361" y="12908"/>
                </a:lnTo>
                <a:lnTo>
                  <a:pt x="19541" y="12430"/>
                </a:lnTo>
                <a:lnTo>
                  <a:pt x="19660" y="11952"/>
                </a:lnTo>
                <a:lnTo>
                  <a:pt x="19839" y="11055"/>
                </a:lnTo>
                <a:lnTo>
                  <a:pt x="19959" y="10099"/>
                </a:lnTo>
                <a:lnTo>
                  <a:pt x="19899" y="9203"/>
                </a:lnTo>
                <a:lnTo>
                  <a:pt x="19780" y="8247"/>
                </a:lnTo>
                <a:lnTo>
                  <a:pt x="19600" y="7351"/>
                </a:lnTo>
                <a:lnTo>
                  <a:pt x="19302" y="6454"/>
                </a:lnTo>
                <a:lnTo>
                  <a:pt x="18943" y="5618"/>
                </a:lnTo>
                <a:lnTo>
                  <a:pt x="18465" y="4781"/>
                </a:lnTo>
                <a:lnTo>
                  <a:pt x="17867" y="3945"/>
                </a:lnTo>
                <a:lnTo>
                  <a:pt x="17150" y="3108"/>
                </a:lnTo>
                <a:lnTo>
                  <a:pt x="16374" y="2391"/>
                </a:lnTo>
                <a:lnTo>
                  <a:pt x="15537" y="1793"/>
                </a:lnTo>
                <a:lnTo>
                  <a:pt x="14700" y="1256"/>
                </a:lnTo>
                <a:lnTo>
                  <a:pt x="13744" y="777"/>
                </a:lnTo>
                <a:lnTo>
                  <a:pt x="12788" y="419"/>
                </a:lnTo>
                <a:lnTo>
                  <a:pt x="11772" y="180"/>
                </a:lnTo>
                <a:lnTo>
                  <a:pt x="10816" y="1"/>
                </a:lnTo>
                <a:close/>
              </a:path>
            </a:pathLst>
          </a:custGeom>
          <a:solidFill>
            <a:srgbClr val="FF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rot="3741321">
            <a:off x="5765601" y="-92132"/>
            <a:ext cx="547361" cy="560373"/>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267953" y="1365498"/>
            <a:ext cx="1131662" cy="1025467"/>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331131" y="2051184"/>
            <a:ext cx="419672" cy="425019"/>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rot="10592599">
            <a:off x="3091737" y="4454947"/>
            <a:ext cx="1090400" cy="809981"/>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rot="-7924870">
            <a:off x="339964" y="3032930"/>
            <a:ext cx="841224" cy="624898"/>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AAED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rot="-1232320">
            <a:off x="908097" y="2912232"/>
            <a:ext cx="341366" cy="349481"/>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5969070">
            <a:off x="976107" y="4357729"/>
            <a:ext cx="825137" cy="835651"/>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rot="1319022">
            <a:off x="-115268" y="1393270"/>
            <a:ext cx="747678" cy="1170967"/>
          </a:xfrm>
          <a:custGeom>
            <a:avLst/>
            <a:gdLst/>
            <a:ahLst/>
            <a:cxnLst/>
            <a:rect l="l" t="t" r="r" b="b"/>
            <a:pathLst>
              <a:path w="27548" h="43144" extrusionOk="0">
                <a:moveTo>
                  <a:pt x="16075" y="657"/>
                </a:moveTo>
                <a:lnTo>
                  <a:pt x="16135" y="896"/>
                </a:lnTo>
                <a:lnTo>
                  <a:pt x="15477" y="777"/>
                </a:lnTo>
                <a:lnTo>
                  <a:pt x="16075" y="657"/>
                </a:lnTo>
                <a:close/>
                <a:moveTo>
                  <a:pt x="8068" y="9322"/>
                </a:moveTo>
                <a:lnTo>
                  <a:pt x="7829" y="9382"/>
                </a:lnTo>
                <a:lnTo>
                  <a:pt x="7649" y="9441"/>
                </a:lnTo>
                <a:lnTo>
                  <a:pt x="7590" y="9621"/>
                </a:lnTo>
                <a:lnTo>
                  <a:pt x="7590" y="9740"/>
                </a:lnTo>
                <a:lnTo>
                  <a:pt x="7590" y="9919"/>
                </a:lnTo>
                <a:lnTo>
                  <a:pt x="7709" y="10039"/>
                </a:lnTo>
                <a:lnTo>
                  <a:pt x="7829" y="10099"/>
                </a:lnTo>
                <a:lnTo>
                  <a:pt x="8008" y="10039"/>
                </a:lnTo>
                <a:lnTo>
                  <a:pt x="8127" y="9979"/>
                </a:lnTo>
                <a:lnTo>
                  <a:pt x="8247" y="9860"/>
                </a:lnTo>
                <a:lnTo>
                  <a:pt x="8366" y="9621"/>
                </a:lnTo>
                <a:lnTo>
                  <a:pt x="8366" y="9501"/>
                </a:lnTo>
                <a:lnTo>
                  <a:pt x="8366" y="9382"/>
                </a:lnTo>
                <a:lnTo>
                  <a:pt x="8247" y="9322"/>
                </a:lnTo>
                <a:close/>
                <a:moveTo>
                  <a:pt x="6992" y="12369"/>
                </a:moveTo>
                <a:lnTo>
                  <a:pt x="6872" y="12429"/>
                </a:lnTo>
                <a:lnTo>
                  <a:pt x="6693" y="12489"/>
                </a:lnTo>
                <a:lnTo>
                  <a:pt x="6633" y="12608"/>
                </a:lnTo>
                <a:lnTo>
                  <a:pt x="6574" y="12788"/>
                </a:lnTo>
                <a:lnTo>
                  <a:pt x="6574" y="12967"/>
                </a:lnTo>
                <a:lnTo>
                  <a:pt x="6574" y="13086"/>
                </a:lnTo>
                <a:lnTo>
                  <a:pt x="6693" y="13146"/>
                </a:lnTo>
                <a:lnTo>
                  <a:pt x="6872" y="13206"/>
                </a:lnTo>
                <a:lnTo>
                  <a:pt x="6992" y="13146"/>
                </a:lnTo>
                <a:lnTo>
                  <a:pt x="7171" y="13086"/>
                </a:lnTo>
                <a:lnTo>
                  <a:pt x="7231" y="12967"/>
                </a:lnTo>
                <a:lnTo>
                  <a:pt x="7291" y="12788"/>
                </a:lnTo>
                <a:lnTo>
                  <a:pt x="7291" y="12608"/>
                </a:lnTo>
                <a:lnTo>
                  <a:pt x="7291" y="12489"/>
                </a:lnTo>
                <a:lnTo>
                  <a:pt x="7171" y="12429"/>
                </a:lnTo>
                <a:lnTo>
                  <a:pt x="6992" y="12369"/>
                </a:lnTo>
                <a:close/>
                <a:moveTo>
                  <a:pt x="4124" y="12847"/>
                </a:moveTo>
                <a:lnTo>
                  <a:pt x="3944" y="12967"/>
                </a:lnTo>
                <a:lnTo>
                  <a:pt x="3885" y="13086"/>
                </a:lnTo>
                <a:lnTo>
                  <a:pt x="3765" y="13266"/>
                </a:lnTo>
                <a:lnTo>
                  <a:pt x="3705" y="13445"/>
                </a:lnTo>
                <a:lnTo>
                  <a:pt x="3705" y="13624"/>
                </a:lnTo>
                <a:lnTo>
                  <a:pt x="3765" y="13744"/>
                </a:lnTo>
                <a:lnTo>
                  <a:pt x="3885" y="13863"/>
                </a:lnTo>
                <a:lnTo>
                  <a:pt x="4303" y="13863"/>
                </a:lnTo>
                <a:lnTo>
                  <a:pt x="4482" y="13744"/>
                </a:lnTo>
                <a:lnTo>
                  <a:pt x="4602" y="13564"/>
                </a:lnTo>
                <a:lnTo>
                  <a:pt x="4662" y="13385"/>
                </a:lnTo>
                <a:lnTo>
                  <a:pt x="4662" y="13146"/>
                </a:lnTo>
                <a:lnTo>
                  <a:pt x="4542" y="12967"/>
                </a:lnTo>
                <a:lnTo>
                  <a:pt x="4363" y="12847"/>
                </a:lnTo>
                <a:close/>
                <a:moveTo>
                  <a:pt x="8127" y="14819"/>
                </a:moveTo>
                <a:lnTo>
                  <a:pt x="7948" y="14999"/>
                </a:lnTo>
                <a:lnTo>
                  <a:pt x="7948" y="15178"/>
                </a:lnTo>
                <a:lnTo>
                  <a:pt x="7948" y="15596"/>
                </a:lnTo>
                <a:lnTo>
                  <a:pt x="7948" y="15835"/>
                </a:lnTo>
                <a:lnTo>
                  <a:pt x="8008" y="15955"/>
                </a:lnTo>
                <a:lnTo>
                  <a:pt x="8068" y="16074"/>
                </a:lnTo>
                <a:lnTo>
                  <a:pt x="8187" y="16014"/>
                </a:lnTo>
                <a:lnTo>
                  <a:pt x="8366" y="15835"/>
                </a:lnTo>
                <a:lnTo>
                  <a:pt x="8486" y="15596"/>
                </a:lnTo>
                <a:lnTo>
                  <a:pt x="8546" y="15357"/>
                </a:lnTo>
                <a:lnTo>
                  <a:pt x="8486" y="15118"/>
                </a:lnTo>
                <a:lnTo>
                  <a:pt x="8426" y="14939"/>
                </a:lnTo>
                <a:lnTo>
                  <a:pt x="8307" y="14819"/>
                </a:lnTo>
                <a:close/>
                <a:moveTo>
                  <a:pt x="5259" y="15417"/>
                </a:moveTo>
                <a:lnTo>
                  <a:pt x="5020" y="15477"/>
                </a:lnTo>
                <a:lnTo>
                  <a:pt x="4841" y="15656"/>
                </a:lnTo>
                <a:lnTo>
                  <a:pt x="4662" y="15895"/>
                </a:lnTo>
                <a:lnTo>
                  <a:pt x="4602" y="16194"/>
                </a:lnTo>
                <a:lnTo>
                  <a:pt x="4542" y="16433"/>
                </a:lnTo>
                <a:lnTo>
                  <a:pt x="4662" y="16672"/>
                </a:lnTo>
                <a:lnTo>
                  <a:pt x="4841" y="16791"/>
                </a:lnTo>
                <a:lnTo>
                  <a:pt x="4901" y="16851"/>
                </a:lnTo>
                <a:lnTo>
                  <a:pt x="5020" y="16851"/>
                </a:lnTo>
                <a:lnTo>
                  <a:pt x="5259" y="16731"/>
                </a:lnTo>
                <a:lnTo>
                  <a:pt x="5438" y="16552"/>
                </a:lnTo>
                <a:lnTo>
                  <a:pt x="5618" y="16313"/>
                </a:lnTo>
                <a:lnTo>
                  <a:pt x="5737" y="16074"/>
                </a:lnTo>
                <a:lnTo>
                  <a:pt x="5737" y="15775"/>
                </a:lnTo>
                <a:lnTo>
                  <a:pt x="5677" y="15596"/>
                </a:lnTo>
                <a:lnTo>
                  <a:pt x="5558" y="15477"/>
                </a:lnTo>
                <a:lnTo>
                  <a:pt x="5498" y="15417"/>
                </a:lnTo>
                <a:close/>
                <a:moveTo>
                  <a:pt x="7171" y="18166"/>
                </a:moveTo>
                <a:lnTo>
                  <a:pt x="6992" y="18225"/>
                </a:lnTo>
                <a:lnTo>
                  <a:pt x="6872" y="18345"/>
                </a:lnTo>
                <a:lnTo>
                  <a:pt x="6813" y="18524"/>
                </a:lnTo>
                <a:lnTo>
                  <a:pt x="6813" y="18703"/>
                </a:lnTo>
                <a:lnTo>
                  <a:pt x="6813" y="18883"/>
                </a:lnTo>
                <a:lnTo>
                  <a:pt x="6872" y="19002"/>
                </a:lnTo>
                <a:lnTo>
                  <a:pt x="6992" y="19122"/>
                </a:lnTo>
                <a:lnTo>
                  <a:pt x="7171" y="19122"/>
                </a:lnTo>
                <a:lnTo>
                  <a:pt x="7351" y="19062"/>
                </a:lnTo>
                <a:lnTo>
                  <a:pt x="7470" y="18942"/>
                </a:lnTo>
                <a:lnTo>
                  <a:pt x="7530" y="18763"/>
                </a:lnTo>
                <a:lnTo>
                  <a:pt x="7530" y="18584"/>
                </a:lnTo>
                <a:lnTo>
                  <a:pt x="7530" y="18405"/>
                </a:lnTo>
                <a:lnTo>
                  <a:pt x="7470" y="18285"/>
                </a:lnTo>
                <a:lnTo>
                  <a:pt x="7351" y="18166"/>
                </a:lnTo>
                <a:close/>
                <a:moveTo>
                  <a:pt x="4064" y="18763"/>
                </a:moveTo>
                <a:lnTo>
                  <a:pt x="3885" y="18883"/>
                </a:lnTo>
                <a:lnTo>
                  <a:pt x="3705" y="19002"/>
                </a:lnTo>
                <a:lnTo>
                  <a:pt x="3586" y="19181"/>
                </a:lnTo>
                <a:lnTo>
                  <a:pt x="3586" y="19420"/>
                </a:lnTo>
                <a:lnTo>
                  <a:pt x="3705" y="19659"/>
                </a:lnTo>
                <a:lnTo>
                  <a:pt x="3825" y="19779"/>
                </a:lnTo>
                <a:lnTo>
                  <a:pt x="4004" y="19839"/>
                </a:lnTo>
                <a:lnTo>
                  <a:pt x="4183" y="19839"/>
                </a:lnTo>
                <a:lnTo>
                  <a:pt x="4303" y="19719"/>
                </a:lnTo>
                <a:lnTo>
                  <a:pt x="4423" y="19600"/>
                </a:lnTo>
                <a:lnTo>
                  <a:pt x="4542" y="19420"/>
                </a:lnTo>
                <a:lnTo>
                  <a:pt x="4542" y="19241"/>
                </a:lnTo>
                <a:lnTo>
                  <a:pt x="4542" y="19062"/>
                </a:lnTo>
                <a:lnTo>
                  <a:pt x="4423" y="18823"/>
                </a:lnTo>
                <a:lnTo>
                  <a:pt x="4243" y="18763"/>
                </a:lnTo>
                <a:close/>
                <a:moveTo>
                  <a:pt x="7590" y="20855"/>
                </a:moveTo>
                <a:lnTo>
                  <a:pt x="7351" y="20914"/>
                </a:lnTo>
                <a:lnTo>
                  <a:pt x="7052" y="21094"/>
                </a:lnTo>
                <a:lnTo>
                  <a:pt x="6813" y="21333"/>
                </a:lnTo>
                <a:lnTo>
                  <a:pt x="6693" y="21572"/>
                </a:lnTo>
                <a:lnTo>
                  <a:pt x="6693" y="21751"/>
                </a:lnTo>
                <a:lnTo>
                  <a:pt x="6753" y="21930"/>
                </a:lnTo>
                <a:lnTo>
                  <a:pt x="6932" y="22050"/>
                </a:lnTo>
                <a:lnTo>
                  <a:pt x="7171" y="22109"/>
                </a:lnTo>
                <a:lnTo>
                  <a:pt x="7410" y="22050"/>
                </a:lnTo>
                <a:lnTo>
                  <a:pt x="7649" y="21930"/>
                </a:lnTo>
                <a:lnTo>
                  <a:pt x="7888" y="21691"/>
                </a:lnTo>
                <a:lnTo>
                  <a:pt x="8068" y="21333"/>
                </a:lnTo>
                <a:lnTo>
                  <a:pt x="8068" y="21094"/>
                </a:lnTo>
                <a:lnTo>
                  <a:pt x="8008" y="20914"/>
                </a:lnTo>
                <a:lnTo>
                  <a:pt x="7829" y="20855"/>
                </a:lnTo>
                <a:close/>
                <a:moveTo>
                  <a:pt x="3466" y="22169"/>
                </a:moveTo>
                <a:lnTo>
                  <a:pt x="3347" y="22229"/>
                </a:lnTo>
                <a:lnTo>
                  <a:pt x="3287" y="22348"/>
                </a:lnTo>
                <a:lnTo>
                  <a:pt x="3227" y="22528"/>
                </a:lnTo>
                <a:lnTo>
                  <a:pt x="3227" y="22707"/>
                </a:lnTo>
                <a:lnTo>
                  <a:pt x="3287" y="22826"/>
                </a:lnTo>
                <a:lnTo>
                  <a:pt x="3407" y="22946"/>
                </a:lnTo>
                <a:lnTo>
                  <a:pt x="3586" y="23006"/>
                </a:lnTo>
                <a:lnTo>
                  <a:pt x="3825" y="23006"/>
                </a:lnTo>
                <a:lnTo>
                  <a:pt x="3944" y="22886"/>
                </a:lnTo>
                <a:lnTo>
                  <a:pt x="4064" y="22767"/>
                </a:lnTo>
                <a:lnTo>
                  <a:pt x="4064" y="22647"/>
                </a:lnTo>
                <a:lnTo>
                  <a:pt x="4064" y="22528"/>
                </a:lnTo>
                <a:lnTo>
                  <a:pt x="4004" y="22348"/>
                </a:lnTo>
                <a:lnTo>
                  <a:pt x="3825" y="22229"/>
                </a:lnTo>
                <a:lnTo>
                  <a:pt x="3646" y="22169"/>
                </a:lnTo>
                <a:close/>
                <a:moveTo>
                  <a:pt x="5080" y="23424"/>
                </a:moveTo>
                <a:lnTo>
                  <a:pt x="4960" y="23484"/>
                </a:lnTo>
                <a:lnTo>
                  <a:pt x="4721" y="23723"/>
                </a:lnTo>
                <a:lnTo>
                  <a:pt x="4662" y="23902"/>
                </a:lnTo>
                <a:lnTo>
                  <a:pt x="4602" y="24022"/>
                </a:lnTo>
                <a:lnTo>
                  <a:pt x="4721" y="24141"/>
                </a:lnTo>
                <a:lnTo>
                  <a:pt x="5199" y="24141"/>
                </a:lnTo>
                <a:lnTo>
                  <a:pt x="5319" y="24081"/>
                </a:lnTo>
                <a:lnTo>
                  <a:pt x="5379" y="23962"/>
                </a:lnTo>
                <a:lnTo>
                  <a:pt x="5319" y="23842"/>
                </a:lnTo>
                <a:lnTo>
                  <a:pt x="5199" y="23544"/>
                </a:lnTo>
                <a:lnTo>
                  <a:pt x="5080" y="23424"/>
                </a:lnTo>
                <a:close/>
                <a:moveTo>
                  <a:pt x="9800" y="23424"/>
                </a:moveTo>
                <a:lnTo>
                  <a:pt x="9621" y="23484"/>
                </a:lnTo>
                <a:lnTo>
                  <a:pt x="9561" y="23544"/>
                </a:lnTo>
                <a:lnTo>
                  <a:pt x="9502" y="23723"/>
                </a:lnTo>
                <a:lnTo>
                  <a:pt x="9502" y="23902"/>
                </a:lnTo>
                <a:lnTo>
                  <a:pt x="9561" y="24081"/>
                </a:lnTo>
                <a:lnTo>
                  <a:pt x="9621" y="24201"/>
                </a:lnTo>
                <a:lnTo>
                  <a:pt x="9741" y="24261"/>
                </a:lnTo>
                <a:lnTo>
                  <a:pt x="10099" y="24261"/>
                </a:lnTo>
                <a:lnTo>
                  <a:pt x="10219" y="24201"/>
                </a:lnTo>
                <a:lnTo>
                  <a:pt x="10279" y="24022"/>
                </a:lnTo>
                <a:lnTo>
                  <a:pt x="10279" y="23842"/>
                </a:lnTo>
                <a:lnTo>
                  <a:pt x="10219" y="23723"/>
                </a:lnTo>
                <a:lnTo>
                  <a:pt x="10099" y="23544"/>
                </a:lnTo>
                <a:lnTo>
                  <a:pt x="9980" y="23424"/>
                </a:lnTo>
                <a:close/>
                <a:moveTo>
                  <a:pt x="3227" y="24978"/>
                </a:moveTo>
                <a:lnTo>
                  <a:pt x="3108" y="25097"/>
                </a:lnTo>
                <a:lnTo>
                  <a:pt x="2988" y="25276"/>
                </a:lnTo>
                <a:lnTo>
                  <a:pt x="2929" y="25456"/>
                </a:lnTo>
                <a:lnTo>
                  <a:pt x="2869" y="25635"/>
                </a:lnTo>
                <a:lnTo>
                  <a:pt x="2929" y="25814"/>
                </a:lnTo>
                <a:lnTo>
                  <a:pt x="3048" y="25934"/>
                </a:lnTo>
                <a:lnTo>
                  <a:pt x="3466" y="25934"/>
                </a:lnTo>
                <a:lnTo>
                  <a:pt x="3586" y="25814"/>
                </a:lnTo>
                <a:lnTo>
                  <a:pt x="3705" y="25635"/>
                </a:lnTo>
                <a:lnTo>
                  <a:pt x="3765" y="25456"/>
                </a:lnTo>
                <a:lnTo>
                  <a:pt x="3825" y="25276"/>
                </a:lnTo>
                <a:lnTo>
                  <a:pt x="3765" y="25097"/>
                </a:lnTo>
                <a:lnTo>
                  <a:pt x="3646" y="24978"/>
                </a:lnTo>
                <a:close/>
                <a:moveTo>
                  <a:pt x="6932" y="24858"/>
                </a:moveTo>
                <a:lnTo>
                  <a:pt x="6813" y="24918"/>
                </a:lnTo>
                <a:lnTo>
                  <a:pt x="6753" y="24978"/>
                </a:lnTo>
                <a:lnTo>
                  <a:pt x="6574" y="25276"/>
                </a:lnTo>
                <a:lnTo>
                  <a:pt x="6574" y="25456"/>
                </a:lnTo>
                <a:lnTo>
                  <a:pt x="6633" y="25635"/>
                </a:lnTo>
                <a:lnTo>
                  <a:pt x="6753" y="25874"/>
                </a:lnTo>
                <a:lnTo>
                  <a:pt x="6872" y="26053"/>
                </a:lnTo>
                <a:lnTo>
                  <a:pt x="6992" y="26173"/>
                </a:lnTo>
                <a:lnTo>
                  <a:pt x="7171" y="26233"/>
                </a:lnTo>
                <a:lnTo>
                  <a:pt x="7291" y="26233"/>
                </a:lnTo>
                <a:lnTo>
                  <a:pt x="7410" y="26053"/>
                </a:lnTo>
                <a:lnTo>
                  <a:pt x="7530" y="25814"/>
                </a:lnTo>
                <a:lnTo>
                  <a:pt x="7530" y="25515"/>
                </a:lnTo>
                <a:lnTo>
                  <a:pt x="7410" y="25276"/>
                </a:lnTo>
                <a:lnTo>
                  <a:pt x="7291" y="25037"/>
                </a:lnTo>
                <a:lnTo>
                  <a:pt x="7111" y="24918"/>
                </a:lnTo>
                <a:lnTo>
                  <a:pt x="6932" y="24858"/>
                </a:lnTo>
                <a:close/>
                <a:moveTo>
                  <a:pt x="10099" y="27368"/>
                </a:moveTo>
                <a:lnTo>
                  <a:pt x="9980" y="27428"/>
                </a:lnTo>
                <a:lnTo>
                  <a:pt x="9800" y="27667"/>
                </a:lnTo>
                <a:lnTo>
                  <a:pt x="9681" y="27906"/>
                </a:lnTo>
                <a:lnTo>
                  <a:pt x="9681" y="28145"/>
                </a:lnTo>
                <a:lnTo>
                  <a:pt x="9741" y="28204"/>
                </a:lnTo>
                <a:lnTo>
                  <a:pt x="9800" y="28264"/>
                </a:lnTo>
                <a:lnTo>
                  <a:pt x="9920" y="28324"/>
                </a:lnTo>
                <a:lnTo>
                  <a:pt x="10040" y="28264"/>
                </a:lnTo>
                <a:lnTo>
                  <a:pt x="10398" y="28204"/>
                </a:lnTo>
                <a:lnTo>
                  <a:pt x="10458" y="28145"/>
                </a:lnTo>
                <a:lnTo>
                  <a:pt x="10458" y="27906"/>
                </a:lnTo>
                <a:lnTo>
                  <a:pt x="10398" y="27667"/>
                </a:lnTo>
                <a:lnTo>
                  <a:pt x="10338" y="27487"/>
                </a:lnTo>
                <a:lnTo>
                  <a:pt x="10279" y="27368"/>
                </a:lnTo>
                <a:close/>
                <a:moveTo>
                  <a:pt x="7769" y="28563"/>
                </a:moveTo>
                <a:lnTo>
                  <a:pt x="7530" y="28623"/>
                </a:lnTo>
                <a:lnTo>
                  <a:pt x="7410" y="28683"/>
                </a:lnTo>
                <a:lnTo>
                  <a:pt x="7291" y="28862"/>
                </a:lnTo>
                <a:lnTo>
                  <a:pt x="7231" y="29041"/>
                </a:lnTo>
                <a:lnTo>
                  <a:pt x="7231" y="29220"/>
                </a:lnTo>
                <a:lnTo>
                  <a:pt x="7231" y="29400"/>
                </a:lnTo>
                <a:lnTo>
                  <a:pt x="7351" y="29459"/>
                </a:lnTo>
                <a:lnTo>
                  <a:pt x="7530" y="29519"/>
                </a:lnTo>
                <a:lnTo>
                  <a:pt x="7769" y="29459"/>
                </a:lnTo>
                <a:lnTo>
                  <a:pt x="7888" y="29400"/>
                </a:lnTo>
                <a:lnTo>
                  <a:pt x="8008" y="29220"/>
                </a:lnTo>
                <a:lnTo>
                  <a:pt x="8068" y="29041"/>
                </a:lnTo>
                <a:lnTo>
                  <a:pt x="8068" y="28862"/>
                </a:lnTo>
                <a:lnTo>
                  <a:pt x="8068" y="28683"/>
                </a:lnTo>
                <a:lnTo>
                  <a:pt x="7948" y="28623"/>
                </a:lnTo>
                <a:lnTo>
                  <a:pt x="7769" y="28563"/>
                </a:lnTo>
                <a:close/>
                <a:moveTo>
                  <a:pt x="4901" y="28563"/>
                </a:moveTo>
                <a:lnTo>
                  <a:pt x="4781" y="28683"/>
                </a:lnTo>
                <a:lnTo>
                  <a:pt x="4602" y="28802"/>
                </a:lnTo>
                <a:lnTo>
                  <a:pt x="4542" y="29041"/>
                </a:lnTo>
                <a:lnTo>
                  <a:pt x="4542" y="29280"/>
                </a:lnTo>
                <a:lnTo>
                  <a:pt x="4602" y="29519"/>
                </a:lnTo>
                <a:lnTo>
                  <a:pt x="4781" y="29639"/>
                </a:lnTo>
                <a:lnTo>
                  <a:pt x="4960" y="29698"/>
                </a:lnTo>
                <a:lnTo>
                  <a:pt x="5199" y="29698"/>
                </a:lnTo>
                <a:lnTo>
                  <a:pt x="5379" y="29579"/>
                </a:lnTo>
                <a:lnTo>
                  <a:pt x="5498" y="29400"/>
                </a:lnTo>
                <a:lnTo>
                  <a:pt x="5558" y="29161"/>
                </a:lnTo>
                <a:lnTo>
                  <a:pt x="5498" y="28922"/>
                </a:lnTo>
                <a:lnTo>
                  <a:pt x="5379" y="28802"/>
                </a:lnTo>
                <a:lnTo>
                  <a:pt x="5259" y="28683"/>
                </a:lnTo>
                <a:lnTo>
                  <a:pt x="5080" y="28623"/>
                </a:lnTo>
                <a:lnTo>
                  <a:pt x="4901" y="28563"/>
                </a:lnTo>
                <a:close/>
                <a:moveTo>
                  <a:pt x="2271" y="28742"/>
                </a:moveTo>
                <a:lnTo>
                  <a:pt x="2152" y="28802"/>
                </a:lnTo>
                <a:lnTo>
                  <a:pt x="1973" y="28981"/>
                </a:lnTo>
                <a:lnTo>
                  <a:pt x="1853" y="29161"/>
                </a:lnTo>
                <a:lnTo>
                  <a:pt x="1734" y="29340"/>
                </a:lnTo>
                <a:lnTo>
                  <a:pt x="1734" y="29519"/>
                </a:lnTo>
                <a:lnTo>
                  <a:pt x="1793" y="29698"/>
                </a:lnTo>
                <a:lnTo>
                  <a:pt x="1973" y="29758"/>
                </a:lnTo>
                <a:lnTo>
                  <a:pt x="2212" y="29758"/>
                </a:lnTo>
                <a:lnTo>
                  <a:pt x="2391" y="29698"/>
                </a:lnTo>
                <a:lnTo>
                  <a:pt x="2510" y="29579"/>
                </a:lnTo>
                <a:lnTo>
                  <a:pt x="2630" y="29340"/>
                </a:lnTo>
                <a:lnTo>
                  <a:pt x="2630" y="29161"/>
                </a:lnTo>
                <a:lnTo>
                  <a:pt x="2630" y="28981"/>
                </a:lnTo>
                <a:lnTo>
                  <a:pt x="2570" y="28802"/>
                </a:lnTo>
                <a:lnTo>
                  <a:pt x="2510" y="28742"/>
                </a:lnTo>
                <a:close/>
                <a:moveTo>
                  <a:pt x="10338" y="29459"/>
                </a:moveTo>
                <a:lnTo>
                  <a:pt x="10099" y="29519"/>
                </a:lnTo>
                <a:lnTo>
                  <a:pt x="9980" y="29698"/>
                </a:lnTo>
                <a:lnTo>
                  <a:pt x="9860" y="29937"/>
                </a:lnTo>
                <a:lnTo>
                  <a:pt x="9920" y="30117"/>
                </a:lnTo>
                <a:lnTo>
                  <a:pt x="9980" y="30236"/>
                </a:lnTo>
                <a:lnTo>
                  <a:pt x="10099" y="30356"/>
                </a:lnTo>
                <a:lnTo>
                  <a:pt x="10159" y="30535"/>
                </a:lnTo>
                <a:lnTo>
                  <a:pt x="10219" y="30595"/>
                </a:lnTo>
                <a:lnTo>
                  <a:pt x="10338" y="30535"/>
                </a:lnTo>
                <a:lnTo>
                  <a:pt x="10458" y="30475"/>
                </a:lnTo>
                <a:lnTo>
                  <a:pt x="10577" y="30236"/>
                </a:lnTo>
                <a:lnTo>
                  <a:pt x="10697" y="29997"/>
                </a:lnTo>
                <a:lnTo>
                  <a:pt x="10637" y="29639"/>
                </a:lnTo>
                <a:lnTo>
                  <a:pt x="10577" y="29519"/>
                </a:lnTo>
                <a:lnTo>
                  <a:pt x="10518" y="29459"/>
                </a:lnTo>
                <a:close/>
                <a:moveTo>
                  <a:pt x="5080" y="32268"/>
                </a:moveTo>
                <a:lnTo>
                  <a:pt x="5020" y="32387"/>
                </a:lnTo>
                <a:lnTo>
                  <a:pt x="4960" y="32567"/>
                </a:lnTo>
                <a:lnTo>
                  <a:pt x="5020" y="32925"/>
                </a:lnTo>
                <a:lnTo>
                  <a:pt x="5080" y="33045"/>
                </a:lnTo>
                <a:lnTo>
                  <a:pt x="5140" y="33104"/>
                </a:lnTo>
                <a:lnTo>
                  <a:pt x="5259" y="33045"/>
                </a:lnTo>
                <a:lnTo>
                  <a:pt x="5498" y="32865"/>
                </a:lnTo>
                <a:lnTo>
                  <a:pt x="5618" y="32746"/>
                </a:lnTo>
                <a:lnTo>
                  <a:pt x="5677" y="32626"/>
                </a:lnTo>
                <a:lnTo>
                  <a:pt x="5618" y="32507"/>
                </a:lnTo>
                <a:lnTo>
                  <a:pt x="5498" y="32387"/>
                </a:lnTo>
                <a:lnTo>
                  <a:pt x="5259" y="32268"/>
                </a:lnTo>
                <a:close/>
                <a:moveTo>
                  <a:pt x="7888" y="32447"/>
                </a:moveTo>
                <a:lnTo>
                  <a:pt x="7709" y="32507"/>
                </a:lnTo>
                <a:lnTo>
                  <a:pt x="7590" y="32567"/>
                </a:lnTo>
                <a:lnTo>
                  <a:pt x="7530" y="32686"/>
                </a:lnTo>
                <a:lnTo>
                  <a:pt x="7530" y="32865"/>
                </a:lnTo>
                <a:lnTo>
                  <a:pt x="7530" y="32985"/>
                </a:lnTo>
                <a:lnTo>
                  <a:pt x="7649" y="33164"/>
                </a:lnTo>
                <a:lnTo>
                  <a:pt x="7829" y="33224"/>
                </a:lnTo>
                <a:lnTo>
                  <a:pt x="8008" y="33284"/>
                </a:lnTo>
                <a:lnTo>
                  <a:pt x="8187" y="33284"/>
                </a:lnTo>
                <a:lnTo>
                  <a:pt x="8366" y="33164"/>
                </a:lnTo>
                <a:lnTo>
                  <a:pt x="8426" y="33045"/>
                </a:lnTo>
                <a:lnTo>
                  <a:pt x="8426" y="32865"/>
                </a:lnTo>
                <a:lnTo>
                  <a:pt x="8426" y="32746"/>
                </a:lnTo>
                <a:lnTo>
                  <a:pt x="8307" y="32567"/>
                </a:lnTo>
                <a:lnTo>
                  <a:pt x="8127" y="32447"/>
                </a:lnTo>
                <a:close/>
                <a:moveTo>
                  <a:pt x="11235" y="32686"/>
                </a:moveTo>
                <a:lnTo>
                  <a:pt x="11055" y="32746"/>
                </a:lnTo>
                <a:lnTo>
                  <a:pt x="10936" y="32925"/>
                </a:lnTo>
                <a:lnTo>
                  <a:pt x="10816" y="33104"/>
                </a:lnTo>
                <a:lnTo>
                  <a:pt x="10816" y="33343"/>
                </a:lnTo>
                <a:lnTo>
                  <a:pt x="10816" y="33523"/>
                </a:lnTo>
                <a:lnTo>
                  <a:pt x="10876" y="33762"/>
                </a:lnTo>
                <a:lnTo>
                  <a:pt x="10996" y="33881"/>
                </a:lnTo>
                <a:lnTo>
                  <a:pt x="11115" y="33941"/>
                </a:lnTo>
                <a:lnTo>
                  <a:pt x="11354" y="33941"/>
                </a:lnTo>
                <a:lnTo>
                  <a:pt x="11533" y="33821"/>
                </a:lnTo>
                <a:lnTo>
                  <a:pt x="11593" y="33582"/>
                </a:lnTo>
                <a:lnTo>
                  <a:pt x="11653" y="33343"/>
                </a:lnTo>
                <a:lnTo>
                  <a:pt x="11653" y="33104"/>
                </a:lnTo>
                <a:lnTo>
                  <a:pt x="11593" y="32925"/>
                </a:lnTo>
                <a:lnTo>
                  <a:pt x="11474" y="32746"/>
                </a:lnTo>
                <a:lnTo>
                  <a:pt x="11235" y="32686"/>
                </a:lnTo>
                <a:close/>
                <a:moveTo>
                  <a:pt x="8008" y="35076"/>
                </a:moveTo>
                <a:lnTo>
                  <a:pt x="7888" y="35196"/>
                </a:lnTo>
                <a:lnTo>
                  <a:pt x="7769" y="35315"/>
                </a:lnTo>
                <a:lnTo>
                  <a:pt x="7709" y="35495"/>
                </a:lnTo>
                <a:lnTo>
                  <a:pt x="7709" y="35674"/>
                </a:lnTo>
                <a:lnTo>
                  <a:pt x="7769" y="35793"/>
                </a:lnTo>
                <a:lnTo>
                  <a:pt x="7888" y="35913"/>
                </a:lnTo>
                <a:lnTo>
                  <a:pt x="8247" y="35913"/>
                </a:lnTo>
                <a:lnTo>
                  <a:pt x="8366" y="35793"/>
                </a:lnTo>
                <a:lnTo>
                  <a:pt x="8486" y="35674"/>
                </a:lnTo>
                <a:lnTo>
                  <a:pt x="8546" y="35495"/>
                </a:lnTo>
                <a:lnTo>
                  <a:pt x="8546" y="35315"/>
                </a:lnTo>
                <a:lnTo>
                  <a:pt x="8486" y="35196"/>
                </a:lnTo>
                <a:lnTo>
                  <a:pt x="8366" y="35076"/>
                </a:lnTo>
                <a:close/>
                <a:moveTo>
                  <a:pt x="14163" y="36152"/>
                </a:moveTo>
                <a:lnTo>
                  <a:pt x="13924" y="36271"/>
                </a:lnTo>
                <a:lnTo>
                  <a:pt x="13685" y="36391"/>
                </a:lnTo>
                <a:lnTo>
                  <a:pt x="13505" y="36570"/>
                </a:lnTo>
                <a:lnTo>
                  <a:pt x="13147" y="37048"/>
                </a:lnTo>
                <a:lnTo>
                  <a:pt x="12788" y="37646"/>
                </a:lnTo>
                <a:lnTo>
                  <a:pt x="12549" y="38184"/>
                </a:lnTo>
                <a:lnTo>
                  <a:pt x="12430" y="38721"/>
                </a:lnTo>
                <a:lnTo>
                  <a:pt x="12310" y="39080"/>
                </a:lnTo>
                <a:lnTo>
                  <a:pt x="12310" y="39199"/>
                </a:lnTo>
                <a:lnTo>
                  <a:pt x="12370" y="39199"/>
                </a:lnTo>
                <a:lnTo>
                  <a:pt x="12549" y="39080"/>
                </a:lnTo>
                <a:lnTo>
                  <a:pt x="12848" y="38721"/>
                </a:lnTo>
                <a:lnTo>
                  <a:pt x="13565" y="37706"/>
                </a:lnTo>
                <a:lnTo>
                  <a:pt x="14163" y="36630"/>
                </a:lnTo>
                <a:lnTo>
                  <a:pt x="14342" y="36331"/>
                </a:lnTo>
                <a:lnTo>
                  <a:pt x="14402" y="36212"/>
                </a:lnTo>
                <a:lnTo>
                  <a:pt x="14342" y="36152"/>
                </a:lnTo>
                <a:close/>
                <a:moveTo>
                  <a:pt x="10159" y="37168"/>
                </a:moveTo>
                <a:lnTo>
                  <a:pt x="10040" y="37227"/>
                </a:lnTo>
                <a:lnTo>
                  <a:pt x="9980" y="37347"/>
                </a:lnTo>
                <a:lnTo>
                  <a:pt x="9920" y="37765"/>
                </a:lnTo>
                <a:lnTo>
                  <a:pt x="9980" y="38184"/>
                </a:lnTo>
                <a:lnTo>
                  <a:pt x="10040" y="38482"/>
                </a:lnTo>
                <a:lnTo>
                  <a:pt x="10159" y="38841"/>
                </a:lnTo>
                <a:lnTo>
                  <a:pt x="10338" y="39259"/>
                </a:lnTo>
                <a:lnTo>
                  <a:pt x="10458" y="39498"/>
                </a:lnTo>
                <a:lnTo>
                  <a:pt x="10577" y="39677"/>
                </a:lnTo>
                <a:lnTo>
                  <a:pt x="10697" y="39797"/>
                </a:lnTo>
                <a:lnTo>
                  <a:pt x="10876" y="39797"/>
                </a:lnTo>
                <a:lnTo>
                  <a:pt x="11115" y="39737"/>
                </a:lnTo>
                <a:lnTo>
                  <a:pt x="11235" y="39618"/>
                </a:lnTo>
                <a:lnTo>
                  <a:pt x="11235" y="39438"/>
                </a:lnTo>
                <a:lnTo>
                  <a:pt x="11175" y="39259"/>
                </a:lnTo>
                <a:lnTo>
                  <a:pt x="10936" y="38841"/>
                </a:lnTo>
                <a:lnTo>
                  <a:pt x="10757" y="38482"/>
                </a:lnTo>
                <a:lnTo>
                  <a:pt x="10697" y="38124"/>
                </a:lnTo>
                <a:lnTo>
                  <a:pt x="10637" y="37646"/>
                </a:lnTo>
                <a:lnTo>
                  <a:pt x="10577" y="37407"/>
                </a:lnTo>
                <a:lnTo>
                  <a:pt x="10458" y="37227"/>
                </a:lnTo>
                <a:lnTo>
                  <a:pt x="10338" y="37168"/>
                </a:lnTo>
                <a:close/>
                <a:moveTo>
                  <a:pt x="15178" y="1434"/>
                </a:moveTo>
                <a:lnTo>
                  <a:pt x="15477" y="1494"/>
                </a:lnTo>
                <a:lnTo>
                  <a:pt x="15836" y="1613"/>
                </a:lnTo>
                <a:lnTo>
                  <a:pt x="16194" y="1793"/>
                </a:lnTo>
                <a:lnTo>
                  <a:pt x="16433" y="1972"/>
                </a:lnTo>
                <a:lnTo>
                  <a:pt x="16732" y="2151"/>
                </a:lnTo>
                <a:lnTo>
                  <a:pt x="17210" y="2689"/>
                </a:lnTo>
                <a:lnTo>
                  <a:pt x="17628" y="3287"/>
                </a:lnTo>
                <a:lnTo>
                  <a:pt x="18047" y="3944"/>
                </a:lnTo>
                <a:lnTo>
                  <a:pt x="18883" y="5378"/>
                </a:lnTo>
                <a:lnTo>
                  <a:pt x="19242" y="6035"/>
                </a:lnTo>
                <a:lnTo>
                  <a:pt x="19600" y="6633"/>
                </a:lnTo>
                <a:lnTo>
                  <a:pt x="20676" y="8007"/>
                </a:lnTo>
                <a:lnTo>
                  <a:pt x="21811" y="9382"/>
                </a:lnTo>
                <a:lnTo>
                  <a:pt x="22887" y="10696"/>
                </a:lnTo>
                <a:lnTo>
                  <a:pt x="23962" y="12071"/>
                </a:lnTo>
                <a:lnTo>
                  <a:pt x="24441" y="12788"/>
                </a:lnTo>
                <a:lnTo>
                  <a:pt x="24799" y="13445"/>
                </a:lnTo>
                <a:lnTo>
                  <a:pt x="25217" y="14162"/>
                </a:lnTo>
                <a:lnTo>
                  <a:pt x="25516" y="14879"/>
                </a:lnTo>
                <a:lnTo>
                  <a:pt x="25815" y="15596"/>
                </a:lnTo>
                <a:lnTo>
                  <a:pt x="26054" y="16373"/>
                </a:lnTo>
                <a:lnTo>
                  <a:pt x="26233" y="17090"/>
                </a:lnTo>
                <a:lnTo>
                  <a:pt x="26412" y="17867"/>
                </a:lnTo>
                <a:lnTo>
                  <a:pt x="26532" y="18644"/>
                </a:lnTo>
                <a:lnTo>
                  <a:pt x="26592" y="19420"/>
                </a:lnTo>
                <a:lnTo>
                  <a:pt x="26651" y="20197"/>
                </a:lnTo>
                <a:lnTo>
                  <a:pt x="26651" y="20974"/>
                </a:lnTo>
                <a:lnTo>
                  <a:pt x="26592" y="21751"/>
                </a:lnTo>
                <a:lnTo>
                  <a:pt x="26532" y="22587"/>
                </a:lnTo>
                <a:lnTo>
                  <a:pt x="26412" y="23364"/>
                </a:lnTo>
                <a:lnTo>
                  <a:pt x="26233" y="24141"/>
                </a:lnTo>
                <a:lnTo>
                  <a:pt x="25815" y="25695"/>
                </a:lnTo>
                <a:lnTo>
                  <a:pt x="25337" y="27189"/>
                </a:lnTo>
                <a:lnTo>
                  <a:pt x="24799" y="28683"/>
                </a:lnTo>
                <a:lnTo>
                  <a:pt x="24082" y="30117"/>
                </a:lnTo>
                <a:lnTo>
                  <a:pt x="23305" y="31491"/>
                </a:lnTo>
                <a:lnTo>
                  <a:pt x="22469" y="32806"/>
                </a:lnTo>
                <a:lnTo>
                  <a:pt x="21991" y="33463"/>
                </a:lnTo>
                <a:lnTo>
                  <a:pt x="21453" y="34060"/>
                </a:lnTo>
                <a:lnTo>
                  <a:pt x="20915" y="34658"/>
                </a:lnTo>
                <a:lnTo>
                  <a:pt x="20377" y="35196"/>
                </a:lnTo>
                <a:lnTo>
                  <a:pt x="19839" y="35614"/>
                </a:lnTo>
                <a:lnTo>
                  <a:pt x="19302" y="36032"/>
                </a:lnTo>
                <a:lnTo>
                  <a:pt x="18166" y="36809"/>
                </a:lnTo>
                <a:lnTo>
                  <a:pt x="15896" y="38243"/>
                </a:lnTo>
                <a:lnTo>
                  <a:pt x="14700" y="39080"/>
                </a:lnTo>
                <a:lnTo>
                  <a:pt x="14103" y="39558"/>
                </a:lnTo>
                <a:lnTo>
                  <a:pt x="13625" y="40036"/>
                </a:lnTo>
                <a:lnTo>
                  <a:pt x="13326" y="40514"/>
                </a:lnTo>
                <a:lnTo>
                  <a:pt x="13027" y="41052"/>
                </a:lnTo>
                <a:lnTo>
                  <a:pt x="12728" y="41590"/>
                </a:lnTo>
                <a:lnTo>
                  <a:pt x="12549" y="41769"/>
                </a:lnTo>
                <a:lnTo>
                  <a:pt x="12430" y="41948"/>
                </a:lnTo>
                <a:lnTo>
                  <a:pt x="12131" y="42068"/>
                </a:lnTo>
                <a:lnTo>
                  <a:pt x="11832" y="42187"/>
                </a:lnTo>
                <a:lnTo>
                  <a:pt x="11294" y="42187"/>
                </a:lnTo>
                <a:lnTo>
                  <a:pt x="11055" y="42068"/>
                </a:lnTo>
                <a:lnTo>
                  <a:pt x="10816" y="41948"/>
                </a:lnTo>
                <a:lnTo>
                  <a:pt x="10338" y="41590"/>
                </a:lnTo>
                <a:lnTo>
                  <a:pt x="9920" y="41112"/>
                </a:lnTo>
                <a:lnTo>
                  <a:pt x="9561" y="40634"/>
                </a:lnTo>
                <a:lnTo>
                  <a:pt x="9024" y="39677"/>
                </a:lnTo>
                <a:lnTo>
                  <a:pt x="8605" y="39020"/>
                </a:lnTo>
                <a:lnTo>
                  <a:pt x="8127" y="38423"/>
                </a:lnTo>
                <a:lnTo>
                  <a:pt x="7649" y="37945"/>
                </a:lnTo>
                <a:lnTo>
                  <a:pt x="7171" y="37407"/>
                </a:lnTo>
                <a:lnTo>
                  <a:pt x="6036" y="36451"/>
                </a:lnTo>
                <a:lnTo>
                  <a:pt x="4901" y="35495"/>
                </a:lnTo>
                <a:lnTo>
                  <a:pt x="4423" y="35017"/>
                </a:lnTo>
                <a:lnTo>
                  <a:pt x="3885" y="34419"/>
                </a:lnTo>
                <a:lnTo>
                  <a:pt x="3407" y="33821"/>
                </a:lnTo>
                <a:lnTo>
                  <a:pt x="3227" y="33523"/>
                </a:lnTo>
                <a:lnTo>
                  <a:pt x="3108" y="33224"/>
                </a:lnTo>
                <a:lnTo>
                  <a:pt x="2988" y="32806"/>
                </a:lnTo>
                <a:lnTo>
                  <a:pt x="2929" y="32447"/>
                </a:lnTo>
                <a:lnTo>
                  <a:pt x="2929" y="32148"/>
                </a:lnTo>
                <a:lnTo>
                  <a:pt x="2809" y="31790"/>
                </a:lnTo>
                <a:lnTo>
                  <a:pt x="2749" y="31670"/>
                </a:lnTo>
                <a:lnTo>
                  <a:pt x="2690" y="31670"/>
                </a:lnTo>
                <a:lnTo>
                  <a:pt x="2570" y="31730"/>
                </a:lnTo>
                <a:lnTo>
                  <a:pt x="2451" y="31790"/>
                </a:lnTo>
                <a:lnTo>
                  <a:pt x="2391" y="31790"/>
                </a:lnTo>
                <a:lnTo>
                  <a:pt x="2331" y="31730"/>
                </a:lnTo>
                <a:lnTo>
                  <a:pt x="2092" y="31371"/>
                </a:lnTo>
                <a:lnTo>
                  <a:pt x="1973" y="30893"/>
                </a:lnTo>
                <a:lnTo>
                  <a:pt x="1734" y="30057"/>
                </a:lnTo>
                <a:lnTo>
                  <a:pt x="1494" y="29220"/>
                </a:lnTo>
                <a:lnTo>
                  <a:pt x="1255" y="28324"/>
                </a:lnTo>
                <a:lnTo>
                  <a:pt x="1136" y="27487"/>
                </a:lnTo>
                <a:lnTo>
                  <a:pt x="1016" y="26591"/>
                </a:lnTo>
                <a:lnTo>
                  <a:pt x="1255" y="26770"/>
                </a:lnTo>
                <a:lnTo>
                  <a:pt x="1375" y="26890"/>
                </a:lnTo>
                <a:lnTo>
                  <a:pt x="1494" y="26890"/>
                </a:lnTo>
                <a:lnTo>
                  <a:pt x="1614" y="26770"/>
                </a:lnTo>
                <a:lnTo>
                  <a:pt x="1674" y="26651"/>
                </a:lnTo>
                <a:lnTo>
                  <a:pt x="1734" y="26472"/>
                </a:lnTo>
                <a:lnTo>
                  <a:pt x="1734" y="26053"/>
                </a:lnTo>
                <a:lnTo>
                  <a:pt x="1614" y="25695"/>
                </a:lnTo>
                <a:lnTo>
                  <a:pt x="1554" y="25515"/>
                </a:lnTo>
                <a:lnTo>
                  <a:pt x="1494" y="25456"/>
                </a:lnTo>
                <a:lnTo>
                  <a:pt x="1375" y="25456"/>
                </a:lnTo>
                <a:lnTo>
                  <a:pt x="1255" y="25575"/>
                </a:lnTo>
                <a:lnTo>
                  <a:pt x="1136" y="25754"/>
                </a:lnTo>
                <a:lnTo>
                  <a:pt x="957" y="26053"/>
                </a:lnTo>
                <a:lnTo>
                  <a:pt x="897" y="24440"/>
                </a:lnTo>
                <a:lnTo>
                  <a:pt x="957" y="22826"/>
                </a:lnTo>
                <a:lnTo>
                  <a:pt x="1136" y="21273"/>
                </a:lnTo>
                <a:lnTo>
                  <a:pt x="1435" y="19659"/>
                </a:lnTo>
                <a:lnTo>
                  <a:pt x="1435" y="19839"/>
                </a:lnTo>
                <a:lnTo>
                  <a:pt x="1554" y="19958"/>
                </a:lnTo>
                <a:lnTo>
                  <a:pt x="1734" y="20018"/>
                </a:lnTo>
                <a:lnTo>
                  <a:pt x="1913" y="19958"/>
                </a:lnTo>
                <a:lnTo>
                  <a:pt x="2032" y="19898"/>
                </a:lnTo>
                <a:lnTo>
                  <a:pt x="2212" y="19779"/>
                </a:lnTo>
                <a:lnTo>
                  <a:pt x="2331" y="19659"/>
                </a:lnTo>
                <a:lnTo>
                  <a:pt x="2391" y="19480"/>
                </a:lnTo>
                <a:lnTo>
                  <a:pt x="2391" y="19301"/>
                </a:lnTo>
                <a:lnTo>
                  <a:pt x="2331" y="19122"/>
                </a:lnTo>
                <a:lnTo>
                  <a:pt x="2212" y="19002"/>
                </a:lnTo>
                <a:lnTo>
                  <a:pt x="2092" y="18942"/>
                </a:lnTo>
                <a:lnTo>
                  <a:pt x="1913" y="18942"/>
                </a:lnTo>
                <a:lnTo>
                  <a:pt x="1734" y="19002"/>
                </a:lnTo>
                <a:lnTo>
                  <a:pt x="1614" y="19122"/>
                </a:lnTo>
                <a:lnTo>
                  <a:pt x="1494" y="19301"/>
                </a:lnTo>
                <a:lnTo>
                  <a:pt x="1853" y="17747"/>
                </a:lnTo>
                <a:lnTo>
                  <a:pt x="2391" y="16253"/>
                </a:lnTo>
                <a:lnTo>
                  <a:pt x="2929" y="14760"/>
                </a:lnTo>
                <a:lnTo>
                  <a:pt x="3646" y="13325"/>
                </a:lnTo>
                <a:lnTo>
                  <a:pt x="4423" y="11951"/>
                </a:lnTo>
                <a:lnTo>
                  <a:pt x="5259" y="10577"/>
                </a:lnTo>
                <a:lnTo>
                  <a:pt x="6215" y="9322"/>
                </a:lnTo>
                <a:lnTo>
                  <a:pt x="7291" y="8127"/>
                </a:lnTo>
                <a:lnTo>
                  <a:pt x="7829" y="7529"/>
                </a:lnTo>
                <a:lnTo>
                  <a:pt x="8486" y="6932"/>
                </a:lnTo>
                <a:lnTo>
                  <a:pt x="9741" y="5856"/>
                </a:lnTo>
                <a:lnTo>
                  <a:pt x="10996" y="4780"/>
                </a:lnTo>
                <a:lnTo>
                  <a:pt x="11593" y="4183"/>
                </a:lnTo>
                <a:lnTo>
                  <a:pt x="12191" y="3645"/>
                </a:lnTo>
                <a:lnTo>
                  <a:pt x="13087" y="2629"/>
                </a:lnTo>
                <a:lnTo>
                  <a:pt x="13505" y="2151"/>
                </a:lnTo>
                <a:lnTo>
                  <a:pt x="13924" y="1793"/>
                </a:lnTo>
                <a:lnTo>
                  <a:pt x="14402" y="1554"/>
                </a:lnTo>
                <a:lnTo>
                  <a:pt x="14641" y="1434"/>
                </a:lnTo>
                <a:close/>
                <a:moveTo>
                  <a:pt x="15597" y="0"/>
                </a:moveTo>
                <a:lnTo>
                  <a:pt x="15059" y="120"/>
                </a:lnTo>
                <a:lnTo>
                  <a:pt x="14641" y="239"/>
                </a:lnTo>
                <a:lnTo>
                  <a:pt x="14222" y="478"/>
                </a:lnTo>
                <a:lnTo>
                  <a:pt x="13864" y="777"/>
                </a:lnTo>
                <a:lnTo>
                  <a:pt x="13147" y="1554"/>
                </a:lnTo>
                <a:lnTo>
                  <a:pt x="11952" y="2689"/>
                </a:lnTo>
                <a:lnTo>
                  <a:pt x="10697" y="3824"/>
                </a:lnTo>
                <a:lnTo>
                  <a:pt x="8247" y="6095"/>
                </a:lnTo>
                <a:lnTo>
                  <a:pt x="7231" y="7051"/>
                </a:lnTo>
                <a:lnTo>
                  <a:pt x="6335" y="8007"/>
                </a:lnTo>
                <a:lnTo>
                  <a:pt x="5438" y="9083"/>
                </a:lnTo>
                <a:lnTo>
                  <a:pt x="4662" y="10158"/>
                </a:lnTo>
                <a:lnTo>
                  <a:pt x="3885" y="11294"/>
                </a:lnTo>
                <a:lnTo>
                  <a:pt x="3227" y="12489"/>
                </a:lnTo>
                <a:lnTo>
                  <a:pt x="2570" y="13684"/>
                </a:lnTo>
                <a:lnTo>
                  <a:pt x="2032" y="14939"/>
                </a:lnTo>
                <a:lnTo>
                  <a:pt x="1614" y="16014"/>
                </a:lnTo>
                <a:lnTo>
                  <a:pt x="1255" y="17090"/>
                </a:lnTo>
                <a:lnTo>
                  <a:pt x="897" y="18225"/>
                </a:lnTo>
                <a:lnTo>
                  <a:pt x="598" y="19361"/>
                </a:lnTo>
                <a:lnTo>
                  <a:pt x="359" y="20556"/>
                </a:lnTo>
                <a:lnTo>
                  <a:pt x="180" y="21751"/>
                </a:lnTo>
                <a:lnTo>
                  <a:pt x="60" y="22946"/>
                </a:lnTo>
                <a:lnTo>
                  <a:pt x="1" y="24141"/>
                </a:lnTo>
                <a:lnTo>
                  <a:pt x="1" y="25336"/>
                </a:lnTo>
                <a:lnTo>
                  <a:pt x="60" y="26531"/>
                </a:lnTo>
                <a:lnTo>
                  <a:pt x="180" y="27726"/>
                </a:lnTo>
                <a:lnTo>
                  <a:pt x="359" y="28862"/>
                </a:lnTo>
                <a:lnTo>
                  <a:pt x="658" y="29997"/>
                </a:lnTo>
                <a:lnTo>
                  <a:pt x="1016" y="31132"/>
                </a:lnTo>
                <a:lnTo>
                  <a:pt x="1435" y="32208"/>
                </a:lnTo>
                <a:lnTo>
                  <a:pt x="1973" y="33224"/>
                </a:lnTo>
                <a:lnTo>
                  <a:pt x="2630" y="34299"/>
                </a:lnTo>
                <a:lnTo>
                  <a:pt x="3347" y="35256"/>
                </a:lnTo>
                <a:lnTo>
                  <a:pt x="4183" y="36092"/>
                </a:lnTo>
                <a:lnTo>
                  <a:pt x="5140" y="36869"/>
                </a:lnTo>
                <a:lnTo>
                  <a:pt x="6155" y="37646"/>
                </a:lnTo>
                <a:lnTo>
                  <a:pt x="6633" y="38004"/>
                </a:lnTo>
                <a:lnTo>
                  <a:pt x="7111" y="38482"/>
                </a:lnTo>
                <a:lnTo>
                  <a:pt x="7351" y="38781"/>
                </a:lnTo>
                <a:lnTo>
                  <a:pt x="7590" y="39140"/>
                </a:lnTo>
                <a:lnTo>
                  <a:pt x="8008" y="39797"/>
                </a:lnTo>
                <a:lnTo>
                  <a:pt x="8366" y="40574"/>
                </a:lnTo>
                <a:lnTo>
                  <a:pt x="8785" y="41291"/>
                </a:lnTo>
                <a:lnTo>
                  <a:pt x="9024" y="41649"/>
                </a:lnTo>
                <a:lnTo>
                  <a:pt x="9382" y="42068"/>
                </a:lnTo>
                <a:lnTo>
                  <a:pt x="9741" y="42426"/>
                </a:lnTo>
                <a:lnTo>
                  <a:pt x="10159" y="42725"/>
                </a:lnTo>
                <a:lnTo>
                  <a:pt x="10577" y="42904"/>
                </a:lnTo>
                <a:lnTo>
                  <a:pt x="11055" y="43084"/>
                </a:lnTo>
                <a:lnTo>
                  <a:pt x="11533" y="43143"/>
                </a:lnTo>
                <a:lnTo>
                  <a:pt x="12071" y="43024"/>
                </a:lnTo>
                <a:lnTo>
                  <a:pt x="12310" y="42904"/>
                </a:lnTo>
                <a:lnTo>
                  <a:pt x="12549" y="42785"/>
                </a:lnTo>
                <a:lnTo>
                  <a:pt x="12968" y="42486"/>
                </a:lnTo>
                <a:lnTo>
                  <a:pt x="13326" y="42068"/>
                </a:lnTo>
                <a:lnTo>
                  <a:pt x="13685" y="41590"/>
                </a:lnTo>
                <a:lnTo>
                  <a:pt x="14402" y="40634"/>
                </a:lnTo>
                <a:lnTo>
                  <a:pt x="14760" y="40156"/>
                </a:lnTo>
                <a:lnTo>
                  <a:pt x="15178" y="39797"/>
                </a:lnTo>
                <a:lnTo>
                  <a:pt x="15716" y="39379"/>
                </a:lnTo>
                <a:lnTo>
                  <a:pt x="16254" y="39020"/>
                </a:lnTo>
                <a:lnTo>
                  <a:pt x="17389" y="38363"/>
                </a:lnTo>
                <a:lnTo>
                  <a:pt x="18525" y="37706"/>
                </a:lnTo>
                <a:lnTo>
                  <a:pt x="19660" y="36988"/>
                </a:lnTo>
                <a:lnTo>
                  <a:pt x="20258" y="36510"/>
                </a:lnTo>
                <a:lnTo>
                  <a:pt x="20855" y="35973"/>
                </a:lnTo>
                <a:lnTo>
                  <a:pt x="21393" y="35435"/>
                </a:lnTo>
                <a:lnTo>
                  <a:pt x="21931" y="34897"/>
                </a:lnTo>
                <a:lnTo>
                  <a:pt x="22409" y="34240"/>
                </a:lnTo>
                <a:lnTo>
                  <a:pt x="22887" y="33642"/>
                </a:lnTo>
                <a:lnTo>
                  <a:pt x="23783" y="32328"/>
                </a:lnTo>
                <a:lnTo>
                  <a:pt x="24620" y="30893"/>
                </a:lnTo>
                <a:lnTo>
                  <a:pt x="25397" y="29340"/>
                </a:lnTo>
                <a:lnTo>
                  <a:pt x="26054" y="27786"/>
                </a:lnTo>
                <a:lnTo>
                  <a:pt x="26592" y="26173"/>
                </a:lnTo>
                <a:lnTo>
                  <a:pt x="27070" y="24500"/>
                </a:lnTo>
                <a:lnTo>
                  <a:pt x="27369" y="22826"/>
                </a:lnTo>
                <a:lnTo>
                  <a:pt x="27488" y="21990"/>
                </a:lnTo>
                <a:lnTo>
                  <a:pt x="27548" y="21153"/>
                </a:lnTo>
                <a:lnTo>
                  <a:pt x="27548" y="20317"/>
                </a:lnTo>
                <a:lnTo>
                  <a:pt x="27548" y="19480"/>
                </a:lnTo>
                <a:lnTo>
                  <a:pt x="27488" y="18703"/>
                </a:lnTo>
                <a:lnTo>
                  <a:pt x="27428" y="17986"/>
                </a:lnTo>
                <a:lnTo>
                  <a:pt x="27249" y="17329"/>
                </a:lnTo>
                <a:lnTo>
                  <a:pt x="27130" y="16612"/>
                </a:lnTo>
                <a:lnTo>
                  <a:pt x="26891" y="15955"/>
                </a:lnTo>
                <a:lnTo>
                  <a:pt x="26651" y="15297"/>
                </a:lnTo>
                <a:lnTo>
                  <a:pt x="26054" y="14042"/>
                </a:lnTo>
                <a:lnTo>
                  <a:pt x="25397" y="12847"/>
                </a:lnTo>
                <a:lnTo>
                  <a:pt x="24620" y="11712"/>
                </a:lnTo>
                <a:lnTo>
                  <a:pt x="23843" y="10517"/>
                </a:lnTo>
                <a:lnTo>
                  <a:pt x="22947" y="9382"/>
                </a:lnTo>
                <a:lnTo>
                  <a:pt x="21274" y="7230"/>
                </a:lnTo>
                <a:lnTo>
                  <a:pt x="19660" y="5019"/>
                </a:lnTo>
                <a:lnTo>
                  <a:pt x="18883" y="3824"/>
                </a:lnTo>
                <a:lnTo>
                  <a:pt x="18166" y="2689"/>
                </a:lnTo>
                <a:lnTo>
                  <a:pt x="17867" y="2032"/>
                </a:lnTo>
                <a:lnTo>
                  <a:pt x="17449" y="1255"/>
                </a:lnTo>
                <a:lnTo>
                  <a:pt x="17031" y="538"/>
                </a:lnTo>
                <a:lnTo>
                  <a:pt x="16792" y="299"/>
                </a:lnTo>
                <a:lnTo>
                  <a:pt x="16553" y="60"/>
                </a:lnTo>
                <a:lnTo>
                  <a:pt x="16374"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2220874" y="-212399"/>
            <a:ext cx="1016948" cy="1039666"/>
          </a:xfrm>
          <a:custGeom>
            <a:avLst/>
            <a:gdLst/>
            <a:ahLst/>
            <a:cxnLst/>
            <a:rect l="l" t="t" r="r" b="b"/>
            <a:pathLst>
              <a:path w="37467" h="38304" extrusionOk="0">
                <a:moveTo>
                  <a:pt x="20676" y="6753"/>
                </a:moveTo>
                <a:lnTo>
                  <a:pt x="21333" y="6812"/>
                </a:lnTo>
                <a:lnTo>
                  <a:pt x="21990" y="6872"/>
                </a:lnTo>
                <a:lnTo>
                  <a:pt x="22528" y="6992"/>
                </a:lnTo>
                <a:lnTo>
                  <a:pt x="23126" y="7171"/>
                </a:lnTo>
                <a:lnTo>
                  <a:pt x="23544" y="7470"/>
                </a:lnTo>
                <a:lnTo>
                  <a:pt x="23903" y="7768"/>
                </a:lnTo>
                <a:lnTo>
                  <a:pt x="24082" y="8187"/>
                </a:lnTo>
                <a:lnTo>
                  <a:pt x="24142" y="8605"/>
                </a:lnTo>
                <a:lnTo>
                  <a:pt x="24142" y="9083"/>
                </a:lnTo>
                <a:lnTo>
                  <a:pt x="24022" y="9621"/>
                </a:lnTo>
                <a:lnTo>
                  <a:pt x="23843" y="10159"/>
                </a:lnTo>
                <a:lnTo>
                  <a:pt x="23425" y="11115"/>
                </a:lnTo>
                <a:lnTo>
                  <a:pt x="22887" y="12011"/>
                </a:lnTo>
                <a:lnTo>
                  <a:pt x="22349" y="12907"/>
                </a:lnTo>
                <a:lnTo>
                  <a:pt x="21751" y="13744"/>
                </a:lnTo>
                <a:lnTo>
                  <a:pt x="20496" y="15477"/>
                </a:lnTo>
                <a:lnTo>
                  <a:pt x="19301" y="17090"/>
                </a:lnTo>
                <a:lnTo>
                  <a:pt x="19062" y="16493"/>
                </a:lnTo>
                <a:lnTo>
                  <a:pt x="18823" y="15895"/>
                </a:lnTo>
                <a:lnTo>
                  <a:pt x="18345" y="14581"/>
                </a:lnTo>
                <a:lnTo>
                  <a:pt x="17927" y="13505"/>
                </a:lnTo>
                <a:lnTo>
                  <a:pt x="17688" y="12609"/>
                </a:lnTo>
                <a:lnTo>
                  <a:pt x="17150" y="9800"/>
                </a:lnTo>
                <a:lnTo>
                  <a:pt x="16911" y="8366"/>
                </a:lnTo>
                <a:lnTo>
                  <a:pt x="16792" y="7828"/>
                </a:lnTo>
                <a:lnTo>
                  <a:pt x="16792" y="7649"/>
                </a:lnTo>
                <a:lnTo>
                  <a:pt x="16792" y="7529"/>
                </a:lnTo>
                <a:lnTo>
                  <a:pt x="16851" y="7470"/>
                </a:lnTo>
                <a:lnTo>
                  <a:pt x="16971" y="7350"/>
                </a:lnTo>
                <a:lnTo>
                  <a:pt x="17449" y="7171"/>
                </a:lnTo>
                <a:lnTo>
                  <a:pt x="17987" y="6992"/>
                </a:lnTo>
                <a:lnTo>
                  <a:pt x="18584" y="6872"/>
                </a:lnTo>
                <a:lnTo>
                  <a:pt x="19242" y="6753"/>
                </a:lnTo>
                <a:close/>
                <a:moveTo>
                  <a:pt x="19660" y="6215"/>
                </a:moveTo>
                <a:lnTo>
                  <a:pt x="18345" y="6334"/>
                </a:lnTo>
                <a:lnTo>
                  <a:pt x="17688" y="6454"/>
                </a:lnTo>
                <a:lnTo>
                  <a:pt x="17090" y="6573"/>
                </a:lnTo>
                <a:lnTo>
                  <a:pt x="16851" y="6693"/>
                </a:lnTo>
                <a:lnTo>
                  <a:pt x="16612" y="6812"/>
                </a:lnTo>
                <a:lnTo>
                  <a:pt x="16433" y="6932"/>
                </a:lnTo>
                <a:lnTo>
                  <a:pt x="16314" y="7111"/>
                </a:lnTo>
                <a:lnTo>
                  <a:pt x="16194" y="7231"/>
                </a:lnTo>
                <a:lnTo>
                  <a:pt x="16134" y="7410"/>
                </a:lnTo>
                <a:lnTo>
                  <a:pt x="16134" y="7828"/>
                </a:lnTo>
                <a:lnTo>
                  <a:pt x="16194" y="8247"/>
                </a:lnTo>
                <a:lnTo>
                  <a:pt x="16314" y="8725"/>
                </a:lnTo>
                <a:lnTo>
                  <a:pt x="16493" y="9262"/>
                </a:lnTo>
                <a:lnTo>
                  <a:pt x="16612" y="9800"/>
                </a:lnTo>
                <a:lnTo>
                  <a:pt x="16971" y="11772"/>
                </a:lnTo>
                <a:lnTo>
                  <a:pt x="17150" y="12728"/>
                </a:lnTo>
                <a:lnTo>
                  <a:pt x="17449" y="13744"/>
                </a:lnTo>
                <a:lnTo>
                  <a:pt x="17808" y="14999"/>
                </a:lnTo>
                <a:lnTo>
                  <a:pt x="18286" y="16254"/>
                </a:lnTo>
                <a:lnTo>
                  <a:pt x="18584" y="17090"/>
                </a:lnTo>
                <a:lnTo>
                  <a:pt x="18764" y="17628"/>
                </a:lnTo>
                <a:lnTo>
                  <a:pt x="18823" y="17748"/>
                </a:lnTo>
                <a:lnTo>
                  <a:pt x="18883" y="17867"/>
                </a:lnTo>
                <a:lnTo>
                  <a:pt x="19062" y="17927"/>
                </a:lnTo>
                <a:lnTo>
                  <a:pt x="19242" y="17927"/>
                </a:lnTo>
                <a:lnTo>
                  <a:pt x="19421" y="17867"/>
                </a:lnTo>
                <a:lnTo>
                  <a:pt x="19540" y="17748"/>
                </a:lnTo>
                <a:lnTo>
                  <a:pt x="19959" y="17389"/>
                </a:lnTo>
                <a:lnTo>
                  <a:pt x="20317" y="16911"/>
                </a:lnTo>
                <a:lnTo>
                  <a:pt x="20975" y="15835"/>
                </a:lnTo>
                <a:lnTo>
                  <a:pt x="21453" y="15059"/>
                </a:lnTo>
                <a:lnTo>
                  <a:pt x="22767" y="13206"/>
                </a:lnTo>
                <a:lnTo>
                  <a:pt x="23425" y="12310"/>
                </a:lnTo>
                <a:lnTo>
                  <a:pt x="24022" y="11294"/>
                </a:lnTo>
                <a:lnTo>
                  <a:pt x="24440" y="10457"/>
                </a:lnTo>
                <a:lnTo>
                  <a:pt x="24620" y="10039"/>
                </a:lnTo>
                <a:lnTo>
                  <a:pt x="24739" y="9621"/>
                </a:lnTo>
                <a:lnTo>
                  <a:pt x="24799" y="9203"/>
                </a:lnTo>
                <a:lnTo>
                  <a:pt x="24799" y="8784"/>
                </a:lnTo>
                <a:lnTo>
                  <a:pt x="24799" y="8426"/>
                </a:lnTo>
                <a:lnTo>
                  <a:pt x="24739" y="8067"/>
                </a:lnTo>
                <a:lnTo>
                  <a:pt x="24620" y="7709"/>
                </a:lnTo>
                <a:lnTo>
                  <a:pt x="24440" y="7410"/>
                </a:lnTo>
                <a:lnTo>
                  <a:pt x="24201" y="7171"/>
                </a:lnTo>
                <a:lnTo>
                  <a:pt x="23962" y="6932"/>
                </a:lnTo>
                <a:lnTo>
                  <a:pt x="23604" y="6693"/>
                </a:lnTo>
                <a:lnTo>
                  <a:pt x="23185" y="6514"/>
                </a:lnTo>
                <a:lnTo>
                  <a:pt x="22767" y="6394"/>
                </a:lnTo>
                <a:lnTo>
                  <a:pt x="22229" y="6334"/>
                </a:lnTo>
                <a:lnTo>
                  <a:pt x="20975" y="6215"/>
                </a:lnTo>
                <a:close/>
                <a:moveTo>
                  <a:pt x="11414" y="9023"/>
                </a:moveTo>
                <a:lnTo>
                  <a:pt x="11055" y="9083"/>
                </a:lnTo>
                <a:lnTo>
                  <a:pt x="10637" y="9143"/>
                </a:lnTo>
                <a:lnTo>
                  <a:pt x="10278" y="9262"/>
                </a:lnTo>
                <a:lnTo>
                  <a:pt x="9920" y="9442"/>
                </a:lnTo>
                <a:lnTo>
                  <a:pt x="9561" y="9681"/>
                </a:lnTo>
                <a:lnTo>
                  <a:pt x="8844" y="10218"/>
                </a:lnTo>
                <a:lnTo>
                  <a:pt x="8247" y="10876"/>
                </a:lnTo>
                <a:lnTo>
                  <a:pt x="7709" y="11533"/>
                </a:lnTo>
                <a:lnTo>
                  <a:pt x="7410" y="12071"/>
                </a:lnTo>
                <a:lnTo>
                  <a:pt x="7111" y="12728"/>
                </a:lnTo>
                <a:lnTo>
                  <a:pt x="6872" y="13385"/>
                </a:lnTo>
                <a:lnTo>
                  <a:pt x="6633" y="14162"/>
                </a:lnTo>
                <a:lnTo>
                  <a:pt x="6514" y="14879"/>
                </a:lnTo>
                <a:lnTo>
                  <a:pt x="6394" y="15596"/>
                </a:lnTo>
                <a:lnTo>
                  <a:pt x="6454" y="16313"/>
                </a:lnTo>
                <a:lnTo>
                  <a:pt x="6573" y="16911"/>
                </a:lnTo>
                <a:lnTo>
                  <a:pt x="6693" y="17210"/>
                </a:lnTo>
                <a:lnTo>
                  <a:pt x="6872" y="17509"/>
                </a:lnTo>
                <a:lnTo>
                  <a:pt x="7052" y="17688"/>
                </a:lnTo>
                <a:lnTo>
                  <a:pt x="7350" y="17867"/>
                </a:lnTo>
                <a:lnTo>
                  <a:pt x="7589" y="17987"/>
                </a:lnTo>
                <a:lnTo>
                  <a:pt x="7948" y="18106"/>
                </a:lnTo>
                <a:lnTo>
                  <a:pt x="8605" y="18285"/>
                </a:lnTo>
                <a:lnTo>
                  <a:pt x="9322" y="18405"/>
                </a:lnTo>
                <a:lnTo>
                  <a:pt x="10099" y="18465"/>
                </a:lnTo>
                <a:lnTo>
                  <a:pt x="11354" y="18524"/>
                </a:lnTo>
                <a:lnTo>
                  <a:pt x="12669" y="18704"/>
                </a:lnTo>
                <a:lnTo>
                  <a:pt x="14640" y="18883"/>
                </a:lnTo>
                <a:lnTo>
                  <a:pt x="15656" y="18943"/>
                </a:lnTo>
                <a:lnTo>
                  <a:pt x="16553" y="18943"/>
                </a:lnTo>
                <a:lnTo>
                  <a:pt x="16911" y="18883"/>
                </a:lnTo>
                <a:lnTo>
                  <a:pt x="17210" y="18823"/>
                </a:lnTo>
                <a:lnTo>
                  <a:pt x="17509" y="18704"/>
                </a:lnTo>
                <a:lnTo>
                  <a:pt x="17628" y="18584"/>
                </a:lnTo>
                <a:lnTo>
                  <a:pt x="17688" y="18465"/>
                </a:lnTo>
                <a:lnTo>
                  <a:pt x="17688" y="18405"/>
                </a:lnTo>
                <a:lnTo>
                  <a:pt x="17628" y="18345"/>
                </a:lnTo>
                <a:lnTo>
                  <a:pt x="17509" y="18285"/>
                </a:lnTo>
                <a:lnTo>
                  <a:pt x="17150" y="18166"/>
                </a:lnTo>
                <a:lnTo>
                  <a:pt x="16672" y="18106"/>
                </a:lnTo>
                <a:lnTo>
                  <a:pt x="15178" y="18106"/>
                </a:lnTo>
                <a:lnTo>
                  <a:pt x="13326" y="17987"/>
                </a:lnTo>
                <a:lnTo>
                  <a:pt x="11414" y="17807"/>
                </a:lnTo>
                <a:lnTo>
                  <a:pt x="10039" y="17688"/>
                </a:lnTo>
                <a:lnTo>
                  <a:pt x="9382" y="17628"/>
                </a:lnTo>
                <a:lnTo>
                  <a:pt x="8725" y="17449"/>
                </a:lnTo>
                <a:lnTo>
                  <a:pt x="8426" y="17389"/>
                </a:lnTo>
                <a:lnTo>
                  <a:pt x="8127" y="17270"/>
                </a:lnTo>
                <a:lnTo>
                  <a:pt x="7948" y="17090"/>
                </a:lnTo>
                <a:lnTo>
                  <a:pt x="7709" y="16911"/>
                </a:lnTo>
                <a:lnTo>
                  <a:pt x="7530" y="16672"/>
                </a:lnTo>
                <a:lnTo>
                  <a:pt x="7410" y="16373"/>
                </a:lnTo>
                <a:lnTo>
                  <a:pt x="7350" y="16015"/>
                </a:lnTo>
                <a:lnTo>
                  <a:pt x="7350" y="15656"/>
                </a:lnTo>
                <a:lnTo>
                  <a:pt x="7410" y="14939"/>
                </a:lnTo>
                <a:lnTo>
                  <a:pt x="7530" y="14222"/>
                </a:lnTo>
                <a:lnTo>
                  <a:pt x="7709" y="13505"/>
                </a:lnTo>
                <a:lnTo>
                  <a:pt x="8008" y="12848"/>
                </a:lnTo>
                <a:lnTo>
                  <a:pt x="8306" y="12190"/>
                </a:lnTo>
                <a:lnTo>
                  <a:pt x="8725" y="11593"/>
                </a:lnTo>
                <a:lnTo>
                  <a:pt x="9203" y="11055"/>
                </a:lnTo>
                <a:lnTo>
                  <a:pt x="9741" y="10577"/>
                </a:lnTo>
                <a:lnTo>
                  <a:pt x="10159" y="10338"/>
                </a:lnTo>
                <a:lnTo>
                  <a:pt x="10517" y="10159"/>
                </a:lnTo>
                <a:lnTo>
                  <a:pt x="10816" y="10039"/>
                </a:lnTo>
                <a:lnTo>
                  <a:pt x="11175" y="9979"/>
                </a:lnTo>
                <a:lnTo>
                  <a:pt x="11473" y="9979"/>
                </a:lnTo>
                <a:lnTo>
                  <a:pt x="11772" y="10039"/>
                </a:lnTo>
                <a:lnTo>
                  <a:pt x="12011" y="10099"/>
                </a:lnTo>
                <a:lnTo>
                  <a:pt x="12250" y="10278"/>
                </a:lnTo>
                <a:lnTo>
                  <a:pt x="12788" y="10637"/>
                </a:lnTo>
                <a:lnTo>
                  <a:pt x="13206" y="11115"/>
                </a:lnTo>
                <a:lnTo>
                  <a:pt x="13625" y="11712"/>
                </a:lnTo>
                <a:lnTo>
                  <a:pt x="14043" y="12370"/>
                </a:lnTo>
                <a:lnTo>
                  <a:pt x="15656" y="15298"/>
                </a:lnTo>
                <a:lnTo>
                  <a:pt x="17090" y="17867"/>
                </a:lnTo>
                <a:lnTo>
                  <a:pt x="17150" y="17748"/>
                </a:lnTo>
                <a:lnTo>
                  <a:pt x="17210" y="17628"/>
                </a:lnTo>
                <a:lnTo>
                  <a:pt x="17150" y="17150"/>
                </a:lnTo>
                <a:lnTo>
                  <a:pt x="17031" y="16612"/>
                </a:lnTo>
                <a:lnTo>
                  <a:pt x="16792" y="15955"/>
                </a:lnTo>
                <a:lnTo>
                  <a:pt x="16314" y="14760"/>
                </a:lnTo>
                <a:lnTo>
                  <a:pt x="15955" y="13983"/>
                </a:lnTo>
                <a:lnTo>
                  <a:pt x="15417" y="12848"/>
                </a:lnTo>
                <a:lnTo>
                  <a:pt x="14820" y="11772"/>
                </a:lnTo>
                <a:lnTo>
                  <a:pt x="14103" y="10756"/>
                </a:lnTo>
                <a:lnTo>
                  <a:pt x="13744" y="10278"/>
                </a:lnTo>
                <a:lnTo>
                  <a:pt x="13326" y="9800"/>
                </a:lnTo>
                <a:lnTo>
                  <a:pt x="12967" y="9501"/>
                </a:lnTo>
                <a:lnTo>
                  <a:pt x="12609" y="9262"/>
                </a:lnTo>
                <a:lnTo>
                  <a:pt x="12191" y="9143"/>
                </a:lnTo>
                <a:lnTo>
                  <a:pt x="11832" y="9023"/>
                </a:lnTo>
                <a:close/>
                <a:moveTo>
                  <a:pt x="27906" y="12370"/>
                </a:moveTo>
                <a:lnTo>
                  <a:pt x="28205" y="12429"/>
                </a:lnTo>
                <a:lnTo>
                  <a:pt x="28444" y="12609"/>
                </a:lnTo>
                <a:lnTo>
                  <a:pt x="28743" y="12788"/>
                </a:lnTo>
                <a:lnTo>
                  <a:pt x="29042" y="13087"/>
                </a:lnTo>
                <a:lnTo>
                  <a:pt x="29340" y="13445"/>
                </a:lnTo>
                <a:lnTo>
                  <a:pt x="29699" y="13864"/>
                </a:lnTo>
                <a:lnTo>
                  <a:pt x="30296" y="14820"/>
                </a:lnTo>
                <a:lnTo>
                  <a:pt x="30655" y="15417"/>
                </a:lnTo>
                <a:lnTo>
                  <a:pt x="30954" y="16015"/>
                </a:lnTo>
                <a:lnTo>
                  <a:pt x="31252" y="16672"/>
                </a:lnTo>
                <a:lnTo>
                  <a:pt x="31491" y="17270"/>
                </a:lnTo>
                <a:lnTo>
                  <a:pt x="31551" y="17867"/>
                </a:lnTo>
                <a:lnTo>
                  <a:pt x="31611" y="18166"/>
                </a:lnTo>
                <a:lnTo>
                  <a:pt x="31551" y="18465"/>
                </a:lnTo>
                <a:lnTo>
                  <a:pt x="31491" y="18704"/>
                </a:lnTo>
                <a:lnTo>
                  <a:pt x="31372" y="18943"/>
                </a:lnTo>
                <a:lnTo>
                  <a:pt x="31193" y="19122"/>
                </a:lnTo>
                <a:lnTo>
                  <a:pt x="31013" y="19301"/>
                </a:lnTo>
                <a:lnTo>
                  <a:pt x="30774" y="19421"/>
                </a:lnTo>
                <a:lnTo>
                  <a:pt x="30535" y="19540"/>
                </a:lnTo>
                <a:lnTo>
                  <a:pt x="29998" y="19660"/>
                </a:lnTo>
                <a:lnTo>
                  <a:pt x="29400" y="19720"/>
                </a:lnTo>
                <a:lnTo>
                  <a:pt x="28743" y="19779"/>
                </a:lnTo>
                <a:lnTo>
                  <a:pt x="27667" y="19779"/>
                </a:lnTo>
                <a:lnTo>
                  <a:pt x="26771" y="19839"/>
                </a:lnTo>
                <a:lnTo>
                  <a:pt x="25815" y="19779"/>
                </a:lnTo>
                <a:lnTo>
                  <a:pt x="24918" y="19779"/>
                </a:lnTo>
                <a:lnTo>
                  <a:pt x="23962" y="19660"/>
                </a:lnTo>
                <a:lnTo>
                  <a:pt x="22170" y="19421"/>
                </a:lnTo>
                <a:lnTo>
                  <a:pt x="20317" y="19002"/>
                </a:lnTo>
                <a:lnTo>
                  <a:pt x="20975" y="18584"/>
                </a:lnTo>
                <a:lnTo>
                  <a:pt x="21632" y="18106"/>
                </a:lnTo>
                <a:lnTo>
                  <a:pt x="22229" y="17509"/>
                </a:lnTo>
                <a:lnTo>
                  <a:pt x="22827" y="16851"/>
                </a:lnTo>
                <a:lnTo>
                  <a:pt x="23962" y="15477"/>
                </a:lnTo>
                <a:lnTo>
                  <a:pt x="25038" y="14282"/>
                </a:lnTo>
                <a:lnTo>
                  <a:pt x="25635" y="13625"/>
                </a:lnTo>
                <a:lnTo>
                  <a:pt x="26233" y="13087"/>
                </a:lnTo>
                <a:lnTo>
                  <a:pt x="26831" y="12668"/>
                </a:lnTo>
                <a:lnTo>
                  <a:pt x="27070" y="12549"/>
                </a:lnTo>
                <a:lnTo>
                  <a:pt x="27368" y="12429"/>
                </a:lnTo>
                <a:lnTo>
                  <a:pt x="27607" y="12370"/>
                </a:lnTo>
                <a:close/>
                <a:moveTo>
                  <a:pt x="27428" y="11533"/>
                </a:moveTo>
                <a:lnTo>
                  <a:pt x="26950" y="11653"/>
                </a:lnTo>
                <a:lnTo>
                  <a:pt x="26412" y="11951"/>
                </a:lnTo>
                <a:lnTo>
                  <a:pt x="25994" y="12250"/>
                </a:lnTo>
                <a:lnTo>
                  <a:pt x="25635" y="12549"/>
                </a:lnTo>
                <a:lnTo>
                  <a:pt x="24918" y="13326"/>
                </a:lnTo>
                <a:lnTo>
                  <a:pt x="23544" y="14879"/>
                </a:lnTo>
                <a:lnTo>
                  <a:pt x="22648" y="15776"/>
                </a:lnTo>
                <a:lnTo>
                  <a:pt x="21632" y="16732"/>
                </a:lnTo>
                <a:lnTo>
                  <a:pt x="21154" y="17210"/>
                </a:lnTo>
                <a:lnTo>
                  <a:pt x="20676" y="17748"/>
                </a:lnTo>
                <a:lnTo>
                  <a:pt x="20317" y="18285"/>
                </a:lnTo>
                <a:lnTo>
                  <a:pt x="20018" y="18823"/>
                </a:lnTo>
                <a:lnTo>
                  <a:pt x="19959" y="18883"/>
                </a:lnTo>
                <a:lnTo>
                  <a:pt x="19481" y="18883"/>
                </a:lnTo>
                <a:lnTo>
                  <a:pt x="19361" y="18943"/>
                </a:lnTo>
                <a:lnTo>
                  <a:pt x="19301" y="19062"/>
                </a:lnTo>
                <a:lnTo>
                  <a:pt x="19361" y="19241"/>
                </a:lnTo>
                <a:lnTo>
                  <a:pt x="19361" y="19361"/>
                </a:lnTo>
                <a:lnTo>
                  <a:pt x="19421" y="19481"/>
                </a:lnTo>
                <a:lnTo>
                  <a:pt x="19720" y="19600"/>
                </a:lnTo>
                <a:lnTo>
                  <a:pt x="20018" y="19720"/>
                </a:lnTo>
                <a:lnTo>
                  <a:pt x="20437" y="19839"/>
                </a:lnTo>
                <a:lnTo>
                  <a:pt x="21214" y="19959"/>
                </a:lnTo>
                <a:lnTo>
                  <a:pt x="21751" y="20078"/>
                </a:lnTo>
                <a:lnTo>
                  <a:pt x="23066" y="20317"/>
                </a:lnTo>
                <a:lnTo>
                  <a:pt x="24381" y="20437"/>
                </a:lnTo>
                <a:lnTo>
                  <a:pt x="25695" y="20556"/>
                </a:lnTo>
                <a:lnTo>
                  <a:pt x="27070" y="20556"/>
                </a:lnTo>
                <a:lnTo>
                  <a:pt x="28026" y="20496"/>
                </a:lnTo>
                <a:lnTo>
                  <a:pt x="29101" y="20496"/>
                </a:lnTo>
                <a:lnTo>
                  <a:pt x="30237" y="20377"/>
                </a:lnTo>
                <a:lnTo>
                  <a:pt x="30715" y="20257"/>
                </a:lnTo>
                <a:lnTo>
                  <a:pt x="31193" y="20078"/>
                </a:lnTo>
                <a:lnTo>
                  <a:pt x="31611" y="19839"/>
                </a:lnTo>
                <a:lnTo>
                  <a:pt x="31910" y="19481"/>
                </a:lnTo>
                <a:lnTo>
                  <a:pt x="32149" y="19122"/>
                </a:lnTo>
                <a:lnTo>
                  <a:pt x="32209" y="18763"/>
                </a:lnTo>
                <a:lnTo>
                  <a:pt x="32268" y="18345"/>
                </a:lnTo>
                <a:lnTo>
                  <a:pt x="32209" y="17867"/>
                </a:lnTo>
                <a:lnTo>
                  <a:pt x="32089" y="17389"/>
                </a:lnTo>
                <a:lnTo>
                  <a:pt x="31970" y="16971"/>
                </a:lnTo>
                <a:lnTo>
                  <a:pt x="31671" y="16015"/>
                </a:lnTo>
                <a:lnTo>
                  <a:pt x="31193" y="14999"/>
                </a:lnTo>
                <a:lnTo>
                  <a:pt x="30655" y="13923"/>
                </a:lnTo>
                <a:lnTo>
                  <a:pt x="30296" y="13445"/>
                </a:lnTo>
                <a:lnTo>
                  <a:pt x="29998" y="12967"/>
                </a:lnTo>
                <a:lnTo>
                  <a:pt x="29579" y="12489"/>
                </a:lnTo>
                <a:lnTo>
                  <a:pt x="29221" y="12131"/>
                </a:lnTo>
                <a:lnTo>
                  <a:pt x="28802" y="11832"/>
                </a:lnTo>
                <a:lnTo>
                  <a:pt x="28324" y="11653"/>
                </a:lnTo>
                <a:lnTo>
                  <a:pt x="27906" y="11533"/>
                </a:lnTo>
                <a:close/>
                <a:moveTo>
                  <a:pt x="9920" y="20317"/>
                </a:moveTo>
                <a:lnTo>
                  <a:pt x="10995" y="20377"/>
                </a:lnTo>
                <a:lnTo>
                  <a:pt x="12549" y="20437"/>
                </a:lnTo>
                <a:lnTo>
                  <a:pt x="14043" y="20616"/>
                </a:lnTo>
                <a:lnTo>
                  <a:pt x="15537" y="20855"/>
                </a:lnTo>
                <a:lnTo>
                  <a:pt x="16971" y="21154"/>
                </a:lnTo>
                <a:lnTo>
                  <a:pt x="16433" y="21512"/>
                </a:lnTo>
                <a:lnTo>
                  <a:pt x="15955" y="21871"/>
                </a:lnTo>
                <a:lnTo>
                  <a:pt x="15477" y="22349"/>
                </a:lnTo>
                <a:lnTo>
                  <a:pt x="14999" y="22827"/>
                </a:lnTo>
                <a:lnTo>
                  <a:pt x="14103" y="23902"/>
                </a:lnTo>
                <a:lnTo>
                  <a:pt x="13266" y="24799"/>
                </a:lnTo>
                <a:lnTo>
                  <a:pt x="12489" y="25755"/>
                </a:lnTo>
                <a:lnTo>
                  <a:pt x="12011" y="26352"/>
                </a:lnTo>
                <a:lnTo>
                  <a:pt x="11473" y="26890"/>
                </a:lnTo>
                <a:lnTo>
                  <a:pt x="10936" y="27368"/>
                </a:lnTo>
                <a:lnTo>
                  <a:pt x="10338" y="27727"/>
                </a:lnTo>
                <a:lnTo>
                  <a:pt x="10099" y="27846"/>
                </a:lnTo>
                <a:lnTo>
                  <a:pt x="9800" y="27906"/>
                </a:lnTo>
                <a:lnTo>
                  <a:pt x="9502" y="27966"/>
                </a:lnTo>
                <a:lnTo>
                  <a:pt x="9203" y="27906"/>
                </a:lnTo>
                <a:lnTo>
                  <a:pt x="8964" y="27786"/>
                </a:lnTo>
                <a:lnTo>
                  <a:pt x="8605" y="27547"/>
                </a:lnTo>
                <a:lnTo>
                  <a:pt x="8306" y="27189"/>
                </a:lnTo>
                <a:lnTo>
                  <a:pt x="7948" y="26771"/>
                </a:lnTo>
                <a:lnTo>
                  <a:pt x="7231" y="25755"/>
                </a:lnTo>
                <a:lnTo>
                  <a:pt x="6514" y="24619"/>
                </a:lnTo>
                <a:lnTo>
                  <a:pt x="6275" y="24022"/>
                </a:lnTo>
                <a:lnTo>
                  <a:pt x="6036" y="23424"/>
                </a:lnTo>
                <a:lnTo>
                  <a:pt x="5856" y="22887"/>
                </a:lnTo>
                <a:lnTo>
                  <a:pt x="5737" y="22349"/>
                </a:lnTo>
                <a:lnTo>
                  <a:pt x="5677" y="21871"/>
                </a:lnTo>
                <a:lnTo>
                  <a:pt x="5797" y="21452"/>
                </a:lnTo>
                <a:lnTo>
                  <a:pt x="5976" y="21094"/>
                </a:lnTo>
                <a:lnTo>
                  <a:pt x="6095" y="20915"/>
                </a:lnTo>
                <a:lnTo>
                  <a:pt x="6275" y="20855"/>
                </a:lnTo>
                <a:lnTo>
                  <a:pt x="6753" y="20616"/>
                </a:lnTo>
                <a:lnTo>
                  <a:pt x="7291" y="20496"/>
                </a:lnTo>
                <a:lnTo>
                  <a:pt x="7948" y="20377"/>
                </a:lnTo>
                <a:lnTo>
                  <a:pt x="8605" y="20317"/>
                </a:lnTo>
                <a:close/>
                <a:moveTo>
                  <a:pt x="10039" y="19660"/>
                </a:moveTo>
                <a:lnTo>
                  <a:pt x="8725" y="19720"/>
                </a:lnTo>
                <a:lnTo>
                  <a:pt x="7828" y="19779"/>
                </a:lnTo>
                <a:lnTo>
                  <a:pt x="7291" y="19839"/>
                </a:lnTo>
                <a:lnTo>
                  <a:pt x="6753" y="19899"/>
                </a:lnTo>
                <a:lnTo>
                  <a:pt x="6215" y="20078"/>
                </a:lnTo>
                <a:lnTo>
                  <a:pt x="5737" y="20257"/>
                </a:lnTo>
                <a:lnTo>
                  <a:pt x="5558" y="20377"/>
                </a:lnTo>
                <a:lnTo>
                  <a:pt x="5378" y="20556"/>
                </a:lnTo>
                <a:lnTo>
                  <a:pt x="5259" y="20735"/>
                </a:lnTo>
                <a:lnTo>
                  <a:pt x="5139" y="20974"/>
                </a:lnTo>
                <a:lnTo>
                  <a:pt x="5080" y="21333"/>
                </a:lnTo>
                <a:lnTo>
                  <a:pt x="5020" y="21811"/>
                </a:lnTo>
                <a:lnTo>
                  <a:pt x="5080" y="22349"/>
                </a:lnTo>
                <a:lnTo>
                  <a:pt x="5199" y="22887"/>
                </a:lnTo>
                <a:lnTo>
                  <a:pt x="5319" y="23484"/>
                </a:lnTo>
                <a:lnTo>
                  <a:pt x="5558" y="24082"/>
                </a:lnTo>
                <a:lnTo>
                  <a:pt x="6095" y="25277"/>
                </a:lnTo>
                <a:lnTo>
                  <a:pt x="6753" y="26472"/>
                </a:lnTo>
                <a:lnTo>
                  <a:pt x="7111" y="26950"/>
                </a:lnTo>
                <a:lnTo>
                  <a:pt x="7470" y="27428"/>
                </a:lnTo>
                <a:lnTo>
                  <a:pt x="7828" y="27906"/>
                </a:lnTo>
                <a:lnTo>
                  <a:pt x="8247" y="28205"/>
                </a:lnTo>
                <a:lnTo>
                  <a:pt x="8605" y="28504"/>
                </a:lnTo>
                <a:lnTo>
                  <a:pt x="8964" y="28683"/>
                </a:lnTo>
                <a:lnTo>
                  <a:pt x="9382" y="28802"/>
                </a:lnTo>
                <a:lnTo>
                  <a:pt x="9800" y="28743"/>
                </a:lnTo>
                <a:lnTo>
                  <a:pt x="10278" y="28623"/>
                </a:lnTo>
                <a:lnTo>
                  <a:pt x="10756" y="28444"/>
                </a:lnTo>
                <a:lnTo>
                  <a:pt x="11234" y="28145"/>
                </a:lnTo>
                <a:lnTo>
                  <a:pt x="11653" y="27786"/>
                </a:lnTo>
                <a:lnTo>
                  <a:pt x="12609" y="26890"/>
                </a:lnTo>
                <a:lnTo>
                  <a:pt x="13445" y="25934"/>
                </a:lnTo>
                <a:lnTo>
                  <a:pt x="14222" y="24978"/>
                </a:lnTo>
                <a:lnTo>
                  <a:pt x="14939" y="24141"/>
                </a:lnTo>
                <a:lnTo>
                  <a:pt x="15477" y="23484"/>
                </a:lnTo>
                <a:lnTo>
                  <a:pt x="16612" y="22349"/>
                </a:lnTo>
                <a:lnTo>
                  <a:pt x="17270" y="21691"/>
                </a:lnTo>
                <a:lnTo>
                  <a:pt x="17867" y="21213"/>
                </a:lnTo>
                <a:lnTo>
                  <a:pt x="17748" y="21034"/>
                </a:lnTo>
                <a:lnTo>
                  <a:pt x="17628" y="20795"/>
                </a:lnTo>
                <a:lnTo>
                  <a:pt x="17449" y="20616"/>
                </a:lnTo>
                <a:lnTo>
                  <a:pt x="17210" y="20496"/>
                </a:lnTo>
                <a:lnTo>
                  <a:pt x="16732" y="20257"/>
                </a:lnTo>
                <a:lnTo>
                  <a:pt x="16134" y="20138"/>
                </a:lnTo>
                <a:lnTo>
                  <a:pt x="15537" y="20018"/>
                </a:lnTo>
                <a:lnTo>
                  <a:pt x="14999" y="19959"/>
                </a:lnTo>
                <a:lnTo>
                  <a:pt x="14043" y="19839"/>
                </a:lnTo>
                <a:lnTo>
                  <a:pt x="12728" y="19720"/>
                </a:lnTo>
                <a:lnTo>
                  <a:pt x="11414" y="19660"/>
                </a:lnTo>
                <a:close/>
                <a:moveTo>
                  <a:pt x="20556" y="20855"/>
                </a:moveTo>
                <a:lnTo>
                  <a:pt x="20257" y="20915"/>
                </a:lnTo>
                <a:lnTo>
                  <a:pt x="20078" y="20974"/>
                </a:lnTo>
                <a:lnTo>
                  <a:pt x="20018" y="21094"/>
                </a:lnTo>
                <a:lnTo>
                  <a:pt x="20018" y="21154"/>
                </a:lnTo>
                <a:lnTo>
                  <a:pt x="20078" y="21273"/>
                </a:lnTo>
                <a:lnTo>
                  <a:pt x="20138" y="21333"/>
                </a:lnTo>
                <a:lnTo>
                  <a:pt x="20496" y="21512"/>
                </a:lnTo>
                <a:lnTo>
                  <a:pt x="20915" y="21632"/>
                </a:lnTo>
                <a:lnTo>
                  <a:pt x="21871" y="21871"/>
                </a:lnTo>
                <a:lnTo>
                  <a:pt x="22409" y="21990"/>
                </a:lnTo>
                <a:lnTo>
                  <a:pt x="24201" y="22468"/>
                </a:lnTo>
                <a:lnTo>
                  <a:pt x="26054" y="23006"/>
                </a:lnTo>
                <a:lnTo>
                  <a:pt x="27368" y="23424"/>
                </a:lnTo>
                <a:lnTo>
                  <a:pt x="28026" y="23604"/>
                </a:lnTo>
                <a:lnTo>
                  <a:pt x="28623" y="23843"/>
                </a:lnTo>
                <a:lnTo>
                  <a:pt x="28922" y="24022"/>
                </a:lnTo>
                <a:lnTo>
                  <a:pt x="29101" y="24201"/>
                </a:lnTo>
                <a:lnTo>
                  <a:pt x="29340" y="24380"/>
                </a:lnTo>
                <a:lnTo>
                  <a:pt x="29460" y="24619"/>
                </a:lnTo>
                <a:lnTo>
                  <a:pt x="29579" y="24918"/>
                </a:lnTo>
                <a:lnTo>
                  <a:pt x="29639" y="25217"/>
                </a:lnTo>
                <a:lnTo>
                  <a:pt x="29639" y="25516"/>
                </a:lnTo>
                <a:lnTo>
                  <a:pt x="29579" y="25934"/>
                </a:lnTo>
                <a:lnTo>
                  <a:pt x="29400" y="26591"/>
                </a:lnTo>
                <a:lnTo>
                  <a:pt x="29161" y="27308"/>
                </a:lnTo>
                <a:lnTo>
                  <a:pt x="28802" y="27966"/>
                </a:lnTo>
                <a:lnTo>
                  <a:pt x="28444" y="28563"/>
                </a:lnTo>
                <a:lnTo>
                  <a:pt x="27966" y="29101"/>
                </a:lnTo>
                <a:lnTo>
                  <a:pt x="27428" y="29639"/>
                </a:lnTo>
                <a:lnTo>
                  <a:pt x="26890" y="30057"/>
                </a:lnTo>
                <a:lnTo>
                  <a:pt x="26233" y="30416"/>
                </a:lnTo>
                <a:lnTo>
                  <a:pt x="25516" y="30655"/>
                </a:lnTo>
                <a:lnTo>
                  <a:pt x="25217" y="30714"/>
                </a:lnTo>
                <a:lnTo>
                  <a:pt x="24620" y="30714"/>
                </a:lnTo>
                <a:lnTo>
                  <a:pt x="24381" y="30655"/>
                </a:lnTo>
                <a:lnTo>
                  <a:pt x="24142" y="30595"/>
                </a:lnTo>
                <a:lnTo>
                  <a:pt x="23962" y="30475"/>
                </a:lnTo>
                <a:lnTo>
                  <a:pt x="23544" y="30117"/>
                </a:lnTo>
                <a:lnTo>
                  <a:pt x="23245" y="29639"/>
                </a:lnTo>
                <a:lnTo>
                  <a:pt x="22887" y="29101"/>
                </a:lnTo>
                <a:lnTo>
                  <a:pt x="22648" y="28444"/>
                </a:lnTo>
                <a:lnTo>
                  <a:pt x="21453" y="24918"/>
                </a:lnTo>
                <a:lnTo>
                  <a:pt x="20795" y="22767"/>
                </a:lnTo>
                <a:lnTo>
                  <a:pt x="20496" y="21811"/>
                </a:lnTo>
                <a:lnTo>
                  <a:pt x="20437" y="21930"/>
                </a:lnTo>
                <a:lnTo>
                  <a:pt x="20317" y="22110"/>
                </a:lnTo>
                <a:lnTo>
                  <a:pt x="20317" y="22289"/>
                </a:lnTo>
                <a:lnTo>
                  <a:pt x="20257" y="22588"/>
                </a:lnTo>
                <a:lnTo>
                  <a:pt x="20317" y="23305"/>
                </a:lnTo>
                <a:lnTo>
                  <a:pt x="20437" y="24082"/>
                </a:lnTo>
                <a:lnTo>
                  <a:pt x="20795" y="25576"/>
                </a:lnTo>
                <a:lnTo>
                  <a:pt x="21034" y="26532"/>
                </a:lnTo>
                <a:lnTo>
                  <a:pt x="21333" y="27607"/>
                </a:lnTo>
                <a:lnTo>
                  <a:pt x="21692" y="28683"/>
                </a:lnTo>
                <a:lnTo>
                  <a:pt x="21931" y="29280"/>
                </a:lnTo>
                <a:lnTo>
                  <a:pt x="22170" y="29758"/>
                </a:lnTo>
                <a:lnTo>
                  <a:pt x="22409" y="30296"/>
                </a:lnTo>
                <a:lnTo>
                  <a:pt x="22767" y="30714"/>
                </a:lnTo>
                <a:lnTo>
                  <a:pt x="23066" y="31013"/>
                </a:lnTo>
                <a:lnTo>
                  <a:pt x="23365" y="31312"/>
                </a:lnTo>
                <a:lnTo>
                  <a:pt x="23723" y="31491"/>
                </a:lnTo>
                <a:lnTo>
                  <a:pt x="24082" y="31611"/>
                </a:lnTo>
                <a:lnTo>
                  <a:pt x="24440" y="31671"/>
                </a:lnTo>
                <a:lnTo>
                  <a:pt x="24799" y="31671"/>
                </a:lnTo>
                <a:lnTo>
                  <a:pt x="25217" y="31611"/>
                </a:lnTo>
                <a:lnTo>
                  <a:pt x="25635" y="31551"/>
                </a:lnTo>
                <a:lnTo>
                  <a:pt x="26412" y="31252"/>
                </a:lnTo>
                <a:lnTo>
                  <a:pt x="27129" y="30894"/>
                </a:lnTo>
                <a:lnTo>
                  <a:pt x="27846" y="30416"/>
                </a:lnTo>
                <a:lnTo>
                  <a:pt x="28384" y="29878"/>
                </a:lnTo>
                <a:lnTo>
                  <a:pt x="28802" y="29400"/>
                </a:lnTo>
                <a:lnTo>
                  <a:pt x="29221" y="28862"/>
                </a:lnTo>
                <a:lnTo>
                  <a:pt x="29639" y="28205"/>
                </a:lnTo>
                <a:lnTo>
                  <a:pt x="29998" y="27547"/>
                </a:lnTo>
                <a:lnTo>
                  <a:pt x="30296" y="26830"/>
                </a:lnTo>
                <a:lnTo>
                  <a:pt x="30535" y="26173"/>
                </a:lnTo>
                <a:lnTo>
                  <a:pt x="30655" y="25456"/>
                </a:lnTo>
                <a:lnTo>
                  <a:pt x="30655" y="24799"/>
                </a:lnTo>
                <a:lnTo>
                  <a:pt x="30595" y="24500"/>
                </a:lnTo>
                <a:lnTo>
                  <a:pt x="30476" y="24201"/>
                </a:lnTo>
                <a:lnTo>
                  <a:pt x="30296" y="23962"/>
                </a:lnTo>
                <a:lnTo>
                  <a:pt x="30057" y="23783"/>
                </a:lnTo>
                <a:lnTo>
                  <a:pt x="29818" y="23544"/>
                </a:lnTo>
                <a:lnTo>
                  <a:pt x="29520" y="23365"/>
                </a:lnTo>
                <a:lnTo>
                  <a:pt x="28862" y="23066"/>
                </a:lnTo>
                <a:lnTo>
                  <a:pt x="28205" y="22827"/>
                </a:lnTo>
                <a:lnTo>
                  <a:pt x="27488" y="22648"/>
                </a:lnTo>
                <a:lnTo>
                  <a:pt x="26233" y="22289"/>
                </a:lnTo>
                <a:lnTo>
                  <a:pt x="24978" y="21871"/>
                </a:lnTo>
                <a:lnTo>
                  <a:pt x="23066" y="21273"/>
                </a:lnTo>
                <a:lnTo>
                  <a:pt x="22110" y="21034"/>
                </a:lnTo>
                <a:lnTo>
                  <a:pt x="21273" y="20855"/>
                </a:lnTo>
                <a:close/>
                <a:moveTo>
                  <a:pt x="18047" y="22409"/>
                </a:moveTo>
                <a:lnTo>
                  <a:pt x="18823" y="24440"/>
                </a:lnTo>
                <a:lnTo>
                  <a:pt x="19301" y="25874"/>
                </a:lnTo>
                <a:lnTo>
                  <a:pt x="19600" y="26950"/>
                </a:lnTo>
                <a:lnTo>
                  <a:pt x="20138" y="29758"/>
                </a:lnTo>
                <a:lnTo>
                  <a:pt x="20377" y="31193"/>
                </a:lnTo>
                <a:lnTo>
                  <a:pt x="20496" y="31730"/>
                </a:lnTo>
                <a:lnTo>
                  <a:pt x="20556" y="31850"/>
                </a:lnTo>
                <a:lnTo>
                  <a:pt x="20556" y="32029"/>
                </a:lnTo>
                <a:lnTo>
                  <a:pt x="20496" y="32089"/>
                </a:lnTo>
                <a:lnTo>
                  <a:pt x="20377" y="32208"/>
                </a:lnTo>
                <a:lnTo>
                  <a:pt x="19899" y="32388"/>
                </a:lnTo>
                <a:lnTo>
                  <a:pt x="19361" y="32567"/>
                </a:lnTo>
                <a:lnTo>
                  <a:pt x="18704" y="32686"/>
                </a:lnTo>
                <a:lnTo>
                  <a:pt x="18047" y="32746"/>
                </a:lnTo>
                <a:lnTo>
                  <a:pt x="17329" y="32806"/>
                </a:lnTo>
                <a:lnTo>
                  <a:pt x="16672" y="32806"/>
                </a:lnTo>
                <a:lnTo>
                  <a:pt x="15955" y="32746"/>
                </a:lnTo>
                <a:lnTo>
                  <a:pt x="15358" y="32627"/>
                </a:lnTo>
                <a:lnTo>
                  <a:pt x="14760" y="32567"/>
                </a:lnTo>
                <a:lnTo>
                  <a:pt x="14222" y="32388"/>
                </a:lnTo>
                <a:lnTo>
                  <a:pt x="13744" y="32089"/>
                </a:lnTo>
                <a:lnTo>
                  <a:pt x="13445" y="31790"/>
                </a:lnTo>
                <a:lnTo>
                  <a:pt x="13206" y="31372"/>
                </a:lnTo>
                <a:lnTo>
                  <a:pt x="13147" y="30954"/>
                </a:lnTo>
                <a:lnTo>
                  <a:pt x="13147" y="30416"/>
                </a:lnTo>
                <a:lnTo>
                  <a:pt x="13266" y="29938"/>
                </a:lnTo>
                <a:lnTo>
                  <a:pt x="13445" y="29340"/>
                </a:lnTo>
                <a:lnTo>
                  <a:pt x="13923" y="28444"/>
                </a:lnTo>
                <a:lnTo>
                  <a:pt x="14401" y="27547"/>
                </a:lnTo>
                <a:lnTo>
                  <a:pt x="14999" y="26651"/>
                </a:lnTo>
                <a:lnTo>
                  <a:pt x="15597" y="25815"/>
                </a:lnTo>
                <a:lnTo>
                  <a:pt x="16851" y="24082"/>
                </a:lnTo>
                <a:lnTo>
                  <a:pt x="18047" y="22409"/>
                </a:lnTo>
                <a:close/>
                <a:moveTo>
                  <a:pt x="18106" y="21632"/>
                </a:moveTo>
                <a:lnTo>
                  <a:pt x="17927" y="21691"/>
                </a:lnTo>
                <a:lnTo>
                  <a:pt x="17748" y="21811"/>
                </a:lnTo>
                <a:lnTo>
                  <a:pt x="17389" y="22170"/>
                </a:lnTo>
                <a:lnTo>
                  <a:pt x="17031" y="22648"/>
                </a:lnTo>
                <a:lnTo>
                  <a:pt x="16314" y="23723"/>
                </a:lnTo>
                <a:lnTo>
                  <a:pt x="15895" y="24500"/>
                </a:lnTo>
                <a:lnTo>
                  <a:pt x="14521" y="26352"/>
                </a:lnTo>
                <a:lnTo>
                  <a:pt x="13923" y="27249"/>
                </a:lnTo>
                <a:lnTo>
                  <a:pt x="13326" y="28205"/>
                </a:lnTo>
                <a:lnTo>
                  <a:pt x="12848" y="29101"/>
                </a:lnTo>
                <a:lnTo>
                  <a:pt x="12728" y="29519"/>
                </a:lnTo>
                <a:lnTo>
                  <a:pt x="12609" y="29938"/>
                </a:lnTo>
                <a:lnTo>
                  <a:pt x="12489" y="30356"/>
                </a:lnTo>
                <a:lnTo>
                  <a:pt x="12489" y="30774"/>
                </a:lnTo>
                <a:lnTo>
                  <a:pt x="12489" y="31133"/>
                </a:lnTo>
                <a:lnTo>
                  <a:pt x="12549" y="31491"/>
                </a:lnTo>
                <a:lnTo>
                  <a:pt x="12669" y="31790"/>
                </a:lnTo>
                <a:lnTo>
                  <a:pt x="12848" y="32089"/>
                </a:lnTo>
                <a:lnTo>
                  <a:pt x="13087" y="32388"/>
                </a:lnTo>
                <a:lnTo>
                  <a:pt x="13386" y="32627"/>
                </a:lnTo>
                <a:lnTo>
                  <a:pt x="13684" y="32866"/>
                </a:lnTo>
                <a:lnTo>
                  <a:pt x="14103" y="33045"/>
                </a:lnTo>
                <a:lnTo>
                  <a:pt x="14581" y="33164"/>
                </a:lnTo>
                <a:lnTo>
                  <a:pt x="15119" y="33224"/>
                </a:lnTo>
                <a:lnTo>
                  <a:pt x="16373" y="33344"/>
                </a:lnTo>
                <a:lnTo>
                  <a:pt x="17688" y="33344"/>
                </a:lnTo>
                <a:lnTo>
                  <a:pt x="18943" y="33224"/>
                </a:lnTo>
                <a:lnTo>
                  <a:pt x="19600" y="33105"/>
                </a:lnTo>
                <a:lnTo>
                  <a:pt x="20198" y="32925"/>
                </a:lnTo>
                <a:lnTo>
                  <a:pt x="20496" y="32866"/>
                </a:lnTo>
                <a:lnTo>
                  <a:pt x="20736" y="32746"/>
                </a:lnTo>
                <a:lnTo>
                  <a:pt x="20915" y="32627"/>
                </a:lnTo>
                <a:lnTo>
                  <a:pt x="21034" y="32447"/>
                </a:lnTo>
                <a:lnTo>
                  <a:pt x="21094" y="32268"/>
                </a:lnTo>
                <a:lnTo>
                  <a:pt x="21154" y="32089"/>
                </a:lnTo>
                <a:lnTo>
                  <a:pt x="21154" y="31730"/>
                </a:lnTo>
                <a:lnTo>
                  <a:pt x="21094" y="31312"/>
                </a:lnTo>
                <a:lnTo>
                  <a:pt x="20975" y="30834"/>
                </a:lnTo>
                <a:lnTo>
                  <a:pt x="20855" y="30296"/>
                </a:lnTo>
                <a:lnTo>
                  <a:pt x="20736" y="29758"/>
                </a:lnTo>
                <a:lnTo>
                  <a:pt x="20377" y="27786"/>
                </a:lnTo>
                <a:lnTo>
                  <a:pt x="20138" y="26771"/>
                </a:lnTo>
                <a:lnTo>
                  <a:pt x="19899" y="25815"/>
                </a:lnTo>
                <a:lnTo>
                  <a:pt x="19481" y="24560"/>
                </a:lnTo>
                <a:lnTo>
                  <a:pt x="19003" y="23305"/>
                </a:lnTo>
                <a:lnTo>
                  <a:pt x="18764" y="22409"/>
                </a:lnTo>
                <a:lnTo>
                  <a:pt x="18584" y="21930"/>
                </a:lnTo>
                <a:lnTo>
                  <a:pt x="18465" y="21751"/>
                </a:lnTo>
                <a:lnTo>
                  <a:pt x="18405" y="21691"/>
                </a:lnTo>
                <a:lnTo>
                  <a:pt x="18226" y="21632"/>
                </a:lnTo>
                <a:close/>
                <a:moveTo>
                  <a:pt x="20138" y="2630"/>
                </a:moveTo>
                <a:lnTo>
                  <a:pt x="18823" y="2749"/>
                </a:lnTo>
                <a:lnTo>
                  <a:pt x="17509" y="2988"/>
                </a:lnTo>
                <a:lnTo>
                  <a:pt x="16254" y="3347"/>
                </a:lnTo>
                <a:lnTo>
                  <a:pt x="14939" y="3765"/>
                </a:lnTo>
                <a:lnTo>
                  <a:pt x="13684" y="4303"/>
                </a:lnTo>
                <a:lnTo>
                  <a:pt x="12430" y="4900"/>
                </a:lnTo>
                <a:lnTo>
                  <a:pt x="11234" y="5617"/>
                </a:lnTo>
                <a:lnTo>
                  <a:pt x="10039" y="6394"/>
                </a:lnTo>
                <a:lnTo>
                  <a:pt x="8904" y="7231"/>
                </a:lnTo>
                <a:lnTo>
                  <a:pt x="7888" y="8127"/>
                </a:lnTo>
                <a:lnTo>
                  <a:pt x="6872" y="9083"/>
                </a:lnTo>
                <a:lnTo>
                  <a:pt x="5976" y="10159"/>
                </a:lnTo>
                <a:lnTo>
                  <a:pt x="5139" y="11175"/>
                </a:lnTo>
                <a:lnTo>
                  <a:pt x="4363" y="12310"/>
                </a:lnTo>
                <a:lnTo>
                  <a:pt x="3705" y="13445"/>
                </a:lnTo>
                <a:lnTo>
                  <a:pt x="3227" y="14640"/>
                </a:lnTo>
                <a:lnTo>
                  <a:pt x="2809" y="15835"/>
                </a:lnTo>
                <a:lnTo>
                  <a:pt x="2510" y="16971"/>
                </a:lnTo>
                <a:lnTo>
                  <a:pt x="2331" y="18226"/>
                </a:lnTo>
                <a:lnTo>
                  <a:pt x="2271" y="19421"/>
                </a:lnTo>
                <a:lnTo>
                  <a:pt x="2331" y="20616"/>
                </a:lnTo>
                <a:lnTo>
                  <a:pt x="2450" y="21871"/>
                </a:lnTo>
                <a:lnTo>
                  <a:pt x="2630" y="23066"/>
                </a:lnTo>
                <a:lnTo>
                  <a:pt x="2988" y="24261"/>
                </a:lnTo>
                <a:lnTo>
                  <a:pt x="3347" y="25396"/>
                </a:lnTo>
                <a:lnTo>
                  <a:pt x="3825" y="26532"/>
                </a:lnTo>
                <a:lnTo>
                  <a:pt x="4363" y="27667"/>
                </a:lnTo>
                <a:lnTo>
                  <a:pt x="5020" y="28683"/>
                </a:lnTo>
                <a:lnTo>
                  <a:pt x="5737" y="29699"/>
                </a:lnTo>
                <a:lnTo>
                  <a:pt x="6454" y="30655"/>
                </a:lnTo>
                <a:lnTo>
                  <a:pt x="7291" y="31551"/>
                </a:lnTo>
                <a:lnTo>
                  <a:pt x="8187" y="32388"/>
                </a:lnTo>
                <a:lnTo>
                  <a:pt x="9262" y="33224"/>
                </a:lnTo>
                <a:lnTo>
                  <a:pt x="10398" y="33941"/>
                </a:lnTo>
                <a:lnTo>
                  <a:pt x="11533" y="34539"/>
                </a:lnTo>
                <a:lnTo>
                  <a:pt x="12728" y="35077"/>
                </a:lnTo>
                <a:lnTo>
                  <a:pt x="13983" y="35495"/>
                </a:lnTo>
                <a:lnTo>
                  <a:pt x="15238" y="35794"/>
                </a:lnTo>
                <a:lnTo>
                  <a:pt x="16493" y="36033"/>
                </a:lnTo>
                <a:lnTo>
                  <a:pt x="17748" y="36152"/>
                </a:lnTo>
                <a:lnTo>
                  <a:pt x="19062" y="36152"/>
                </a:lnTo>
                <a:lnTo>
                  <a:pt x="20377" y="36092"/>
                </a:lnTo>
                <a:lnTo>
                  <a:pt x="21692" y="35913"/>
                </a:lnTo>
                <a:lnTo>
                  <a:pt x="22946" y="35674"/>
                </a:lnTo>
                <a:lnTo>
                  <a:pt x="24261" y="35375"/>
                </a:lnTo>
                <a:lnTo>
                  <a:pt x="25516" y="34957"/>
                </a:lnTo>
                <a:lnTo>
                  <a:pt x="26711" y="34479"/>
                </a:lnTo>
                <a:lnTo>
                  <a:pt x="27966" y="33882"/>
                </a:lnTo>
                <a:lnTo>
                  <a:pt x="28444" y="33583"/>
                </a:lnTo>
                <a:lnTo>
                  <a:pt x="28862" y="33284"/>
                </a:lnTo>
                <a:lnTo>
                  <a:pt x="29221" y="32925"/>
                </a:lnTo>
                <a:lnTo>
                  <a:pt x="29520" y="32567"/>
                </a:lnTo>
                <a:lnTo>
                  <a:pt x="29699" y="32268"/>
                </a:lnTo>
                <a:lnTo>
                  <a:pt x="29818" y="32029"/>
                </a:lnTo>
                <a:lnTo>
                  <a:pt x="29818" y="31969"/>
                </a:lnTo>
                <a:lnTo>
                  <a:pt x="29699" y="31969"/>
                </a:lnTo>
                <a:lnTo>
                  <a:pt x="28444" y="32686"/>
                </a:lnTo>
                <a:lnTo>
                  <a:pt x="27129" y="33344"/>
                </a:lnTo>
                <a:lnTo>
                  <a:pt x="25815" y="33941"/>
                </a:lnTo>
                <a:lnTo>
                  <a:pt x="24500" y="34479"/>
                </a:lnTo>
                <a:lnTo>
                  <a:pt x="23126" y="34897"/>
                </a:lnTo>
                <a:lnTo>
                  <a:pt x="21751" y="35196"/>
                </a:lnTo>
                <a:lnTo>
                  <a:pt x="20317" y="35435"/>
                </a:lnTo>
                <a:lnTo>
                  <a:pt x="19600" y="35495"/>
                </a:lnTo>
                <a:lnTo>
                  <a:pt x="18883" y="35495"/>
                </a:lnTo>
                <a:lnTo>
                  <a:pt x="17688" y="35435"/>
                </a:lnTo>
                <a:lnTo>
                  <a:pt x="16493" y="35316"/>
                </a:lnTo>
                <a:lnTo>
                  <a:pt x="15298" y="35077"/>
                </a:lnTo>
                <a:lnTo>
                  <a:pt x="14103" y="34778"/>
                </a:lnTo>
                <a:lnTo>
                  <a:pt x="13027" y="34360"/>
                </a:lnTo>
                <a:lnTo>
                  <a:pt x="11892" y="33882"/>
                </a:lnTo>
                <a:lnTo>
                  <a:pt x="10876" y="33284"/>
                </a:lnTo>
                <a:lnTo>
                  <a:pt x="9860" y="32627"/>
                </a:lnTo>
                <a:lnTo>
                  <a:pt x="8904" y="31969"/>
                </a:lnTo>
                <a:lnTo>
                  <a:pt x="8008" y="31133"/>
                </a:lnTo>
                <a:lnTo>
                  <a:pt x="7171" y="30296"/>
                </a:lnTo>
                <a:lnTo>
                  <a:pt x="6394" y="29400"/>
                </a:lnTo>
                <a:lnTo>
                  <a:pt x="5677" y="28444"/>
                </a:lnTo>
                <a:lnTo>
                  <a:pt x="5080" y="27428"/>
                </a:lnTo>
                <a:lnTo>
                  <a:pt x="4542" y="26352"/>
                </a:lnTo>
                <a:lnTo>
                  <a:pt x="4064" y="25217"/>
                </a:lnTo>
                <a:lnTo>
                  <a:pt x="3645" y="23843"/>
                </a:lnTo>
                <a:lnTo>
                  <a:pt x="3347" y="22528"/>
                </a:lnTo>
                <a:lnTo>
                  <a:pt x="3167" y="21154"/>
                </a:lnTo>
                <a:lnTo>
                  <a:pt x="3108" y="19839"/>
                </a:lnTo>
                <a:lnTo>
                  <a:pt x="3167" y="18584"/>
                </a:lnTo>
                <a:lnTo>
                  <a:pt x="3287" y="17270"/>
                </a:lnTo>
                <a:lnTo>
                  <a:pt x="3586" y="16074"/>
                </a:lnTo>
                <a:lnTo>
                  <a:pt x="4004" y="14820"/>
                </a:lnTo>
                <a:lnTo>
                  <a:pt x="4482" y="13684"/>
                </a:lnTo>
                <a:lnTo>
                  <a:pt x="5080" y="12549"/>
                </a:lnTo>
                <a:lnTo>
                  <a:pt x="5737" y="11473"/>
                </a:lnTo>
                <a:lnTo>
                  <a:pt x="6573" y="10398"/>
                </a:lnTo>
                <a:lnTo>
                  <a:pt x="7410" y="9442"/>
                </a:lnTo>
                <a:lnTo>
                  <a:pt x="8366" y="8486"/>
                </a:lnTo>
                <a:lnTo>
                  <a:pt x="9382" y="7649"/>
                </a:lnTo>
                <a:lnTo>
                  <a:pt x="10517" y="6812"/>
                </a:lnTo>
                <a:lnTo>
                  <a:pt x="11892" y="5976"/>
                </a:lnTo>
                <a:lnTo>
                  <a:pt x="13386" y="5199"/>
                </a:lnTo>
                <a:lnTo>
                  <a:pt x="14162" y="4840"/>
                </a:lnTo>
                <a:lnTo>
                  <a:pt x="14999" y="4542"/>
                </a:lnTo>
                <a:lnTo>
                  <a:pt x="15836" y="4303"/>
                </a:lnTo>
                <a:lnTo>
                  <a:pt x="16672" y="4064"/>
                </a:lnTo>
                <a:lnTo>
                  <a:pt x="17509" y="3884"/>
                </a:lnTo>
                <a:lnTo>
                  <a:pt x="18345" y="3705"/>
                </a:lnTo>
                <a:lnTo>
                  <a:pt x="19242" y="3586"/>
                </a:lnTo>
                <a:lnTo>
                  <a:pt x="20078" y="3526"/>
                </a:lnTo>
                <a:lnTo>
                  <a:pt x="20915" y="3526"/>
                </a:lnTo>
                <a:lnTo>
                  <a:pt x="21751" y="3586"/>
                </a:lnTo>
                <a:lnTo>
                  <a:pt x="22588" y="3705"/>
                </a:lnTo>
                <a:lnTo>
                  <a:pt x="23365" y="3884"/>
                </a:lnTo>
                <a:lnTo>
                  <a:pt x="24082" y="4064"/>
                </a:lnTo>
                <a:lnTo>
                  <a:pt x="24739" y="4303"/>
                </a:lnTo>
                <a:lnTo>
                  <a:pt x="25396" y="4601"/>
                </a:lnTo>
                <a:lnTo>
                  <a:pt x="26054" y="4900"/>
                </a:lnTo>
                <a:lnTo>
                  <a:pt x="26651" y="5259"/>
                </a:lnTo>
                <a:lnTo>
                  <a:pt x="27249" y="5677"/>
                </a:lnTo>
                <a:lnTo>
                  <a:pt x="27846" y="6095"/>
                </a:lnTo>
                <a:lnTo>
                  <a:pt x="28384" y="6514"/>
                </a:lnTo>
                <a:lnTo>
                  <a:pt x="29460" y="7529"/>
                </a:lnTo>
                <a:lnTo>
                  <a:pt x="30416" y="8605"/>
                </a:lnTo>
                <a:lnTo>
                  <a:pt x="31252" y="9740"/>
                </a:lnTo>
                <a:lnTo>
                  <a:pt x="32029" y="10936"/>
                </a:lnTo>
                <a:lnTo>
                  <a:pt x="32806" y="12370"/>
                </a:lnTo>
                <a:lnTo>
                  <a:pt x="33463" y="13804"/>
                </a:lnTo>
                <a:lnTo>
                  <a:pt x="34001" y="15357"/>
                </a:lnTo>
                <a:lnTo>
                  <a:pt x="34240" y="16134"/>
                </a:lnTo>
                <a:lnTo>
                  <a:pt x="34419" y="16911"/>
                </a:lnTo>
                <a:lnTo>
                  <a:pt x="34599" y="17688"/>
                </a:lnTo>
                <a:lnTo>
                  <a:pt x="34659" y="18465"/>
                </a:lnTo>
                <a:lnTo>
                  <a:pt x="34778" y="19241"/>
                </a:lnTo>
                <a:lnTo>
                  <a:pt x="34778" y="20078"/>
                </a:lnTo>
                <a:lnTo>
                  <a:pt x="34718" y="20855"/>
                </a:lnTo>
                <a:lnTo>
                  <a:pt x="34659" y="21691"/>
                </a:lnTo>
                <a:lnTo>
                  <a:pt x="34539" y="22468"/>
                </a:lnTo>
                <a:lnTo>
                  <a:pt x="34419" y="23245"/>
                </a:lnTo>
                <a:lnTo>
                  <a:pt x="34180" y="23962"/>
                </a:lnTo>
                <a:lnTo>
                  <a:pt x="33941" y="24619"/>
                </a:lnTo>
                <a:lnTo>
                  <a:pt x="33702" y="25277"/>
                </a:lnTo>
                <a:lnTo>
                  <a:pt x="33404" y="25934"/>
                </a:lnTo>
                <a:lnTo>
                  <a:pt x="33045" y="26532"/>
                </a:lnTo>
                <a:lnTo>
                  <a:pt x="32687" y="27189"/>
                </a:lnTo>
                <a:lnTo>
                  <a:pt x="31850" y="28324"/>
                </a:lnTo>
                <a:lnTo>
                  <a:pt x="30894" y="29519"/>
                </a:lnTo>
                <a:lnTo>
                  <a:pt x="29878" y="30595"/>
                </a:lnTo>
                <a:lnTo>
                  <a:pt x="29400" y="31013"/>
                </a:lnTo>
                <a:lnTo>
                  <a:pt x="29161" y="31252"/>
                </a:lnTo>
                <a:lnTo>
                  <a:pt x="28982" y="31491"/>
                </a:lnTo>
                <a:lnTo>
                  <a:pt x="28683" y="31910"/>
                </a:lnTo>
                <a:lnTo>
                  <a:pt x="28563" y="32149"/>
                </a:lnTo>
                <a:lnTo>
                  <a:pt x="28623" y="32208"/>
                </a:lnTo>
                <a:lnTo>
                  <a:pt x="28683" y="32149"/>
                </a:lnTo>
                <a:lnTo>
                  <a:pt x="29639" y="31312"/>
                </a:lnTo>
                <a:lnTo>
                  <a:pt x="30535" y="30416"/>
                </a:lnTo>
                <a:lnTo>
                  <a:pt x="31372" y="29519"/>
                </a:lnTo>
                <a:lnTo>
                  <a:pt x="32149" y="28623"/>
                </a:lnTo>
                <a:lnTo>
                  <a:pt x="32806" y="27607"/>
                </a:lnTo>
                <a:lnTo>
                  <a:pt x="33404" y="26651"/>
                </a:lnTo>
                <a:lnTo>
                  <a:pt x="33941" y="25576"/>
                </a:lnTo>
                <a:lnTo>
                  <a:pt x="34360" y="24560"/>
                </a:lnTo>
                <a:lnTo>
                  <a:pt x="34718" y="23424"/>
                </a:lnTo>
                <a:lnTo>
                  <a:pt x="35017" y="22349"/>
                </a:lnTo>
                <a:lnTo>
                  <a:pt x="35196" y="21213"/>
                </a:lnTo>
                <a:lnTo>
                  <a:pt x="35256" y="20018"/>
                </a:lnTo>
                <a:lnTo>
                  <a:pt x="35256" y="18823"/>
                </a:lnTo>
                <a:lnTo>
                  <a:pt x="35137" y="17628"/>
                </a:lnTo>
                <a:lnTo>
                  <a:pt x="34957" y="16433"/>
                </a:lnTo>
                <a:lnTo>
                  <a:pt x="34599" y="15178"/>
                </a:lnTo>
                <a:lnTo>
                  <a:pt x="34240" y="13983"/>
                </a:lnTo>
                <a:lnTo>
                  <a:pt x="33762" y="12788"/>
                </a:lnTo>
                <a:lnTo>
                  <a:pt x="33224" y="11593"/>
                </a:lnTo>
                <a:lnTo>
                  <a:pt x="32567" y="10457"/>
                </a:lnTo>
                <a:lnTo>
                  <a:pt x="31850" y="9322"/>
                </a:lnTo>
                <a:lnTo>
                  <a:pt x="31133" y="8306"/>
                </a:lnTo>
                <a:lnTo>
                  <a:pt x="30296" y="7290"/>
                </a:lnTo>
                <a:lnTo>
                  <a:pt x="29400" y="6334"/>
                </a:lnTo>
                <a:lnTo>
                  <a:pt x="28444" y="5498"/>
                </a:lnTo>
                <a:lnTo>
                  <a:pt x="27368" y="4781"/>
                </a:lnTo>
                <a:lnTo>
                  <a:pt x="26293" y="4123"/>
                </a:lnTo>
                <a:lnTo>
                  <a:pt x="25157" y="3526"/>
                </a:lnTo>
                <a:lnTo>
                  <a:pt x="23962" y="3108"/>
                </a:lnTo>
                <a:lnTo>
                  <a:pt x="23365" y="2928"/>
                </a:lnTo>
                <a:lnTo>
                  <a:pt x="22767" y="2809"/>
                </a:lnTo>
                <a:lnTo>
                  <a:pt x="22110" y="2749"/>
                </a:lnTo>
                <a:lnTo>
                  <a:pt x="21453" y="2689"/>
                </a:lnTo>
                <a:lnTo>
                  <a:pt x="20795" y="2630"/>
                </a:lnTo>
                <a:close/>
                <a:moveTo>
                  <a:pt x="21094" y="0"/>
                </a:moveTo>
                <a:lnTo>
                  <a:pt x="20915" y="60"/>
                </a:lnTo>
                <a:lnTo>
                  <a:pt x="20855" y="239"/>
                </a:lnTo>
                <a:lnTo>
                  <a:pt x="20855" y="419"/>
                </a:lnTo>
                <a:lnTo>
                  <a:pt x="20915" y="598"/>
                </a:lnTo>
                <a:lnTo>
                  <a:pt x="21034" y="777"/>
                </a:lnTo>
                <a:lnTo>
                  <a:pt x="21273" y="897"/>
                </a:lnTo>
                <a:lnTo>
                  <a:pt x="21453" y="1016"/>
                </a:lnTo>
                <a:lnTo>
                  <a:pt x="22349" y="1255"/>
                </a:lnTo>
                <a:lnTo>
                  <a:pt x="23185" y="1494"/>
                </a:lnTo>
                <a:lnTo>
                  <a:pt x="24022" y="1853"/>
                </a:lnTo>
                <a:lnTo>
                  <a:pt x="24859" y="2152"/>
                </a:lnTo>
                <a:lnTo>
                  <a:pt x="25635" y="2570"/>
                </a:lnTo>
                <a:lnTo>
                  <a:pt x="26412" y="2988"/>
                </a:lnTo>
                <a:lnTo>
                  <a:pt x="27189" y="3406"/>
                </a:lnTo>
                <a:lnTo>
                  <a:pt x="27966" y="3884"/>
                </a:lnTo>
                <a:lnTo>
                  <a:pt x="28683" y="4422"/>
                </a:lnTo>
                <a:lnTo>
                  <a:pt x="29340" y="4900"/>
                </a:lnTo>
                <a:lnTo>
                  <a:pt x="29998" y="5498"/>
                </a:lnTo>
                <a:lnTo>
                  <a:pt x="30655" y="6036"/>
                </a:lnTo>
                <a:lnTo>
                  <a:pt x="31252" y="6633"/>
                </a:lnTo>
                <a:lnTo>
                  <a:pt x="31790" y="7290"/>
                </a:lnTo>
                <a:lnTo>
                  <a:pt x="32328" y="7948"/>
                </a:lnTo>
                <a:lnTo>
                  <a:pt x="32866" y="8605"/>
                </a:lnTo>
                <a:lnTo>
                  <a:pt x="33344" y="9322"/>
                </a:lnTo>
                <a:lnTo>
                  <a:pt x="33822" y="10039"/>
                </a:lnTo>
                <a:lnTo>
                  <a:pt x="34240" y="10756"/>
                </a:lnTo>
                <a:lnTo>
                  <a:pt x="34599" y="11533"/>
                </a:lnTo>
                <a:lnTo>
                  <a:pt x="34957" y="12310"/>
                </a:lnTo>
                <a:lnTo>
                  <a:pt x="35316" y="13087"/>
                </a:lnTo>
                <a:lnTo>
                  <a:pt x="35555" y="13923"/>
                </a:lnTo>
                <a:lnTo>
                  <a:pt x="35794" y="14760"/>
                </a:lnTo>
                <a:lnTo>
                  <a:pt x="35973" y="15596"/>
                </a:lnTo>
                <a:lnTo>
                  <a:pt x="36152" y="16373"/>
                </a:lnTo>
                <a:lnTo>
                  <a:pt x="36272" y="17210"/>
                </a:lnTo>
                <a:lnTo>
                  <a:pt x="36332" y="18106"/>
                </a:lnTo>
                <a:lnTo>
                  <a:pt x="36391" y="18943"/>
                </a:lnTo>
                <a:lnTo>
                  <a:pt x="36391" y="19779"/>
                </a:lnTo>
                <a:lnTo>
                  <a:pt x="36332" y="20676"/>
                </a:lnTo>
                <a:lnTo>
                  <a:pt x="36272" y="21512"/>
                </a:lnTo>
                <a:lnTo>
                  <a:pt x="36152" y="22349"/>
                </a:lnTo>
                <a:lnTo>
                  <a:pt x="36033" y="23185"/>
                </a:lnTo>
                <a:lnTo>
                  <a:pt x="35854" y="24022"/>
                </a:lnTo>
                <a:lnTo>
                  <a:pt x="35615" y="24858"/>
                </a:lnTo>
                <a:lnTo>
                  <a:pt x="35376" y="25695"/>
                </a:lnTo>
                <a:lnTo>
                  <a:pt x="35077" y="26532"/>
                </a:lnTo>
                <a:lnTo>
                  <a:pt x="34778" y="27308"/>
                </a:lnTo>
                <a:lnTo>
                  <a:pt x="34419" y="28085"/>
                </a:lnTo>
                <a:lnTo>
                  <a:pt x="34061" y="28862"/>
                </a:lnTo>
                <a:lnTo>
                  <a:pt x="33583" y="29579"/>
                </a:lnTo>
                <a:lnTo>
                  <a:pt x="33165" y="30296"/>
                </a:lnTo>
                <a:lnTo>
                  <a:pt x="32687" y="31013"/>
                </a:lnTo>
                <a:lnTo>
                  <a:pt x="32149" y="31671"/>
                </a:lnTo>
                <a:lnTo>
                  <a:pt x="31611" y="32268"/>
                </a:lnTo>
                <a:lnTo>
                  <a:pt x="31013" y="32866"/>
                </a:lnTo>
                <a:lnTo>
                  <a:pt x="30416" y="33463"/>
                </a:lnTo>
                <a:lnTo>
                  <a:pt x="29759" y="34001"/>
                </a:lnTo>
                <a:lnTo>
                  <a:pt x="29101" y="34479"/>
                </a:lnTo>
                <a:lnTo>
                  <a:pt x="28384" y="34957"/>
                </a:lnTo>
                <a:lnTo>
                  <a:pt x="27667" y="35375"/>
                </a:lnTo>
                <a:lnTo>
                  <a:pt x="26890" y="35734"/>
                </a:lnTo>
                <a:lnTo>
                  <a:pt x="26054" y="36092"/>
                </a:lnTo>
                <a:lnTo>
                  <a:pt x="25277" y="36331"/>
                </a:lnTo>
                <a:lnTo>
                  <a:pt x="24381" y="36571"/>
                </a:lnTo>
                <a:lnTo>
                  <a:pt x="23484" y="36810"/>
                </a:lnTo>
                <a:lnTo>
                  <a:pt x="22588" y="36929"/>
                </a:lnTo>
                <a:lnTo>
                  <a:pt x="21632" y="37049"/>
                </a:lnTo>
                <a:lnTo>
                  <a:pt x="20676" y="37108"/>
                </a:lnTo>
                <a:lnTo>
                  <a:pt x="19720" y="37168"/>
                </a:lnTo>
                <a:lnTo>
                  <a:pt x="18704" y="37108"/>
                </a:lnTo>
                <a:lnTo>
                  <a:pt x="17748" y="37049"/>
                </a:lnTo>
                <a:lnTo>
                  <a:pt x="16732" y="36989"/>
                </a:lnTo>
                <a:lnTo>
                  <a:pt x="15776" y="36869"/>
                </a:lnTo>
                <a:lnTo>
                  <a:pt x="14760" y="36690"/>
                </a:lnTo>
                <a:lnTo>
                  <a:pt x="13804" y="36451"/>
                </a:lnTo>
                <a:lnTo>
                  <a:pt x="12848" y="36212"/>
                </a:lnTo>
                <a:lnTo>
                  <a:pt x="11892" y="35913"/>
                </a:lnTo>
                <a:lnTo>
                  <a:pt x="10995" y="35555"/>
                </a:lnTo>
                <a:lnTo>
                  <a:pt x="10039" y="35136"/>
                </a:lnTo>
                <a:lnTo>
                  <a:pt x="9143" y="34718"/>
                </a:lnTo>
                <a:lnTo>
                  <a:pt x="8306" y="34300"/>
                </a:lnTo>
                <a:lnTo>
                  <a:pt x="7470" y="33762"/>
                </a:lnTo>
                <a:lnTo>
                  <a:pt x="6693" y="33224"/>
                </a:lnTo>
                <a:lnTo>
                  <a:pt x="5916" y="32686"/>
                </a:lnTo>
                <a:lnTo>
                  <a:pt x="5199" y="32089"/>
                </a:lnTo>
                <a:lnTo>
                  <a:pt x="4542" y="31432"/>
                </a:lnTo>
                <a:lnTo>
                  <a:pt x="3885" y="30714"/>
                </a:lnTo>
                <a:lnTo>
                  <a:pt x="3347" y="29997"/>
                </a:lnTo>
                <a:lnTo>
                  <a:pt x="2809" y="29221"/>
                </a:lnTo>
                <a:lnTo>
                  <a:pt x="2331" y="28384"/>
                </a:lnTo>
                <a:lnTo>
                  <a:pt x="1913" y="27547"/>
                </a:lnTo>
                <a:lnTo>
                  <a:pt x="1554" y="26711"/>
                </a:lnTo>
                <a:lnTo>
                  <a:pt x="1255" y="25755"/>
                </a:lnTo>
                <a:lnTo>
                  <a:pt x="1076" y="24799"/>
                </a:lnTo>
                <a:lnTo>
                  <a:pt x="956" y="23843"/>
                </a:lnTo>
                <a:lnTo>
                  <a:pt x="837" y="22767"/>
                </a:lnTo>
                <a:lnTo>
                  <a:pt x="837" y="21751"/>
                </a:lnTo>
                <a:lnTo>
                  <a:pt x="897" y="20735"/>
                </a:lnTo>
                <a:lnTo>
                  <a:pt x="1016" y="19660"/>
                </a:lnTo>
                <a:lnTo>
                  <a:pt x="1196" y="18644"/>
                </a:lnTo>
                <a:lnTo>
                  <a:pt x="1375" y="17628"/>
                </a:lnTo>
                <a:lnTo>
                  <a:pt x="1674" y="16553"/>
                </a:lnTo>
                <a:lnTo>
                  <a:pt x="1972" y="15596"/>
                </a:lnTo>
                <a:lnTo>
                  <a:pt x="2331" y="14581"/>
                </a:lnTo>
                <a:lnTo>
                  <a:pt x="2749" y="13625"/>
                </a:lnTo>
                <a:lnTo>
                  <a:pt x="3167" y="12668"/>
                </a:lnTo>
                <a:lnTo>
                  <a:pt x="3705" y="11712"/>
                </a:lnTo>
                <a:lnTo>
                  <a:pt x="4243" y="10816"/>
                </a:lnTo>
                <a:lnTo>
                  <a:pt x="4781" y="9920"/>
                </a:lnTo>
                <a:lnTo>
                  <a:pt x="5438" y="9083"/>
                </a:lnTo>
                <a:lnTo>
                  <a:pt x="6095" y="8306"/>
                </a:lnTo>
                <a:lnTo>
                  <a:pt x="6813" y="7529"/>
                </a:lnTo>
                <a:lnTo>
                  <a:pt x="7530" y="6812"/>
                </a:lnTo>
                <a:lnTo>
                  <a:pt x="8306" y="6155"/>
                </a:lnTo>
                <a:lnTo>
                  <a:pt x="9143" y="5558"/>
                </a:lnTo>
                <a:lnTo>
                  <a:pt x="9980" y="4960"/>
                </a:lnTo>
                <a:lnTo>
                  <a:pt x="10816" y="4422"/>
                </a:lnTo>
                <a:lnTo>
                  <a:pt x="11712" y="3944"/>
                </a:lnTo>
                <a:lnTo>
                  <a:pt x="12669" y="3526"/>
                </a:lnTo>
                <a:lnTo>
                  <a:pt x="13625" y="3108"/>
                </a:lnTo>
                <a:lnTo>
                  <a:pt x="14640" y="2809"/>
                </a:lnTo>
                <a:lnTo>
                  <a:pt x="15656" y="2510"/>
                </a:lnTo>
                <a:lnTo>
                  <a:pt x="16672" y="2271"/>
                </a:lnTo>
                <a:lnTo>
                  <a:pt x="17748" y="2092"/>
                </a:lnTo>
                <a:lnTo>
                  <a:pt x="19959" y="1972"/>
                </a:lnTo>
                <a:lnTo>
                  <a:pt x="21273" y="1912"/>
                </a:lnTo>
                <a:lnTo>
                  <a:pt x="21751" y="1853"/>
                </a:lnTo>
                <a:lnTo>
                  <a:pt x="21871" y="1793"/>
                </a:lnTo>
                <a:lnTo>
                  <a:pt x="21871" y="1673"/>
                </a:lnTo>
                <a:lnTo>
                  <a:pt x="21811" y="1614"/>
                </a:lnTo>
                <a:lnTo>
                  <a:pt x="21453" y="1554"/>
                </a:lnTo>
                <a:lnTo>
                  <a:pt x="20915" y="1494"/>
                </a:lnTo>
                <a:lnTo>
                  <a:pt x="20198" y="1494"/>
                </a:lnTo>
                <a:lnTo>
                  <a:pt x="19301" y="1554"/>
                </a:lnTo>
                <a:lnTo>
                  <a:pt x="18286" y="1614"/>
                </a:lnTo>
                <a:lnTo>
                  <a:pt x="17150" y="1793"/>
                </a:lnTo>
                <a:lnTo>
                  <a:pt x="15955" y="2032"/>
                </a:lnTo>
                <a:lnTo>
                  <a:pt x="14700" y="2331"/>
                </a:lnTo>
                <a:lnTo>
                  <a:pt x="13386" y="2689"/>
                </a:lnTo>
                <a:lnTo>
                  <a:pt x="12071" y="3167"/>
                </a:lnTo>
                <a:lnTo>
                  <a:pt x="10816" y="3705"/>
                </a:lnTo>
                <a:lnTo>
                  <a:pt x="9561" y="4303"/>
                </a:lnTo>
                <a:lnTo>
                  <a:pt x="8426" y="5080"/>
                </a:lnTo>
                <a:lnTo>
                  <a:pt x="7888" y="5438"/>
                </a:lnTo>
                <a:lnTo>
                  <a:pt x="7350" y="5856"/>
                </a:lnTo>
                <a:lnTo>
                  <a:pt x="6872" y="6334"/>
                </a:lnTo>
                <a:lnTo>
                  <a:pt x="6454" y="6812"/>
                </a:lnTo>
                <a:lnTo>
                  <a:pt x="5677" y="7768"/>
                </a:lnTo>
                <a:lnTo>
                  <a:pt x="4900" y="8725"/>
                </a:lnTo>
                <a:lnTo>
                  <a:pt x="4243" y="9800"/>
                </a:lnTo>
                <a:lnTo>
                  <a:pt x="3526" y="10816"/>
                </a:lnTo>
                <a:lnTo>
                  <a:pt x="2928" y="11951"/>
                </a:lnTo>
                <a:lnTo>
                  <a:pt x="2331" y="13087"/>
                </a:lnTo>
                <a:lnTo>
                  <a:pt x="1793" y="14222"/>
                </a:lnTo>
                <a:lnTo>
                  <a:pt x="1315" y="15417"/>
                </a:lnTo>
                <a:lnTo>
                  <a:pt x="956" y="16612"/>
                </a:lnTo>
                <a:lnTo>
                  <a:pt x="598" y="17867"/>
                </a:lnTo>
                <a:lnTo>
                  <a:pt x="299" y="19062"/>
                </a:lnTo>
                <a:lnTo>
                  <a:pt x="120" y="20317"/>
                </a:lnTo>
                <a:lnTo>
                  <a:pt x="0" y="21512"/>
                </a:lnTo>
                <a:lnTo>
                  <a:pt x="0" y="22767"/>
                </a:lnTo>
                <a:lnTo>
                  <a:pt x="0" y="23962"/>
                </a:lnTo>
                <a:lnTo>
                  <a:pt x="180" y="25217"/>
                </a:lnTo>
                <a:lnTo>
                  <a:pt x="419" y="26412"/>
                </a:lnTo>
                <a:lnTo>
                  <a:pt x="777" y="27607"/>
                </a:lnTo>
                <a:lnTo>
                  <a:pt x="1255" y="28743"/>
                </a:lnTo>
                <a:lnTo>
                  <a:pt x="1853" y="29758"/>
                </a:lnTo>
                <a:lnTo>
                  <a:pt x="2510" y="30774"/>
                </a:lnTo>
                <a:lnTo>
                  <a:pt x="3227" y="31730"/>
                </a:lnTo>
                <a:lnTo>
                  <a:pt x="4064" y="32627"/>
                </a:lnTo>
                <a:lnTo>
                  <a:pt x="4900" y="33403"/>
                </a:lnTo>
                <a:lnTo>
                  <a:pt x="5856" y="34180"/>
                </a:lnTo>
                <a:lnTo>
                  <a:pt x="6872" y="34897"/>
                </a:lnTo>
                <a:lnTo>
                  <a:pt x="7948" y="35555"/>
                </a:lnTo>
                <a:lnTo>
                  <a:pt x="9083" y="36092"/>
                </a:lnTo>
                <a:lnTo>
                  <a:pt x="10219" y="36630"/>
                </a:lnTo>
                <a:lnTo>
                  <a:pt x="11414" y="37049"/>
                </a:lnTo>
                <a:lnTo>
                  <a:pt x="12609" y="37407"/>
                </a:lnTo>
                <a:lnTo>
                  <a:pt x="13864" y="37766"/>
                </a:lnTo>
                <a:lnTo>
                  <a:pt x="15119" y="38005"/>
                </a:lnTo>
                <a:lnTo>
                  <a:pt x="16433" y="38184"/>
                </a:lnTo>
                <a:lnTo>
                  <a:pt x="17688" y="38303"/>
                </a:lnTo>
                <a:lnTo>
                  <a:pt x="20257" y="38303"/>
                </a:lnTo>
                <a:lnTo>
                  <a:pt x="21512" y="38184"/>
                </a:lnTo>
                <a:lnTo>
                  <a:pt x="22767" y="38064"/>
                </a:lnTo>
                <a:lnTo>
                  <a:pt x="24022" y="37825"/>
                </a:lnTo>
                <a:lnTo>
                  <a:pt x="25217" y="37467"/>
                </a:lnTo>
                <a:lnTo>
                  <a:pt x="26353" y="37108"/>
                </a:lnTo>
                <a:lnTo>
                  <a:pt x="27488" y="36630"/>
                </a:lnTo>
                <a:lnTo>
                  <a:pt x="28563" y="36092"/>
                </a:lnTo>
                <a:lnTo>
                  <a:pt x="29579" y="35495"/>
                </a:lnTo>
                <a:lnTo>
                  <a:pt x="30595" y="34838"/>
                </a:lnTo>
                <a:lnTo>
                  <a:pt x="31491" y="34061"/>
                </a:lnTo>
                <a:lnTo>
                  <a:pt x="32328" y="33224"/>
                </a:lnTo>
                <a:lnTo>
                  <a:pt x="33165" y="32268"/>
                </a:lnTo>
                <a:lnTo>
                  <a:pt x="33882" y="31252"/>
                </a:lnTo>
                <a:lnTo>
                  <a:pt x="34599" y="30177"/>
                </a:lnTo>
                <a:lnTo>
                  <a:pt x="35196" y="29041"/>
                </a:lnTo>
                <a:lnTo>
                  <a:pt x="35734" y="27906"/>
                </a:lnTo>
                <a:lnTo>
                  <a:pt x="36212" y="26711"/>
                </a:lnTo>
                <a:lnTo>
                  <a:pt x="36630" y="25516"/>
                </a:lnTo>
                <a:lnTo>
                  <a:pt x="36929" y="24261"/>
                </a:lnTo>
                <a:lnTo>
                  <a:pt x="37168" y="23006"/>
                </a:lnTo>
                <a:lnTo>
                  <a:pt x="37347" y="21751"/>
                </a:lnTo>
                <a:lnTo>
                  <a:pt x="37467" y="20496"/>
                </a:lnTo>
                <a:lnTo>
                  <a:pt x="37467" y="19241"/>
                </a:lnTo>
                <a:lnTo>
                  <a:pt x="37407" y="17927"/>
                </a:lnTo>
                <a:lnTo>
                  <a:pt x="37288" y="16672"/>
                </a:lnTo>
                <a:lnTo>
                  <a:pt x="37108" y="15417"/>
                </a:lnTo>
                <a:lnTo>
                  <a:pt x="36810" y="14162"/>
                </a:lnTo>
                <a:lnTo>
                  <a:pt x="36571" y="13385"/>
                </a:lnTo>
                <a:lnTo>
                  <a:pt x="36272" y="12609"/>
                </a:lnTo>
                <a:lnTo>
                  <a:pt x="35973" y="11832"/>
                </a:lnTo>
                <a:lnTo>
                  <a:pt x="35615" y="11055"/>
                </a:lnTo>
                <a:lnTo>
                  <a:pt x="35256" y="10338"/>
                </a:lnTo>
                <a:lnTo>
                  <a:pt x="34898" y="9621"/>
                </a:lnTo>
                <a:lnTo>
                  <a:pt x="34001" y="8187"/>
                </a:lnTo>
                <a:lnTo>
                  <a:pt x="32985" y="6872"/>
                </a:lnTo>
                <a:lnTo>
                  <a:pt x="31850" y="5677"/>
                </a:lnTo>
                <a:lnTo>
                  <a:pt x="30655" y="4542"/>
                </a:lnTo>
                <a:lnTo>
                  <a:pt x="29340" y="3526"/>
                </a:lnTo>
                <a:lnTo>
                  <a:pt x="28085" y="2630"/>
                </a:lnTo>
                <a:lnTo>
                  <a:pt x="26771" y="1912"/>
                </a:lnTo>
                <a:lnTo>
                  <a:pt x="25396" y="1255"/>
                </a:lnTo>
                <a:lnTo>
                  <a:pt x="23962" y="717"/>
                </a:lnTo>
                <a:lnTo>
                  <a:pt x="22648" y="299"/>
                </a:lnTo>
                <a:lnTo>
                  <a:pt x="21333"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10076712">
            <a:off x="8276016" y="2450651"/>
            <a:ext cx="930331" cy="696680"/>
          </a:xfrm>
          <a:custGeom>
            <a:avLst/>
            <a:gdLst/>
            <a:ahLst/>
            <a:cxnLst/>
            <a:rect l="l" t="t" r="r" b="b"/>
            <a:pathLst>
              <a:path w="38304" h="28684" extrusionOk="0">
                <a:moveTo>
                  <a:pt x="33404" y="2690"/>
                </a:moveTo>
                <a:lnTo>
                  <a:pt x="34061" y="5200"/>
                </a:lnTo>
                <a:lnTo>
                  <a:pt x="34778" y="7769"/>
                </a:lnTo>
                <a:lnTo>
                  <a:pt x="35017" y="9084"/>
                </a:lnTo>
                <a:lnTo>
                  <a:pt x="35256" y="10398"/>
                </a:lnTo>
                <a:lnTo>
                  <a:pt x="35316" y="11713"/>
                </a:lnTo>
                <a:lnTo>
                  <a:pt x="35316" y="12370"/>
                </a:lnTo>
                <a:lnTo>
                  <a:pt x="35316" y="12968"/>
                </a:lnTo>
                <a:lnTo>
                  <a:pt x="33344" y="12251"/>
                </a:lnTo>
                <a:lnTo>
                  <a:pt x="31313" y="11593"/>
                </a:lnTo>
                <a:lnTo>
                  <a:pt x="29281" y="10996"/>
                </a:lnTo>
                <a:lnTo>
                  <a:pt x="27249" y="10458"/>
                </a:lnTo>
                <a:lnTo>
                  <a:pt x="25277" y="9861"/>
                </a:lnTo>
                <a:lnTo>
                  <a:pt x="23186" y="9323"/>
                </a:lnTo>
                <a:lnTo>
                  <a:pt x="22170" y="9084"/>
                </a:lnTo>
                <a:lnTo>
                  <a:pt x="21094" y="8904"/>
                </a:lnTo>
                <a:lnTo>
                  <a:pt x="20079" y="8785"/>
                </a:lnTo>
                <a:lnTo>
                  <a:pt x="19063" y="8665"/>
                </a:lnTo>
                <a:lnTo>
                  <a:pt x="26233" y="5678"/>
                </a:lnTo>
                <a:lnTo>
                  <a:pt x="33404" y="2690"/>
                </a:lnTo>
                <a:close/>
                <a:moveTo>
                  <a:pt x="17330" y="9442"/>
                </a:moveTo>
                <a:lnTo>
                  <a:pt x="17330" y="9502"/>
                </a:lnTo>
                <a:lnTo>
                  <a:pt x="17270" y="9622"/>
                </a:lnTo>
                <a:lnTo>
                  <a:pt x="17091" y="9980"/>
                </a:lnTo>
                <a:lnTo>
                  <a:pt x="16493" y="10936"/>
                </a:lnTo>
                <a:lnTo>
                  <a:pt x="15358" y="12490"/>
                </a:lnTo>
                <a:lnTo>
                  <a:pt x="14223" y="14342"/>
                </a:lnTo>
                <a:lnTo>
                  <a:pt x="13147" y="16195"/>
                </a:lnTo>
                <a:lnTo>
                  <a:pt x="10996" y="19959"/>
                </a:lnTo>
                <a:lnTo>
                  <a:pt x="10697" y="20676"/>
                </a:lnTo>
                <a:lnTo>
                  <a:pt x="10338" y="21513"/>
                </a:lnTo>
                <a:lnTo>
                  <a:pt x="9920" y="22349"/>
                </a:lnTo>
                <a:lnTo>
                  <a:pt x="9741" y="22708"/>
                </a:lnTo>
                <a:lnTo>
                  <a:pt x="9502" y="22947"/>
                </a:lnTo>
                <a:lnTo>
                  <a:pt x="9263" y="23126"/>
                </a:lnTo>
                <a:lnTo>
                  <a:pt x="8964" y="23186"/>
                </a:lnTo>
                <a:lnTo>
                  <a:pt x="8665" y="23186"/>
                </a:lnTo>
                <a:lnTo>
                  <a:pt x="8367" y="23126"/>
                </a:lnTo>
                <a:lnTo>
                  <a:pt x="8068" y="23007"/>
                </a:lnTo>
                <a:lnTo>
                  <a:pt x="7709" y="22827"/>
                </a:lnTo>
                <a:lnTo>
                  <a:pt x="6992" y="22349"/>
                </a:lnTo>
                <a:lnTo>
                  <a:pt x="6275" y="21812"/>
                </a:lnTo>
                <a:lnTo>
                  <a:pt x="5618" y="21274"/>
                </a:lnTo>
                <a:lnTo>
                  <a:pt x="4602" y="20318"/>
                </a:lnTo>
                <a:lnTo>
                  <a:pt x="3945" y="19660"/>
                </a:lnTo>
                <a:lnTo>
                  <a:pt x="3347" y="19003"/>
                </a:lnTo>
                <a:lnTo>
                  <a:pt x="2750" y="18286"/>
                </a:lnTo>
                <a:lnTo>
                  <a:pt x="2272" y="17509"/>
                </a:lnTo>
                <a:lnTo>
                  <a:pt x="2032" y="17031"/>
                </a:lnTo>
                <a:lnTo>
                  <a:pt x="1913" y="16673"/>
                </a:lnTo>
                <a:lnTo>
                  <a:pt x="1853" y="16493"/>
                </a:lnTo>
                <a:lnTo>
                  <a:pt x="1913" y="16314"/>
                </a:lnTo>
                <a:lnTo>
                  <a:pt x="1973" y="16195"/>
                </a:lnTo>
                <a:lnTo>
                  <a:pt x="2092" y="16015"/>
                </a:lnTo>
                <a:lnTo>
                  <a:pt x="2331" y="15836"/>
                </a:lnTo>
                <a:lnTo>
                  <a:pt x="2570" y="15657"/>
                </a:lnTo>
                <a:lnTo>
                  <a:pt x="3228" y="15418"/>
                </a:lnTo>
                <a:lnTo>
                  <a:pt x="4542" y="14999"/>
                </a:lnTo>
                <a:lnTo>
                  <a:pt x="17330" y="9442"/>
                </a:lnTo>
                <a:close/>
                <a:moveTo>
                  <a:pt x="18107" y="9263"/>
                </a:moveTo>
                <a:lnTo>
                  <a:pt x="18286" y="9323"/>
                </a:lnTo>
                <a:lnTo>
                  <a:pt x="18824" y="9382"/>
                </a:lnTo>
                <a:lnTo>
                  <a:pt x="20437" y="9622"/>
                </a:lnTo>
                <a:lnTo>
                  <a:pt x="21991" y="9920"/>
                </a:lnTo>
                <a:lnTo>
                  <a:pt x="23724" y="10219"/>
                </a:lnTo>
                <a:lnTo>
                  <a:pt x="25516" y="10637"/>
                </a:lnTo>
                <a:lnTo>
                  <a:pt x="27249" y="11115"/>
                </a:lnTo>
                <a:lnTo>
                  <a:pt x="28922" y="11593"/>
                </a:lnTo>
                <a:lnTo>
                  <a:pt x="32388" y="12669"/>
                </a:lnTo>
                <a:lnTo>
                  <a:pt x="33046" y="12908"/>
                </a:lnTo>
                <a:lnTo>
                  <a:pt x="33822" y="13267"/>
                </a:lnTo>
                <a:lnTo>
                  <a:pt x="34599" y="13446"/>
                </a:lnTo>
                <a:lnTo>
                  <a:pt x="34958" y="13506"/>
                </a:lnTo>
                <a:lnTo>
                  <a:pt x="35256" y="13506"/>
                </a:lnTo>
                <a:lnTo>
                  <a:pt x="35137" y="14043"/>
                </a:lnTo>
                <a:lnTo>
                  <a:pt x="34958" y="14641"/>
                </a:lnTo>
                <a:lnTo>
                  <a:pt x="34539" y="15776"/>
                </a:lnTo>
                <a:lnTo>
                  <a:pt x="34061" y="16852"/>
                </a:lnTo>
                <a:lnTo>
                  <a:pt x="33404" y="17868"/>
                </a:lnTo>
                <a:lnTo>
                  <a:pt x="32687" y="18884"/>
                </a:lnTo>
                <a:lnTo>
                  <a:pt x="31850" y="19780"/>
                </a:lnTo>
                <a:lnTo>
                  <a:pt x="30954" y="20676"/>
                </a:lnTo>
                <a:lnTo>
                  <a:pt x="29938" y="21453"/>
                </a:lnTo>
                <a:lnTo>
                  <a:pt x="28922" y="22230"/>
                </a:lnTo>
                <a:lnTo>
                  <a:pt x="27847" y="22887"/>
                </a:lnTo>
                <a:lnTo>
                  <a:pt x="26711" y="23544"/>
                </a:lnTo>
                <a:lnTo>
                  <a:pt x="25576" y="24082"/>
                </a:lnTo>
                <a:lnTo>
                  <a:pt x="24441" y="24501"/>
                </a:lnTo>
                <a:lnTo>
                  <a:pt x="23305" y="24919"/>
                </a:lnTo>
                <a:lnTo>
                  <a:pt x="22170" y="25218"/>
                </a:lnTo>
                <a:lnTo>
                  <a:pt x="21035" y="25457"/>
                </a:lnTo>
                <a:lnTo>
                  <a:pt x="21035" y="25457"/>
                </a:lnTo>
                <a:lnTo>
                  <a:pt x="21094" y="25277"/>
                </a:lnTo>
                <a:lnTo>
                  <a:pt x="21035" y="25098"/>
                </a:lnTo>
                <a:lnTo>
                  <a:pt x="20915" y="24979"/>
                </a:lnTo>
                <a:lnTo>
                  <a:pt x="20796" y="25038"/>
                </a:lnTo>
                <a:lnTo>
                  <a:pt x="20736" y="25038"/>
                </a:lnTo>
                <a:lnTo>
                  <a:pt x="20796" y="24919"/>
                </a:lnTo>
                <a:lnTo>
                  <a:pt x="20796" y="24680"/>
                </a:lnTo>
                <a:lnTo>
                  <a:pt x="20736" y="23963"/>
                </a:lnTo>
                <a:lnTo>
                  <a:pt x="20497" y="22887"/>
                </a:lnTo>
                <a:lnTo>
                  <a:pt x="20198" y="21752"/>
                </a:lnTo>
                <a:lnTo>
                  <a:pt x="19541" y="19421"/>
                </a:lnTo>
                <a:lnTo>
                  <a:pt x="19123" y="18107"/>
                </a:lnTo>
                <a:lnTo>
                  <a:pt x="18704" y="16195"/>
                </a:lnTo>
                <a:lnTo>
                  <a:pt x="18346" y="14282"/>
                </a:lnTo>
                <a:lnTo>
                  <a:pt x="18107" y="12370"/>
                </a:lnTo>
                <a:lnTo>
                  <a:pt x="17987" y="10458"/>
                </a:lnTo>
                <a:lnTo>
                  <a:pt x="19003" y="11713"/>
                </a:lnTo>
                <a:lnTo>
                  <a:pt x="20138" y="13028"/>
                </a:lnTo>
                <a:lnTo>
                  <a:pt x="21274" y="14223"/>
                </a:lnTo>
                <a:lnTo>
                  <a:pt x="22529" y="15418"/>
                </a:lnTo>
                <a:lnTo>
                  <a:pt x="23783" y="16613"/>
                </a:lnTo>
                <a:lnTo>
                  <a:pt x="25038" y="17688"/>
                </a:lnTo>
                <a:lnTo>
                  <a:pt x="26353" y="18764"/>
                </a:lnTo>
                <a:lnTo>
                  <a:pt x="27668" y="19840"/>
                </a:lnTo>
                <a:lnTo>
                  <a:pt x="28146" y="20198"/>
                </a:lnTo>
                <a:lnTo>
                  <a:pt x="28803" y="20736"/>
                </a:lnTo>
                <a:lnTo>
                  <a:pt x="29161" y="20915"/>
                </a:lnTo>
                <a:lnTo>
                  <a:pt x="29520" y="21095"/>
                </a:lnTo>
                <a:lnTo>
                  <a:pt x="29819" y="21095"/>
                </a:lnTo>
                <a:lnTo>
                  <a:pt x="29938" y="21035"/>
                </a:lnTo>
                <a:lnTo>
                  <a:pt x="29998" y="20975"/>
                </a:lnTo>
                <a:lnTo>
                  <a:pt x="30058" y="20855"/>
                </a:lnTo>
                <a:lnTo>
                  <a:pt x="30058" y="20736"/>
                </a:lnTo>
                <a:lnTo>
                  <a:pt x="29998" y="20437"/>
                </a:lnTo>
                <a:lnTo>
                  <a:pt x="29759" y="20198"/>
                </a:lnTo>
                <a:lnTo>
                  <a:pt x="29460" y="19899"/>
                </a:lnTo>
                <a:lnTo>
                  <a:pt x="28743" y="19421"/>
                </a:lnTo>
                <a:lnTo>
                  <a:pt x="28265" y="19123"/>
                </a:lnTo>
                <a:lnTo>
                  <a:pt x="26950" y="18107"/>
                </a:lnTo>
                <a:lnTo>
                  <a:pt x="25636" y="17091"/>
                </a:lnTo>
                <a:lnTo>
                  <a:pt x="24321" y="16015"/>
                </a:lnTo>
                <a:lnTo>
                  <a:pt x="23066" y="14880"/>
                </a:lnTo>
                <a:lnTo>
                  <a:pt x="21871" y="13745"/>
                </a:lnTo>
                <a:lnTo>
                  <a:pt x="20676" y="12550"/>
                </a:lnTo>
                <a:lnTo>
                  <a:pt x="19481" y="11295"/>
                </a:lnTo>
                <a:lnTo>
                  <a:pt x="18943" y="10697"/>
                </a:lnTo>
                <a:lnTo>
                  <a:pt x="18465" y="10040"/>
                </a:lnTo>
                <a:lnTo>
                  <a:pt x="18047" y="9502"/>
                </a:lnTo>
                <a:lnTo>
                  <a:pt x="17987" y="9382"/>
                </a:lnTo>
                <a:lnTo>
                  <a:pt x="17987" y="9263"/>
                </a:lnTo>
                <a:close/>
                <a:moveTo>
                  <a:pt x="17509" y="9861"/>
                </a:moveTo>
                <a:lnTo>
                  <a:pt x="17390" y="10876"/>
                </a:lnTo>
                <a:lnTo>
                  <a:pt x="17390" y="11832"/>
                </a:lnTo>
                <a:lnTo>
                  <a:pt x="17390" y="12848"/>
                </a:lnTo>
                <a:lnTo>
                  <a:pt x="17509" y="13804"/>
                </a:lnTo>
                <a:lnTo>
                  <a:pt x="17629" y="14820"/>
                </a:lnTo>
                <a:lnTo>
                  <a:pt x="17808" y="15776"/>
                </a:lnTo>
                <a:lnTo>
                  <a:pt x="18286" y="17748"/>
                </a:lnTo>
                <a:lnTo>
                  <a:pt x="19302" y="21692"/>
                </a:lnTo>
                <a:lnTo>
                  <a:pt x="19780" y="23604"/>
                </a:lnTo>
                <a:lnTo>
                  <a:pt x="19959" y="24620"/>
                </a:lnTo>
                <a:lnTo>
                  <a:pt x="20138" y="25576"/>
                </a:lnTo>
                <a:lnTo>
                  <a:pt x="18764" y="25696"/>
                </a:lnTo>
                <a:lnTo>
                  <a:pt x="17449" y="25696"/>
                </a:lnTo>
                <a:lnTo>
                  <a:pt x="16135" y="25576"/>
                </a:lnTo>
                <a:lnTo>
                  <a:pt x="14820" y="25457"/>
                </a:lnTo>
                <a:lnTo>
                  <a:pt x="13506" y="25158"/>
                </a:lnTo>
                <a:lnTo>
                  <a:pt x="12191" y="24799"/>
                </a:lnTo>
                <a:lnTo>
                  <a:pt x="10936" y="24321"/>
                </a:lnTo>
                <a:lnTo>
                  <a:pt x="9741" y="23843"/>
                </a:lnTo>
                <a:lnTo>
                  <a:pt x="9980" y="23544"/>
                </a:lnTo>
                <a:lnTo>
                  <a:pt x="10219" y="23186"/>
                </a:lnTo>
                <a:lnTo>
                  <a:pt x="10637" y="22409"/>
                </a:lnTo>
                <a:lnTo>
                  <a:pt x="10996" y="21573"/>
                </a:lnTo>
                <a:lnTo>
                  <a:pt x="11354" y="20855"/>
                </a:lnTo>
                <a:lnTo>
                  <a:pt x="13386" y="17031"/>
                </a:lnTo>
                <a:lnTo>
                  <a:pt x="15418" y="13446"/>
                </a:lnTo>
                <a:lnTo>
                  <a:pt x="17509" y="9861"/>
                </a:lnTo>
                <a:close/>
                <a:moveTo>
                  <a:pt x="35256" y="1973"/>
                </a:moveTo>
                <a:lnTo>
                  <a:pt x="35735" y="3228"/>
                </a:lnTo>
                <a:lnTo>
                  <a:pt x="36213" y="4542"/>
                </a:lnTo>
                <a:lnTo>
                  <a:pt x="36631" y="5857"/>
                </a:lnTo>
                <a:lnTo>
                  <a:pt x="36989" y="7231"/>
                </a:lnTo>
                <a:lnTo>
                  <a:pt x="37228" y="8546"/>
                </a:lnTo>
                <a:lnTo>
                  <a:pt x="37408" y="9920"/>
                </a:lnTo>
                <a:lnTo>
                  <a:pt x="37467" y="11295"/>
                </a:lnTo>
                <a:lnTo>
                  <a:pt x="37348" y="12729"/>
                </a:lnTo>
                <a:lnTo>
                  <a:pt x="37288" y="13386"/>
                </a:lnTo>
                <a:lnTo>
                  <a:pt x="37169" y="14043"/>
                </a:lnTo>
                <a:lnTo>
                  <a:pt x="36989" y="14760"/>
                </a:lnTo>
                <a:lnTo>
                  <a:pt x="36750" y="15418"/>
                </a:lnTo>
                <a:lnTo>
                  <a:pt x="36511" y="16075"/>
                </a:lnTo>
                <a:lnTo>
                  <a:pt x="36213" y="16732"/>
                </a:lnTo>
                <a:lnTo>
                  <a:pt x="35495" y="17987"/>
                </a:lnTo>
                <a:lnTo>
                  <a:pt x="34659" y="19182"/>
                </a:lnTo>
                <a:lnTo>
                  <a:pt x="33763" y="20377"/>
                </a:lnTo>
                <a:lnTo>
                  <a:pt x="32687" y="21453"/>
                </a:lnTo>
                <a:lnTo>
                  <a:pt x="31611" y="22469"/>
                </a:lnTo>
                <a:lnTo>
                  <a:pt x="30416" y="23425"/>
                </a:lnTo>
                <a:lnTo>
                  <a:pt x="29161" y="24321"/>
                </a:lnTo>
                <a:lnTo>
                  <a:pt x="27847" y="25098"/>
                </a:lnTo>
                <a:lnTo>
                  <a:pt x="26532" y="25815"/>
                </a:lnTo>
                <a:lnTo>
                  <a:pt x="25158" y="26413"/>
                </a:lnTo>
                <a:lnTo>
                  <a:pt x="23843" y="26891"/>
                </a:lnTo>
                <a:lnTo>
                  <a:pt x="22469" y="27309"/>
                </a:lnTo>
                <a:lnTo>
                  <a:pt x="21154" y="27548"/>
                </a:lnTo>
                <a:lnTo>
                  <a:pt x="20437" y="27668"/>
                </a:lnTo>
                <a:lnTo>
                  <a:pt x="19660" y="27727"/>
                </a:lnTo>
                <a:lnTo>
                  <a:pt x="18107" y="27727"/>
                </a:lnTo>
                <a:lnTo>
                  <a:pt x="16553" y="27548"/>
                </a:lnTo>
                <a:lnTo>
                  <a:pt x="14999" y="27309"/>
                </a:lnTo>
                <a:lnTo>
                  <a:pt x="13506" y="26951"/>
                </a:lnTo>
                <a:lnTo>
                  <a:pt x="12012" y="26472"/>
                </a:lnTo>
                <a:lnTo>
                  <a:pt x="10578" y="25994"/>
                </a:lnTo>
                <a:lnTo>
                  <a:pt x="9143" y="25397"/>
                </a:lnTo>
                <a:lnTo>
                  <a:pt x="8367" y="25038"/>
                </a:lnTo>
                <a:lnTo>
                  <a:pt x="7650" y="24680"/>
                </a:lnTo>
                <a:lnTo>
                  <a:pt x="6932" y="24262"/>
                </a:lnTo>
                <a:lnTo>
                  <a:pt x="6335" y="23843"/>
                </a:lnTo>
                <a:lnTo>
                  <a:pt x="5678" y="23365"/>
                </a:lnTo>
                <a:lnTo>
                  <a:pt x="5140" y="22827"/>
                </a:lnTo>
                <a:lnTo>
                  <a:pt x="4602" y="22290"/>
                </a:lnTo>
                <a:lnTo>
                  <a:pt x="4064" y="21752"/>
                </a:lnTo>
                <a:lnTo>
                  <a:pt x="3108" y="20557"/>
                </a:lnTo>
                <a:lnTo>
                  <a:pt x="2272" y="19302"/>
                </a:lnTo>
                <a:lnTo>
                  <a:pt x="1435" y="17927"/>
                </a:lnTo>
                <a:lnTo>
                  <a:pt x="658" y="16434"/>
                </a:lnTo>
                <a:lnTo>
                  <a:pt x="957" y="16374"/>
                </a:lnTo>
                <a:lnTo>
                  <a:pt x="1136" y="16434"/>
                </a:lnTo>
                <a:lnTo>
                  <a:pt x="1256" y="16434"/>
                </a:lnTo>
                <a:lnTo>
                  <a:pt x="1315" y="16553"/>
                </a:lnTo>
                <a:lnTo>
                  <a:pt x="1435" y="16912"/>
                </a:lnTo>
                <a:lnTo>
                  <a:pt x="1554" y="17449"/>
                </a:lnTo>
                <a:lnTo>
                  <a:pt x="1734" y="17808"/>
                </a:lnTo>
                <a:lnTo>
                  <a:pt x="1973" y="18226"/>
                </a:lnTo>
                <a:lnTo>
                  <a:pt x="2511" y="18943"/>
                </a:lnTo>
                <a:lnTo>
                  <a:pt x="3048" y="19660"/>
                </a:lnTo>
                <a:lnTo>
                  <a:pt x="3646" y="20377"/>
                </a:lnTo>
                <a:lnTo>
                  <a:pt x="4303" y="20975"/>
                </a:lnTo>
                <a:lnTo>
                  <a:pt x="4961" y="21632"/>
                </a:lnTo>
                <a:lnTo>
                  <a:pt x="5678" y="22230"/>
                </a:lnTo>
                <a:lnTo>
                  <a:pt x="6395" y="22827"/>
                </a:lnTo>
                <a:lnTo>
                  <a:pt x="7231" y="23365"/>
                </a:lnTo>
                <a:lnTo>
                  <a:pt x="8008" y="23903"/>
                </a:lnTo>
                <a:lnTo>
                  <a:pt x="8845" y="24381"/>
                </a:lnTo>
                <a:lnTo>
                  <a:pt x="9681" y="24799"/>
                </a:lnTo>
                <a:lnTo>
                  <a:pt x="10578" y="25158"/>
                </a:lnTo>
                <a:lnTo>
                  <a:pt x="11414" y="25516"/>
                </a:lnTo>
                <a:lnTo>
                  <a:pt x="12310" y="25815"/>
                </a:lnTo>
                <a:lnTo>
                  <a:pt x="13147" y="26054"/>
                </a:lnTo>
                <a:lnTo>
                  <a:pt x="13984" y="26233"/>
                </a:lnTo>
                <a:lnTo>
                  <a:pt x="14820" y="26413"/>
                </a:lnTo>
                <a:lnTo>
                  <a:pt x="15716" y="26532"/>
                </a:lnTo>
                <a:lnTo>
                  <a:pt x="16553" y="26592"/>
                </a:lnTo>
                <a:lnTo>
                  <a:pt x="17449" y="26652"/>
                </a:lnTo>
                <a:lnTo>
                  <a:pt x="18346" y="26652"/>
                </a:lnTo>
                <a:lnTo>
                  <a:pt x="19182" y="26592"/>
                </a:lnTo>
                <a:lnTo>
                  <a:pt x="20079" y="26532"/>
                </a:lnTo>
                <a:lnTo>
                  <a:pt x="20915" y="26413"/>
                </a:lnTo>
                <a:lnTo>
                  <a:pt x="21812" y="26233"/>
                </a:lnTo>
                <a:lnTo>
                  <a:pt x="22648" y="26054"/>
                </a:lnTo>
                <a:lnTo>
                  <a:pt x="23485" y="25815"/>
                </a:lnTo>
                <a:lnTo>
                  <a:pt x="24321" y="25516"/>
                </a:lnTo>
                <a:lnTo>
                  <a:pt x="25158" y="25218"/>
                </a:lnTo>
                <a:lnTo>
                  <a:pt x="26592" y="24620"/>
                </a:lnTo>
                <a:lnTo>
                  <a:pt x="28026" y="23843"/>
                </a:lnTo>
                <a:lnTo>
                  <a:pt x="29341" y="22947"/>
                </a:lnTo>
                <a:lnTo>
                  <a:pt x="30596" y="21991"/>
                </a:lnTo>
                <a:lnTo>
                  <a:pt x="31791" y="20975"/>
                </a:lnTo>
                <a:lnTo>
                  <a:pt x="32328" y="20377"/>
                </a:lnTo>
                <a:lnTo>
                  <a:pt x="32866" y="19780"/>
                </a:lnTo>
                <a:lnTo>
                  <a:pt x="33344" y="19182"/>
                </a:lnTo>
                <a:lnTo>
                  <a:pt x="33822" y="18525"/>
                </a:lnTo>
                <a:lnTo>
                  <a:pt x="34241" y="17868"/>
                </a:lnTo>
                <a:lnTo>
                  <a:pt x="34659" y="17151"/>
                </a:lnTo>
                <a:lnTo>
                  <a:pt x="35077" y="16314"/>
                </a:lnTo>
                <a:lnTo>
                  <a:pt x="35436" y="15478"/>
                </a:lnTo>
                <a:lnTo>
                  <a:pt x="35675" y="14581"/>
                </a:lnTo>
                <a:lnTo>
                  <a:pt x="35914" y="13745"/>
                </a:lnTo>
                <a:lnTo>
                  <a:pt x="36033" y="12848"/>
                </a:lnTo>
                <a:lnTo>
                  <a:pt x="36033" y="11892"/>
                </a:lnTo>
                <a:lnTo>
                  <a:pt x="36033" y="10996"/>
                </a:lnTo>
                <a:lnTo>
                  <a:pt x="35914" y="10040"/>
                </a:lnTo>
                <a:lnTo>
                  <a:pt x="35735" y="8904"/>
                </a:lnTo>
                <a:lnTo>
                  <a:pt x="35495" y="7769"/>
                </a:lnTo>
                <a:lnTo>
                  <a:pt x="34898" y="5439"/>
                </a:lnTo>
                <a:lnTo>
                  <a:pt x="34539" y="4303"/>
                </a:lnTo>
                <a:lnTo>
                  <a:pt x="34420" y="3706"/>
                </a:lnTo>
                <a:lnTo>
                  <a:pt x="34360" y="3168"/>
                </a:lnTo>
                <a:lnTo>
                  <a:pt x="34360" y="2630"/>
                </a:lnTo>
                <a:lnTo>
                  <a:pt x="34360" y="2451"/>
                </a:lnTo>
                <a:lnTo>
                  <a:pt x="34420" y="2331"/>
                </a:lnTo>
                <a:lnTo>
                  <a:pt x="34480" y="2272"/>
                </a:lnTo>
                <a:lnTo>
                  <a:pt x="34659" y="2212"/>
                </a:lnTo>
                <a:lnTo>
                  <a:pt x="35256" y="1973"/>
                </a:lnTo>
                <a:close/>
                <a:moveTo>
                  <a:pt x="35137" y="1"/>
                </a:moveTo>
                <a:lnTo>
                  <a:pt x="34958" y="120"/>
                </a:lnTo>
                <a:lnTo>
                  <a:pt x="34838" y="240"/>
                </a:lnTo>
                <a:lnTo>
                  <a:pt x="34778" y="479"/>
                </a:lnTo>
                <a:lnTo>
                  <a:pt x="34778" y="658"/>
                </a:lnTo>
                <a:lnTo>
                  <a:pt x="34838" y="897"/>
                </a:lnTo>
                <a:lnTo>
                  <a:pt x="34420" y="1017"/>
                </a:lnTo>
                <a:lnTo>
                  <a:pt x="34002" y="1077"/>
                </a:lnTo>
                <a:lnTo>
                  <a:pt x="33643" y="1136"/>
                </a:lnTo>
                <a:lnTo>
                  <a:pt x="33285" y="1256"/>
                </a:lnTo>
                <a:lnTo>
                  <a:pt x="32986" y="1435"/>
                </a:lnTo>
                <a:lnTo>
                  <a:pt x="32567" y="1674"/>
                </a:lnTo>
                <a:lnTo>
                  <a:pt x="32149" y="1973"/>
                </a:lnTo>
                <a:lnTo>
                  <a:pt x="31671" y="2152"/>
                </a:lnTo>
                <a:lnTo>
                  <a:pt x="26652" y="4244"/>
                </a:lnTo>
                <a:lnTo>
                  <a:pt x="21513" y="6395"/>
                </a:lnTo>
                <a:lnTo>
                  <a:pt x="16314" y="8606"/>
                </a:lnTo>
                <a:lnTo>
                  <a:pt x="11474" y="10757"/>
                </a:lnTo>
                <a:lnTo>
                  <a:pt x="6693" y="12968"/>
                </a:lnTo>
                <a:lnTo>
                  <a:pt x="5020" y="13685"/>
                </a:lnTo>
                <a:lnTo>
                  <a:pt x="3347" y="14402"/>
                </a:lnTo>
                <a:lnTo>
                  <a:pt x="2570" y="14760"/>
                </a:lnTo>
                <a:lnTo>
                  <a:pt x="1793" y="15179"/>
                </a:lnTo>
                <a:lnTo>
                  <a:pt x="1076" y="15657"/>
                </a:lnTo>
                <a:lnTo>
                  <a:pt x="479" y="16135"/>
                </a:lnTo>
                <a:lnTo>
                  <a:pt x="419" y="15956"/>
                </a:lnTo>
                <a:lnTo>
                  <a:pt x="359" y="15776"/>
                </a:lnTo>
                <a:lnTo>
                  <a:pt x="240" y="15717"/>
                </a:lnTo>
                <a:lnTo>
                  <a:pt x="61" y="15657"/>
                </a:lnTo>
                <a:lnTo>
                  <a:pt x="1" y="15836"/>
                </a:lnTo>
                <a:lnTo>
                  <a:pt x="1" y="16015"/>
                </a:lnTo>
                <a:lnTo>
                  <a:pt x="61" y="16374"/>
                </a:lnTo>
                <a:lnTo>
                  <a:pt x="180" y="16732"/>
                </a:lnTo>
                <a:lnTo>
                  <a:pt x="539" y="17629"/>
                </a:lnTo>
                <a:lnTo>
                  <a:pt x="1076" y="18704"/>
                </a:lnTo>
                <a:lnTo>
                  <a:pt x="2152" y="20676"/>
                </a:lnTo>
                <a:lnTo>
                  <a:pt x="2869" y="21812"/>
                </a:lnTo>
                <a:lnTo>
                  <a:pt x="3467" y="22648"/>
                </a:lnTo>
                <a:lnTo>
                  <a:pt x="4124" y="23365"/>
                </a:lnTo>
                <a:lnTo>
                  <a:pt x="4841" y="23963"/>
                </a:lnTo>
                <a:lnTo>
                  <a:pt x="5558" y="24560"/>
                </a:lnTo>
                <a:lnTo>
                  <a:pt x="6395" y="25098"/>
                </a:lnTo>
                <a:lnTo>
                  <a:pt x="7231" y="25576"/>
                </a:lnTo>
                <a:lnTo>
                  <a:pt x="8068" y="26054"/>
                </a:lnTo>
                <a:lnTo>
                  <a:pt x="8964" y="26472"/>
                </a:lnTo>
                <a:lnTo>
                  <a:pt x="10996" y="27249"/>
                </a:lnTo>
                <a:lnTo>
                  <a:pt x="12071" y="27548"/>
                </a:lnTo>
                <a:lnTo>
                  <a:pt x="13087" y="27847"/>
                </a:lnTo>
                <a:lnTo>
                  <a:pt x="14103" y="28146"/>
                </a:lnTo>
                <a:lnTo>
                  <a:pt x="15179" y="28325"/>
                </a:lnTo>
                <a:lnTo>
                  <a:pt x="16195" y="28504"/>
                </a:lnTo>
                <a:lnTo>
                  <a:pt x="17270" y="28624"/>
                </a:lnTo>
                <a:lnTo>
                  <a:pt x="18346" y="28683"/>
                </a:lnTo>
                <a:lnTo>
                  <a:pt x="19362" y="28683"/>
                </a:lnTo>
                <a:lnTo>
                  <a:pt x="20437" y="28624"/>
                </a:lnTo>
                <a:lnTo>
                  <a:pt x="21453" y="28504"/>
                </a:lnTo>
                <a:lnTo>
                  <a:pt x="22529" y="28265"/>
                </a:lnTo>
                <a:lnTo>
                  <a:pt x="23544" y="28026"/>
                </a:lnTo>
                <a:lnTo>
                  <a:pt x="24620" y="27668"/>
                </a:lnTo>
                <a:lnTo>
                  <a:pt x="25636" y="27249"/>
                </a:lnTo>
                <a:lnTo>
                  <a:pt x="27309" y="26413"/>
                </a:lnTo>
                <a:lnTo>
                  <a:pt x="28982" y="25457"/>
                </a:lnTo>
                <a:lnTo>
                  <a:pt x="30655" y="24321"/>
                </a:lnTo>
                <a:lnTo>
                  <a:pt x="31432" y="23724"/>
                </a:lnTo>
                <a:lnTo>
                  <a:pt x="32209" y="23126"/>
                </a:lnTo>
                <a:lnTo>
                  <a:pt x="32926" y="22469"/>
                </a:lnTo>
                <a:lnTo>
                  <a:pt x="33643" y="21812"/>
                </a:lnTo>
                <a:lnTo>
                  <a:pt x="34300" y="21095"/>
                </a:lnTo>
                <a:lnTo>
                  <a:pt x="34958" y="20377"/>
                </a:lnTo>
                <a:lnTo>
                  <a:pt x="35555" y="19601"/>
                </a:lnTo>
                <a:lnTo>
                  <a:pt x="36093" y="18824"/>
                </a:lnTo>
                <a:lnTo>
                  <a:pt x="36571" y="17987"/>
                </a:lnTo>
                <a:lnTo>
                  <a:pt x="37049" y="17151"/>
                </a:lnTo>
                <a:lnTo>
                  <a:pt x="37467" y="16135"/>
                </a:lnTo>
                <a:lnTo>
                  <a:pt x="37826" y="15059"/>
                </a:lnTo>
                <a:lnTo>
                  <a:pt x="38065" y="13984"/>
                </a:lnTo>
                <a:lnTo>
                  <a:pt x="38244" y="12968"/>
                </a:lnTo>
                <a:lnTo>
                  <a:pt x="38304" y="11892"/>
                </a:lnTo>
                <a:lnTo>
                  <a:pt x="38304" y="10757"/>
                </a:lnTo>
                <a:lnTo>
                  <a:pt x="38244" y="9681"/>
                </a:lnTo>
                <a:lnTo>
                  <a:pt x="38125" y="8606"/>
                </a:lnTo>
                <a:lnTo>
                  <a:pt x="37945" y="7530"/>
                </a:lnTo>
                <a:lnTo>
                  <a:pt x="37706" y="6454"/>
                </a:lnTo>
                <a:lnTo>
                  <a:pt x="37408" y="5379"/>
                </a:lnTo>
                <a:lnTo>
                  <a:pt x="37109" y="4363"/>
                </a:lnTo>
                <a:lnTo>
                  <a:pt x="36332" y="2272"/>
                </a:lnTo>
                <a:lnTo>
                  <a:pt x="35555" y="300"/>
                </a:lnTo>
                <a:lnTo>
                  <a:pt x="35436" y="61"/>
                </a:lnTo>
                <a:lnTo>
                  <a:pt x="35256"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9290225">
            <a:off x="5567287" y="240208"/>
            <a:ext cx="943922" cy="1037964"/>
          </a:xfrm>
          <a:custGeom>
            <a:avLst/>
            <a:gdLst/>
            <a:ahLst/>
            <a:cxnLst/>
            <a:rect l="l" t="t" r="r" b="b"/>
            <a:pathLst>
              <a:path w="34779" h="38244" extrusionOk="0">
                <a:moveTo>
                  <a:pt x="20975" y="9322"/>
                </a:moveTo>
                <a:lnTo>
                  <a:pt x="20855" y="9382"/>
                </a:lnTo>
                <a:lnTo>
                  <a:pt x="20258" y="9920"/>
                </a:lnTo>
                <a:lnTo>
                  <a:pt x="19839" y="10338"/>
                </a:lnTo>
                <a:lnTo>
                  <a:pt x="19421" y="10816"/>
                </a:lnTo>
                <a:lnTo>
                  <a:pt x="19122" y="11294"/>
                </a:lnTo>
                <a:lnTo>
                  <a:pt x="19003" y="11533"/>
                </a:lnTo>
                <a:lnTo>
                  <a:pt x="18943" y="11712"/>
                </a:lnTo>
                <a:lnTo>
                  <a:pt x="18943" y="11892"/>
                </a:lnTo>
                <a:lnTo>
                  <a:pt x="19003" y="12011"/>
                </a:lnTo>
                <a:lnTo>
                  <a:pt x="19182" y="12071"/>
                </a:lnTo>
                <a:lnTo>
                  <a:pt x="19421" y="12131"/>
                </a:lnTo>
                <a:lnTo>
                  <a:pt x="19541" y="12071"/>
                </a:lnTo>
                <a:lnTo>
                  <a:pt x="19720" y="11952"/>
                </a:lnTo>
                <a:lnTo>
                  <a:pt x="20019" y="11593"/>
                </a:lnTo>
                <a:lnTo>
                  <a:pt x="20497" y="10816"/>
                </a:lnTo>
                <a:lnTo>
                  <a:pt x="20676" y="10517"/>
                </a:lnTo>
                <a:lnTo>
                  <a:pt x="20915" y="9980"/>
                </a:lnTo>
                <a:lnTo>
                  <a:pt x="20975" y="9681"/>
                </a:lnTo>
                <a:lnTo>
                  <a:pt x="21034" y="9442"/>
                </a:lnTo>
                <a:lnTo>
                  <a:pt x="21034" y="9382"/>
                </a:lnTo>
                <a:lnTo>
                  <a:pt x="20975" y="9322"/>
                </a:lnTo>
                <a:close/>
                <a:moveTo>
                  <a:pt x="23245" y="15238"/>
                </a:moveTo>
                <a:lnTo>
                  <a:pt x="22827" y="15298"/>
                </a:lnTo>
                <a:lnTo>
                  <a:pt x="22708" y="15358"/>
                </a:lnTo>
                <a:lnTo>
                  <a:pt x="22588" y="15477"/>
                </a:lnTo>
                <a:lnTo>
                  <a:pt x="22588" y="15656"/>
                </a:lnTo>
                <a:lnTo>
                  <a:pt x="22708" y="15836"/>
                </a:lnTo>
                <a:lnTo>
                  <a:pt x="22827" y="15955"/>
                </a:lnTo>
                <a:lnTo>
                  <a:pt x="23126" y="16075"/>
                </a:lnTo>
                <a:lnTo>
                  <a:pt x="23843" y="16254"/>
                </a:lnTo>
                <a:lnTo>
                  <a:pt x="24560" y="16373"/>
                </a:lnTo>
                <a:lnTo>
                  <a:pt x="25277" y="16373"/>
                </a:lnTo>
                <a:lnTo>
                  <a:pt x="25755" y="16254"/>
                </a:lnTo>
                <a:lnTo>
                  <a:pt x="25934" y="16134"/>
                </a:lnTo>
                <a:lnTo>
                  <a:pt x="26054" y="16075"/>
                </a:lnTo>
                <a:lnTo>
                  <a:pt x="26054" y="16015"/>
                </a:lnTo>
                <a:lnTo>
                  <a:pt x="26054" y="15895"/>
                </a:lnTo>
                <a:lnTo>
                  <a:pt x="25815" y="15776"/>
                </a:lnTo>
                <a:lnTo>
                  <a:pt x="25038" y="15537"/>
                </a:lnTo>
                <a:lnTo>
                  <a:pt x="24440" y="15417"/>
                </a:lnTo>
                <a:lnTo>
                  <a:pt x="23843" y="15298"/>
                </a:lnTo>
                <a:lnTo>
                  <a:pt x="23245" y="15238"/>
                </a:lnTo>
                <a:close/>
                <a:moveTo>
                  <a:pt x="16792" y="18166"/>
                </a:moveTo>
                <a:lnTo>
                  <a:pt x="16553" y="18226"/>
                </a:lnTo>
                <a:lnTo>
                  <a:pt x="16075" y="18465"/>
                </a:lnTo>
                <a:lnTo>
                  <a:pt x="15776" y="18644"/>
                </a:lnTo>
                <a:lnTo>
                  <a:pt x="15358" y="19122"/>
                </a:lnTo>
                <a:lnTo>
                  <a:pt x="14939" y="19779"/>
                </a:lnTo>
                <a:lnTo>
                  <a:pt x="14760" y="20138"/>
                </a:lnTo>
                <a:lnTo>
                  <a:pt x="14641" y="20496"/>
                </a:lnTo>
                <a:lnTo>
                  <a:pt x="14641" y="20795"/>
                </a:lnTo>
                <a:lnTo>
                  <a:pt x="14641" y="20915"/>
                </a:lnTo>
                <a:lnTo>
                  <a:pt x="14700" y="21034"/>
                </a:lnTo>
                <a:lnTo>
                  <a:pt x="14820" y="21094"/>
                </a:lnTo>
                <a:lnTo>
                  <a:pt x="14939" y="21094"/>
                </a:lnTo>
                <a:lnTo>
                  <a:pt x="15059" y="21034"/>
                </a:lnTo>
                <a:lnTo>
                  <a:pt x="15238" y="20915"/>
                </a:lnTo>
                <a:lnTo>
                  <a:pt x="15537" y="20616"/>
                </a:lnTo>
                <a:lnTo>
                  <a:pt x="15895" y="20138"/>
                </a:lnTo>
                <a:lnTo>
                  <a:pt x="16553" y="19122"/>
                </a:lnTo>
                <a:lnTo>
                  <a:pt x="16971" y="18405"/>
                </a:lnTo>
                <a:lnTo>
                  <a:pt x="17031" y="18226"/>
                </a:lnTo>
                <a:lnTo>
                  <a:pt x="17031" y="18166"/>
                </a:lnTo>
                <a:close/>
                <a:moveTo>
                  <a:pt x="23365" y="22110"/>
                </a:moveTo>
                <a:lnTo>
                  <a:pt x="23245" y="22229"/>
                </a:lnTo>
                <a:lnTo>
                  <a:pt x="23245" y="22409"/>
                </a:lnTo>
                <a:lnTo>
                  <a:pt x="23245" y="22707"/>
                </a:lnTo>
                <a:lnTo>
                  <a:pt x="23245" y="22946"/>
                </a:lnTo>
                <a:lnTo>
                  <a:pt x="23305" y="23185"/>
                </a:lnTo>
                <a:lnTo>
                  <a:pt x="23425" y="23305"/>
                </a:lnTo>
                <a:lnTo>
                  <a:pt x="23544" y="23484"/>
                </a:lnTo>
                <a:lnTo>
                  <a:pt x="23783" y="23604"/>
                </a:lnTo>
                <a:lnTo>
                  <a:pt x="24261" y="23843"/>
                </a:lnTo>
                <a:lnTo>
                  <a:pt x="24560" y="23962"/>
                </a:lnTo>
                <a:lnTo>
                  <a:pt x="25098" y="23962"/>
                </a:lnTo>
                <a:lnTo>
                  <a:pt x="25337" y="23843"/>
                </a:lnTo>
                <a:lnTo>
                  <a:pt x="25516" y="23664"/>
                </a:lnTo>
                <a:lnTo>
                  <a:pt x="25695" y="23544"/>
                </a:lnTo>
                <a:lnTo>
                  <a:pt x="25755" y="23425"/>
                </a:lnTo>
                <a:lnTo>
                  <a:pt x="25695" y="23305"/>
                </a:lnTo>
                <a:lnTo>
                  <a:pt x="25636" y="23185"/>
                </a:lnTo>
                <a:lnTo>
                  <a:pt x="25516" y="23066"/>
                </a:lnTo>
                <a:lnTo>
                  <a:pt x="25217" y="22827"/>
                </a:lnTo>
                <a:lnTo>
                  <a:pt x="24321" y="22528"/>
                </a:lnTo>
                <a:lnTo>
                  <a:pt x="23962" y="22409"/>
                </a:lnTo>
                <a:lnTo>
                  <a:pt x="23723" y="22289"/>
                </a:lnTo>
                <a:lnTo>
                  <a:pt x="23484" y="22110"/>
                </a:lnTo>
                <a:close/>
                <a:moveTo>
                  <a:pt x="9024" y="23783"/>
                </a:moveTo>
                <a:lnTo>
                  <a:pt x="8486" y="24142"/>
                </a:lnTo>
                <a:lnTo>
                  <a:pt x="8068" y="24440"/>
                </a:lnTo>
                <a:lnTo>
                  <a:pt x="7709" y="24799"/>
                </a:lnTo>
                <a:lnTo>
                  <a:pt x="7410" y="25157"/>
                </a:lnTo>
                <a:lnTo>
                  <a:pt x="7291" y="25337"/>
                </a:lnTo>
                <a:lnTo>
                  <a:pt x="7291" y="25516"/>
                </a:lnTo>
                <a:lnTo>
                  <a:pt x="7291" y="25635"/>
                </a:lnTo>
                <a:lnTo>
                  <a:pt x="7350" y="25755"/>
                </a:lnTo>
                <a:lnTo>
                  <a:pt x="7470" y="25874"/>
                </a:lnTo>
                <a:lnTo>
                  <a:pt x="7709" y="25934"/>
                </a:lnTo>
                <a:lnTo>
                  <a:pt x="7888" y="25934"/>
                </a:lnTo>
                <a:lnTo>
                  <a:pt x="8068" y="25874"/>
                </a:lnTo>
                <a:lnTo>
                  <a:pt x="8247" y="25815"/>
                </a:lnTo>
                <a:lnTo>
                  <a:pt x="8426" y="25635"/>
                </a:lnTo>
                <a:lnTo>
                  <a:pt x="8725" y="25277"/>
                </a:lnTo>
                <a:lnTo>
                  <a:pt x="8964" y="24859"/>
                </a:lnTo>
                <a:lnTo>
                  <a:pt x="9083" y="24440"/>
                </a:lnTo>
                <a:lnTo>
                  <a:pt x="9203" y="24082"/>
                </a:lnTo>
                <a:lnTo>
                  <a:pt x="9143" y="23843"/>
                </a:lnTo>
                <a:lnTo>
                  <a:pt x="9143" y="23783"/>
                </a:lnTo>
                <a:close/>
                <a:moveTo>
                  <a:pt x="17330" y="27129"/>
                </a:moveTo>
                <a:lnTo>
                  <a:pt x="17210" y="27189"/>
                </a:lnTo>
                <a:lnTo>
                  <a:pt x="16852" y="27368"/>
                </a:lnTo>
                <a:lnTo>
                  <a:pt x="16553" y="27607"/>
                </a:lnTo>
                <a:lnTo>
                  <a:pt x="16314" y="27966"/>
                </a:lnTo>
                <a:lnTo>
                  <a:pt x="16134" y="28324"/>
                </a:lnTo>
                <a:lnTo>
                  <a:pt x="16075" y="28623"/>
                </a:lnTo>
                <a:lnTo>
                  <a:pt x="16075" y="28743"/>
                </a:lnTo>
                <a:lnTo>
                  <a:pt x="16134" y="28802"/>
                </a:lnTo>
                <a:lnTo>
                  <a:pt x="16314" y="28862"/>
                </a:lnTo>
                <a:lnTo>
                  <a:pt x="16493" y="28862"/>
                </a:lnTo>
                <a:lnTo>
                  <a:pt x="16672" y="28802"/>
                </a:lnTo>
                <a:lnTo>
                  <a:pt x="16911" y="28623"/>
                </a:lnTo>
                <a:lnTo>
                  <a:pt x="17150" y="28384"/>
                </a:lnTo>
                <a:lnTo>
                  <a:pt x="17389" y="28145"/>
                </a:lnTo>
                <a:lnTo>
                  <a:pt x="17569" y="27846"/>
                </a:lnTo>
                <a:lnTo>
                  <a:pt x="17688" y="27607"/>
                </a:lnTo>
                <a:lnTo>
                  <a:pt x="17688" y="27428"/>
                </a:lnTo>
                <a:lnTo>
                  <a:pt x="17688" y="27368"/>
                </a:lnTo>
                <a:lnTo>
                  <a:pt x="17628" y="27249"/>
                </a:lnTo>
                <a:lnTo>
                  <a:pt x="17509" y="27189"/>
                </a:lnTo>
                <a:lnTo>
                  <a:pt x="17330" y="27129"/>
                </a:lnTo>
                <a:close/>
                <a:moveTo>
                  <a:pt x="27548" y="27548"/>
                </a:moveTo>
                <a:lnTo>
                  <a:pt x="27368" y="27607"/>
                </a:lnTo>
                <a:lnTo>
                  <a:pt x="27249" y="27727"/>
                </a:lnTo>
                <a:lnTo>
                  <a:pt x="27189" y="27906"/>
                </a:lnTo>
                <a:lnTo>
                  <a:pt x="27189" y="28026"/>
                </a:lnTo>
                <a:lnTo>
                  <a:pt x="27189" y="28205"/>
                </a:lnTo>
                <a:lnTo>
                  <a:pt x="27309" y="28563"/>
                </a:lnTo>
                <a:lnTo>
                  <a:pt x="27607" y="28922"/>
                </a:lnTo>
                <a:lnTo>
                  <a:pt x="27787" y="29041"/>
                </a:lnTo>
                <a:lnTo>
                  <a:pt x="28026" y="29161"/>
                </a:lnTo>
                <a:lnTo>
                  <a:pt x="28205" y="29221"/>
                </a:lnTo>
                <a:lnTo>
                  <a:pt x="28444" y="29281"/>
                </a:lnTo>
                <a:lnTo>
                  <a:pt x="28683" y="29221"/>
                </a:lnTo>
                <a:lnTo>
                  <a:pt x="28922" y="29161"/>
                </a:lnTo>
                <a:lnTo>
                  <a:pt x="29101" y="29041"/>
                </a:lnTo>
                <a:lnTo>
                  <a:pt x="29221" y="28922"/>
                </a:lnTo>
                <a:lnTo>
                  <a:pt x="29281" y="28802"/>
                </a:lnTo>
                <a:lnTo>
                  <a:pt x="29281" y="28683"/>
                </a:lnTo>
                <a:lnTo>
                  <a:pt x="29161" y="28384"/>
                </a:lnTo>
                <a:lnTo>
                  <a:pt x="28982" y="28145"/>
                </a:lnTo>
                <a:lnTo>
                  <a:pt x="28803" y="28145"/>
                </a:lnTo>
                <a:lnTo>
                  <a:pt x="28325" y="27906"/>
                </a:lnTo>
                <a:lnTo>
                  <a:pt x="27847" y="27667"/>
                </a:lnTo>
                <a:lnTo>
                  <a:pt x="27727" y="27548"/>
                </a:lnTo>
                <a:close/>
                <a:moveTo>
                  <a:pt x="23058" y="974"/>
                </a:moveTo>
                <a:lnTo>
                  <a:pt x="23126" y="1196"/>
                </a:lnTo>
                <a:lnTo>
                  <a:pt x="23544" y="2211"/>
                </a:lnTo>
                <a:lnTo>
                  <a:pt x="24082" y="3347"/>
                </a:lnTo>
                <a:lnTo>
                  <a:pt x="25217" y="5558"/>
                </a:lnTo>
                <a:lnTo>
                  <a:pt x="25875" y="6932"/>
                </a:lnTo>
                <a:lnTo>
                  <a:pt x="27368" y="10697"/>
                </a:lnTo>
                <a:lnTo>
                  <a:pt x="28803" y="14521"/>
                </a:lnTo>
                <a:lnTo>
                  <a:pt x="30177" y="18345"/>
                </a:lnTo>
                <a:lnTo>
                  <a:pt x="30834" y="20257"/>
                </a:lnTo>
                <a:lnTo>
                  <a:pt x="31372" y="22229"/>
                </a:lnTo>
                <a:lnTo>
                  <a:pt x="31850" y="24440"/>
                </a:lnTo>
                <a:lnTo>
                  <a:pt x="32268" y="26651"/>
                </a:lnTo>
                <a:lnTo>
                  <a:pt x="32567" y="28504"/>
                </a:lnTo>
                <a:lnTo>
                  <a:pt x="32627" y="29101"/>
                </a:lnTo>
                <a:lnTo>
                  <a:pt x="32627" y="29340"/>
                </a:lnTo>
                <a:lnTo>
                  <a:pt x="32627" y="29460"/>
                </a:lnTo>
                <a:lnTo>
                  <a:pt x="32507" y="29639"/>
                </a:lnTo>
                <a:lnTo>
                  <a:pt x="32388" y="29759"/>
                </a:lnTo>
                <a:lnTo>
                  <a:pt x="31970" y="30117"/>
                </a:lnTo>
                <a:lnTo>
                  <a:pt x="31312" y="30535"/>
                </a:lnTo>
                <a:lnTo>
                  <a:pt x="30655" y="30954"/>
                </a:lnTo>
                <a:lnTo>
                  <a:pt x="29878" y="31252"/>
                </a:lnTo>
                <a:lnTo>
                  <a:pt x="29101" y="31432"/>
                </a:lnTo>
                <a:lnTo>
                  <a:pt x="28265" y="31611"/>
                </a:lnTo>
                <a:lnTo>
                  <a:pt x="27428" y="31730"/>
                </a:lnTo>
                <a:lnTo>
                  <a:pt x="26532" y="31790"/>
                </a:lnTo>
                <a:lnTo>
                  <a:pt x="25695" y="31850"/>
                </a:lnTo>
                <a:lnTo>
                  <a:pt x="23903" y="31790"/>
                </a:lnTo>
                <a:lnTo>
                  <a:pt x="22170" y="31611"/>
                </a:lnTo>
                <a:lnTo>
                  <a:pt x="19003" y="31252"/>
                </a:lnTo>
                <a:lnTo>
                  <a:pt x="16971" y="30954"/>
                </a:lnTo>
                <a:lnTo>
                  <a:pt x="14999" y="30655"/>
                </a:lnTo>
                <a:lnTo>
                  <a:pt x="13027" y="30237"/>
                </a:lnTo>
                <a:lnTo>
                  <a:pt x="11055" y="29759"/>
                </a:lnTo>
                <a:lnTo>
                  <a:pt x="10099" y="29460"/>
                </a:lnTo>
                <a:lnTo>
                  <a:pt x="9143" y="29161"/>
                </a:lnTo>
                <a:lnTo>
                  <a:pt x="7291" y="28384"/>
                </a:lnTo>
                <a:lnTo>
                  <a:pt x="6335" y="28026"/>
                </a:lnTo>
                <a:lnTo>
                  <a:pt x="5438" y="27727"/>
                </a:lnTo>
                <a:lnTo>
                  <a:pt x="4482" y="27428"/>
                </a:lnTo>
                <a:lnTo>
                  <a:pt x="3526" y="27249"/>
                </a:lnTo>
                <a:lnTo>
                  <a:pt x="8605" y="20616"/>
                </a:lnTo>
                <a:lnTo>
                  <a:pt x="13685" y="13983"/>
                </a:lnTo>
                <a:lnTo>
                  <a:pt x="15597" y="11473"/>
                </a:lnTo>
                <a:lnTo>
                  <a:pt x="18883" y="7171"/>
                </a:lnTo>
                <a:lnTo>
                  <a:pt x="20556" y="4900"/>
                </a:lnTo>
                <a:lnTo>
                  <a:pt x="21931" y="2928"/>
                </a:lnTo>
                <a:lnTo>
                  <a:pt x="22409" y="2152"/>
                </a:lnTo>
                <a:lnTo>
                  <a:pt x="22827" y="1494"/>
                </a:lnTo>
                <a:lnTo>
                  <a:pt x="23006" y="1076"/>
                </a:lnTo>
                <a:lnTo>
                  <a:pt x="23058" y="974"/>
                </a:lnTo>
                <a:close/>
                <a:moveTo>
                  <a:pt x="3168" y="27727"/>
                </a:moveTo>
                <a:lnTo>
                  <a:pt x="3825" y="28324"/>
                </a:lnTo>
                <a:lnTo>
                  <a:pt x="4602" y="28802"/>
                </a:lnTo>
                <a:lnTo>
                  <a:pt x="5438" y="29161"/>
                </a:lnTo>
                <a:lnTo>
                  <a:pt x="6335" y="29520"/>
                </a:lnTo>
                <a:lnTo>
                  <a:pt x="7291" y="29878"/>
                </a:lnTo>
                <a:lnTo>
                  <a:pt x="8187" y="30117"/>
                </a:lnTo>
                <a:lnTo>
                  <a:pt x="9920" y="30595"/>
                </a:lnTo>
                <a:lnTo>
                  <a:pt x="12071" y="31193"/>
                </a:lnTo>
                <a:lnTo>
                  <a:pt x="14222" y="31671"/>
                </a:lnTo>
                <a:lnTo>
                  <a:pt x="16373" y="32029"/>
                </a:lnTo>
                <a:lnTo>
                  <a:pt x="18584" y="32328"/>
                </a:lnTo>
                <a:lnTo>
                  <a:pt x="20377" y="32567"/>
                </a:lnTo>
                <a:lnTo>
                  <a:pt x="22230" y="32746"/>
                </a:lnTo>
                <a:lnTo>
                  <a:pt x="24082" y="32806"/>
                </a:lnTo>
                <a:lnTo>
                  <a:pt x="25934" y="32806"/>
                </a:lnTo>
                <a:lnTo>
                  <a:pt x="26831" y="32746"/>
                </a:lnTo>
                <a:lnTo>
                  <a:pt x="27787" y="32627"/>
                </a:lnTo>
                <a:lnTo>
                  <a:pt x="28683" y="32507"/>
                </a:lnTo>
                <a:lnTo>
                  <a:pt x="29579" y="32268"/>
                </a:lnTo>
                <a:lnTo>
                  <a:pt x="30416" y="32029"/>
                </a:lnTo>
                <a:lnTo>
                  <a:pt x="31253" y="31671"/>
                </a:lnTo>
                <a:lnTo>
                  <a:pt x="32089" y="31312"/>
                </a:lnTo>
                <a:lnTo>
                  <a:pt x="32866" y="30834"/>
                </a:lnTo>
                <a:lnTo>
                  <a:pt x="33045" y="32029"/>
                </a:lnTo>
                <a:lnTo>
                  <a:pt x="33165" y="32388"/>
                </a:lnTo>
                <a:lnTo>
                  <a:pt x="33165" y="32567"/>
                </a:lnTo>
                <a:lnTo>
                  <a:pt x="33105" y="32627"/>
                </a:lnTo>
                <a:lnTo>
                  <a:pt x="32985" y="32746"/>
                </a:lnTo>
                <a:lnTo>
                  <a:pt x="32866" y="32806"/>
                </a:lnTo>
                <a:lnTo>
                  <a:pt x="32448" y="32806"/>
                </a:lnTo>
                <a:lnTo>
                  <a:pt x="32209" y="32985"/>
                </a:lnTo>
                <a:lnTo>
                  <a:pt x="31850" y="33105"/>
                </a:lnTo>
                <a:lnTo>
                  <a:pt x="31133" y="33284"/>
                </a:lnTo>
                <a:lnTo>
                  <a:pt x="29759" y="33583"/>
                </a:lnTo>
                <a:lnTo>
                  <a:pt x="28026" y="33762"/>
                </a:lnTo>
                <a:lnTo>
                  <a:pt x="26233" y="33882"/>
                </a:lnTo>
                <a:lnTo>
                  <a:pt x="24500" y="33882"/>
                </a:lnTo>
                <a:lnTo>
                  <a:pt x="22708" y="33762"/>
                </a:lnTo>
                <a:lnTo>
                  <a:pt x="20915" y="33643"/>
                </a:lnTo>
                <a:lnTo>
                  <a:pt x="19182" y="33463"/>
                </a:lnTo>
                <a:lnTo>
                  <a:pt x="15716" y="33045"/>
                </a:lnTo>
                <a:lnTo>
                  <a:pt x="13924" y="32746"/>
                </a:lnTo>
                <a:lnTo>
                  <a:pt x="12191" y="32388"/>
                </a:lnTo>
                <a:lnTo>
                  <a:pt x="10517" y="31969"/>
                </a:lnTo>
                <a:lnTo>
                  <a:pt x="8844" y="31432"/>
                </a:lnTo>
                <a:lnTo>
                  <a:pt x="7231" y="30834"/>
                </a:lnTo>
                <a:lnTo>
                  <a:pt x="5618" y="30237"/>
                </a:lnTo>
                <a:lnTo>
                  <a:pt x="2331" y="28802"/>
                </a:lnTo>
                <a:lnTo>
                  <a:pt x="3168" y="27727"/>
                </a:lnTo>
                <a:close/>
                <a:moveTo>
                  <a:pt x="22887" y="0"/>
                </a:moveTo>
                <a:lnTo>
                  <a:pt x="22887" y="60"/>
                </a:lnTo>
                <a:lnTo>
                  <a:pt x="22827" y="180"/>
                </a:lnTo>
                <a:lnTo>
                  <a:pt x="22887" y="419"/>
                </a:lnTo>
                <a:lnTo>
                  <a:pt x="23030" y="885"/>
                </a:lnTo>
                <a:lnTo>
                  <a:pt x="23006" y="837"/>
                </a:lnTo>
                <a:lnTo>
                  <a:pt x="22827" y="1016"/>
                </a:lnTo>
                <a:lnTo>
                  <a:pt x="22349" y="1554"/>
                </a:lnTo>
                <a:lnTo>
                  <a:pt x="20676" y="3646"/>
                </a:lnTo>
                <a:lnTo>
                  <a:pt x="15597" y="10039"/>
                </a:lnTo>
                <a:lnTo>
                  <a:pt x="10278" y="16851"/>
                </a:lnTo>
                <a:lnTo>
                  <a:pt x="7291" y="20676"/>
                </a:lnTo>
                <a:lnTo>
                  <a:pt x="3526" y="25635"/>
                </a:lnTo>
                <a:lnTo>
                  <a:pt x="2690" y="26711"/>
                </a:lnTo>
                <a:lnTo>
                  <a:pt x="1435" y="28145"/>
                </a:lnTo>
                <a:lnTo>
                  <a:pt x="837" y="28922"/>
                </a:lnTo>
                <a:lnTo>
                  <a:pt x="359" y="29639"/>
                </a:lnTo>
                <a:lnTo>
                  <a:pt x="180" y="29998"/>
                </a:lnTo>
                <a:lnTo>
                  <a:pt x="60" y="30296"/>
                </a:lnTo>
                <a:lnTo>
                  <a:pt x="1" y="30595"/>
                </a:lnTo>
                <a:lnTo>
                  <a:pt x="1" y="30834"/>
                </a:lnTo>
                <a:lnTo>
                  <a:pt x="60" y="31013"/>
                </a:lnTo>
                <a:lnTo>
                  <a:pt x="180" y="31252"/>
                </a:lnTo>
                <a:lnTo>
                  <a:pt x="538" y="31671"/>
                </a:lnTo>
                <a:lnTo>
                  <a:pt x="1016" y="32089"/>
                </a:lnTo>
                <a:lnTo>
                  <a:pt x="1554" y="32507"/>
                </a:lnTo>
                <a:lnTo>
                  <a:pt x="2749" y="33284"/>
                </a:lnTo>
                <a:lnTo>
                  <a:pt x="3646" y="33822"/>
                </a:lnTo>
                <a:lnTo>
                  <a:pt x="4721" y="34479"/>
                </a:lnTo>
                <a:lnTo>
                  <a:pt x="5797" y="35077"/>
                </a:lnTo>
                <a:lnTo>
                  <a:pt x="6932" y="35615"/>
                </a:lnTo>
                <a:lnTo>
                  <a:pt x="8127" y="36093"/>
                </a:lnTo>
                <a:lnTo>
                  <a:pt x="9322" y="36511"/>
                </a:lnTo>
                <a:lnTo>
                  <a:pt x="10517" y="36869"/>
                </a:lnTo>
                <a:lnTo>
                  <a:pt x="11713" y="37168"/>
                </a:lnTo>
                <a:lnTo>
                  <a:pt x="12908" y="37467"/>
                </a:lnTo>
                <a:lnTo>
                  <a:pt x="14163" y="37706"/>
                </a:lnTo>
                <a:lnTo>
                  <a:pt x="15358" y="37885"/>
                </a:lnTo>
                <a:lnTo>
                  <a:pt x="16613" y="38005"/>
                </a:lnTo>
                <a:lnTo>
                  <a:pt x="17867" y="38124"/>
                </a:lnTo>
                <a:lnTo>
                  <a:pt x="20377" y="38244"/>
                </a:lnTo>
                <a:lnTo>
                  <a:pt x="22887" y="38184"/>
                </a:lnTo>
                <a:lnTo>
                  <a:pt x="25397" y="38124"/>
                </a:lnTo>
                <a:lnTo>
                  <a:pt x="27906" y="37945"/>
                </a:lnTo>
                <a:lnTo>
                  <a:pt x="30296" y="37945"/>
                </a:lnTo>
                <a:lnTo>
                  <a:pt x="30954" y="37885"/>
                </a:lnTo>
                <a:lnTo>
                  <a:pt x="31551" y="37826"/>
                </a:lnTo>
                <a:lnTo>
                  <a:pt x="32089" y="37706"/>
                </a:lnTo>
                <a:lnTo>
                  <a:pt x="32627" y="37586"/>
                </a:lnTo>
                <a:lnTo>
                  <a:pt x="32926" y="37467"/>
                </a:lnTo>
                <a:lnTo>
                  <a:pt x="33224" y="37288"/>
                </a:lnTo>
                <a:lnTo>
                  <a:pt x="33344" y="37228"/>
                </a:lnTo>
                <a:lnTo>
                  <a:pt x="33344" y="37049"/>
                </a:lnTo>
                <a:lnTo>
                  <a:pt x="33344" y="36929"/>
                </a:lnTo>
                <a:lnTo>
                  <a:pt x="33224" y="36690"/>
                </a:lnTo>
                <a:lnTo>
                  <a:pt x="33105" y="36571"/>
                </a:lnTo>
                <a:lnTo>
                  <a:pt x="32866" y="36511"/>
                </a:lnTo>
                <a:lnTo>
                  <a:pt x="32567" y="36451"/>
                </a:lnTo>
                <a:lnTo>
                  <a:pt x="32209" y="36511"/>
                </a:lnTo>
                <a:lnTo>
                  <a:pt x="31073" y="36630"/>
                </a:lnTo>
                <a:lnTo>
                  <a:pt x="28564" y="36869"/>
                </a:lnTo>
                <a:lnTo>
                  <a:pt x="25994" y="37049"/>
                </a:lnTo>
                <a:lnTo>
                  <a:pt x="23484" y="37168"/>
                </a:lnTo>
                <a:lnTo>
                  <a:pt x="20915" y="37168"/>
                </a:lnTo>
                <a:lnTo>
                  <a:pt x="19481" y="37108"/>
                </a:lnTo>
                <a:lnTo>
                  <a:pt x="18106" y="37049"/>
                </a:lnTo>
                <a:lnTo>
                  <a:pt x="16672" y="36929"/>
                </a:lnTo>
                <a:lnTo>
                  <a:pt x="15238" y="36750"/>
                </a:lnTo>
                <a:lnTo>
                  <a:pt x="13864" y="36571"/>
                </a:lnTo>
                <a:lnTo>
                  <a:pt x="12489" y="36272"/>
                </a:lnTo>
                <a:lnTo>
                  <a:pt x="11115" y="35913"/>
                </a:lnTo>
                <a:lnTo>
                  <a:pt x="9741" y="35555"/>
                </a:lnTo>
                <a:lnTo>
                  <a:pt x="8486" y="35077"/>
                </a:lnTo>
                <a:lnTo>
                  <a:pt x="7291" y="34599"/>
                </a:lnTo>
                <a:lnTo>
                  <a:pt x="6096" y="34061"/>
                </a:lnTo>
                <a:lnTo>
                  <a:pt x="4900" y="33404"/>
                </a:lnTo>
                <a:lnTo>
                  <a:pt x="3646" y="32567"/>
                </a:lnTo>
                <a:lnTo>
                  <a:pt x="2451" y="31730"/>
                </a:lnTo>
                <a:lnTo>
                  <a:pt x="1913" y="31312"/>
                </a:lnTo>
                <a:lnTo>
                  <a:pt x="1674" y="31133"/>
                </a:lnTo>
                <a:lnTo>
                  <a:pt x="1494" y="30954"/>
                </a:lnTo>
                <a:lnTo>
                  <a:pt x="1255" y="30476"/>
                </a:lnTo>
                <a:lnTo>
                  <a:pt x="1255" y="30296"/>
                </a:lnTo>
                <a:lnTo>
                  <a:pt x="1315" y="30177"/>
                </a:lnTo>
                <a:lnTo>
                  <a:pt x="1554" y="29818"/>
                </a:lnTo>
                <a:lnTo>
                  <a:pt x="1972" y="29281"/>
                </a:lnTo>
                <a:lnTo>
                  <a:pt x="2749" y="29878"/>
                </a:lnTo>
                <a:lnTo>
                  <a:pt x="3586" y="30416"/>
                </a:lnTo>
                <a:lnTo>
                  <a:pt x="4422" y="30954"/>
                </a:lnTo>
                <a:lnTo>
                  <a:pt x="5259" y="31372"/>
                </a:lnTo>
                <a:lnTo>
                  <a:pt x="6155" y="31790"/>
                </a:lnTo>
                <a:lnTo>
                  <a:pt x="7052" y="32149"/>
                </a:lnTo>
                <a:lnTo>
                  <a:pt x="8008" y="32448"/>
                </a:lnTo>
                <a:lnTo>
                  <a:pt x="8904" y="32746"/>
                </a:lnTo>
                <a:lnTo>
                  <a:pt x="10816" y="33224"/>
                </a:lnTo>
                <a:lnTo>
                  <a:pt x="12788" y="33643"/>
                </a:lnTo>
                <a:lnTo>
                  <a:pt x="14700" y="33941"/>
                </a:lnTo>
                <a:lnTo>
                  <a:pt x="16672" y="34121"/>
                </a:lnTo>
                <a:lnTo>
                  <a:pt x="20676" y="34599"/>
                </a:lnTo>
                <a:lnTo>
                  <a:pt x="22887" y="34838"/>
                </a:lnTo>
                <a:lnTo>
                  <a:pt x="25098" y="34957"/>
                </a:lnTo>
                <a:lnTo>
                  <a:pt x="27249" y="34957"/>
                </a:lnTo>
                <a:lnTo>
                  <a:pt x="28325" y="34838"/>
                </a:lnTo>
                <a:lnTo>
                  <a:pt x="29400" y="34718"/>
                </a:lnTo>
                <a:lnTo>
                  <a:pt x="30416" y="34479"/>
                </a:lnTo>
                <a:lnTo>
                  <a:pt x="31372" y="34240"/>
                </a:lnTo>
                <a:lnTo>
                  <a:pt x="32328" y="33882"/>
                </a:lnTo>
                <a:lnTo>
                  <a:pt x="33224" y="33404"/>
                </a:lnTo>
                <a:lnTo>
                  <a:pt x="33284" y="34300"/>
                </a:lnTo>
                <a:lnTo>
                  <a:pt x="33344" y="35435"/>
                </a:lnTo>
                <a:lnTo>
                  <a:pt x="33404" y="36033"/>
                </a:lnTo>
                <a:lnTo>
                  <a:pt x="33523" y="36571"/>
                </a:lnTo>
                <a:lnTo>
                  <a:pt x="33643" y="37049"/>
                </a:lnTo>
                <a:lnTo>
                  <a:pt x="33762" y="37347"/>
                </a:lnTo>
                <a:lnTo>
                  <a:pt x="34061" y="37586"/>
                </a:lnTo>
                <a:lnTo>
                  <a:pt x="34240" y="37646"/>
                </a:lnTo>
                <a:lnTo>
                  <a:pt x="34420" y="37706"/>
                </a:lnTo>
                <a:lnTo>
                  <a:pt x="34599" y="37706"/>
                </a:lnTo>
                <a:lnTo>
                  <a:pt x="34718" y="37646"/>
                </a:lnTo>
                <a:lnTo>
                  <a:pt x="34778" y="37467"/>
                </a:lnTo>
                <a:lnTo>
                  <a:pt x="34778" y="37228"/>
                </a:lnTo>
                <a:lnTo>
                  <a:pt x="34001" y="31730"/>
                </a:lnTo>
                <a:lnTo>
                  <a:pt x="33822" y="30535"/>
                </a:lnTo>
                <a:lnTo>
                  <a:pt x="33762" y="30296"/>
                </a:lnTo>
                <a:lnTo>
                  <a:pt x="33822" y="30117"/>
                </a:lnTo>
                <a:lnTo>
                  <a:pt x="33882" y="29998"/>
                </a:lnTo>
                <a:lnTo>
                  <a:pt x="34121" y="29878"/>
                </a:lnTo>
                <a:lnTo>
                  <a:pt x="34181" y="29579"/>
                </a:lnTo>
                <a:lnTo>
                  <a:pt x="34181" y="29101"/>
                </a:lnTo>
                <a:lnTo>
                  <a:pt x="34121" y="28922"/>
                </a:lnTo>
                <a:lnTo>
                  <a:pt x="34061" y="28802"/>
                </a:lnTo>
                <a:lnTo>
                  <a:pt x="34001" y="28743"/>
                </a:lnTo>
                <a:lnTo>
                  <a:pt x="33882" y="28743"/>
                </a:lnTo>
                <a:lnTo>
                  <a:pt x="33643" y="28922"/>
                </a:lnTo>
                <a:lnTo>
                  <a:pt x="33284" y="26831"/>
                </a:lnTo>
                <a:lnTo>
                  <a:pt x="32866" y="24799"/>
                </a:lnTo>
                <a:lnTo>
                  <a:pt x="32448" y="22767"/>
                </a:lnTo>
                <a:lnTo>
                  <a:pt x="31910" y="20795"/>
                </a:lnTo>
                <a:lnTo>
                  <a:pt x="31312" y="18823"/>
                </a:lnTo>
                <a:lnTo>
                  <a:pt x="30715" y="16851"/>
                </a:lnTo>
                <a:lnTo>
                  <a:pt x="29998" y="14880"/>
                </a:lnTo>
                <a:lnTo>
                  <a:pt x="29281" y="12908"/>
                </a:lnTo>
                <a:lnTo>
                  <a:pt x="27787" y="9143"/>
                </a:lnTo>
                <a:lnTo>
                  <a:pt x="26353" y="5378"/>
                </a:lnTo>
                <a:lnTo>
                  <a:pt x="25755" y="4243"/>
                </a:lnTo>
                <a:lnTo>
                  <a:pt x="24739" y="2331"/>
                </a:lnTo>
                <a:lnTo>
                  <a:pt x="24142" y="1375"/>
                </a:lnTo>
                <a:lnTo>
                  <a:pt x="23604" y="538"/>
                </a:lnTo>
                <a:lnTo>
                  <a:pt x="23365" y="299"/>
                </a:lnTo>
                <a:lnTo>
                  <a:pt x="23126" y="60"/>
                </a:lnTo>
                <a:lnTo>
                  <a:pt x="23006"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rot="831654">
            <a:off x="2857171" y="4159157"/>
            <a:ext cx="1190515" cy="1068860"/>
          </a:xfrm>
          <a:custGeom>
            <a:avLst/>
            <a:gdLst/>
            <a:ahLst/>
            <a:cxnLst/>
            <a:rect l="l" t="t" r="r" b="b"/>
            <a:pathLst>
              <a:path w="43861" h="39379" extrusionOk="0">
                <a:moveTo>
                  <a:pt x="39917" y="2092"/>
                </a:moveTo>
                <a:lnTo>
                  <a:pt x="40216" y="2331"/>
                </a:lnTo>
                <a:lnTo>
                  <a:pt x="40514" y="2510"/>
                </a:lnTo>
                <a:lnTo>
                  <a:pt x="40873" y="2689"/>
                </a:lnTo>
                <a:lnTo>
                  <a:pt x="41232" y="2809"/>
                </a:lnTo>
                <a:lnTo>
                  <a:pt x="41949" y="2988"/>
                </a:lnTo>
                <a:lnTo>
                  <a:pt x="42725" y="3048"/>
                </a:lnTo>
                <a:lnTo>
                  <a:pt x="42666" y="3586"/>
                </a:lnTo>
                <a:lnTo>
                  <a:pt x="42486" y="4064"/>
                </a:lnTo>
                <a:lnTo>
                  <a:pt x="42188" y="5080"/>
                </a:lnTo>
                <a:lnTo>
                  <a:pt x="41949" y="4960"/>
                </a:lnTo>
                <a:lnTo>
                  <a:pt x="41769" y="4900"/>
                </a:lnTo>
                <a:lnTo>
                  <a:pt x="41650" y="4960"/>
                </a:lnTo>
                <a:lnTo>
                  <a:pt x="41530" y="5080"/>
                </a:lnTo>
                <a:lnTo>
                  <a:pt x="41411" y="5259"/>
                </a:lnTo>
                <a:lnTo>
                  <a:pt x="41351" y="5498"/>
                </a:lnTo>
                <a:lnTo>
                  <a:pt x="41291" y="6036"/>
                </a:lnTo>
                <a:lnTo>
                  <a:pt x="41232" y="6633"/>
                </a:lnTo>
                <a:lnTo>
                  <a:pt x="41232" y="7231"/>
                </a:lnTo>
                <a:lnTo>
                  <a:pt x="41291" y="7888"/>
                </a:lnTo>
                <a:lnTo>
                  <a:pt x="41351" y="10099"/>
                </a:lnTo>
                <a:lnTo>
                  <a:pt x="41411" y="12370"/>
                </a:lnTo>
                <a:lnTo>
                  <a:pt x="41351" y="14760"/>
                </a:lnTo>
                <a:lnTo>
                  <a:pt x="41291" y="15955"/>
                </a:lnTo>
                <a:lnTo>
                  <a:pt x="41172" y="17150"/>
                </a:lnTo>
                <a:lnTo>
                  <a:pt x="41052" y="18345"/>
                </a:lnTo>
                <a:lnTo>
                  <a:pt x="40873" y="19540"/>
                </a:lnTo>
                <a:lnTo>
                  <a:pt x="40634" y="20735"/>
                </a:lnTo>
                <a:lnTo>
                  <a:pt x="40335" y="21871"/>
                </a:lnTo>
                <a:lnTo>
                  <a:pt x="40036" y="22887"/>
                </a:lnTo>
                <a:lnTo>
                  <a:pt x="39738" y="23843"/>
                </a:lnTo>
                <a:lnTo>
                  <a:pt x="39319" y="24739"/>
                </a:lnTo>
                <a:lnTo>
                  <a:pt x="38901" y="25695"/>
                </a:lnTo>
                <a:lnTo>
                  <a:pt x="38423" y="26591"/>
                </a:lnTo>
                <a:lnTo>
                  <a:pt x="37945" y="27488"/>
                </a:lnTo>
                <a:lnTo>
                  <a:pt x="37407" y="28324"/>
                </a:lnTo>
                <a:lnTo>
                  <a:pt x="36810" y="29161"/>
                </a:lnTo>
                <a:lnTo>
                  <a:pt x="36152" y="29938"/>
                </a:lnTo>
                <a:lnTo>
                  <a:pt x="35495" y="30715"/>
                </a:lnTo>
                <a:lnTo>
                  <a:pt x="34838" y="31432"/>
                </a:lnTo>
                <a:lnTo>
                  <a:pt x="34061" y="32149"/>
                </a:lnTo>
                <a:lnTo>
                  <a:pt x="33344" y="32806"/>
                </a:lnTo>
                <a:lnTo>
                  <a:pt x="32507" y="33403"/>
                </a:lnTo>
                <a:lnTo>
                  <a:pt x="31671" y="34001"/>
                </a:lnTo>
                <a:lnTo>
                  <a:pt x="30834" y="34599"/>
                </a:lnTo>
                <a:lnTo>
                  <a:pt x="29878" y="35136"/>
                </a:lnTo>
                <a:lnTo>
                  <a:pt x="28862" y="35674"/>
                </a:lnTo>
                <a:lnTo>
                  <a:pt x="27846" y="36152"/>
                </a:lnTo>
                <a:lnTo>
                  <a:pt x="26830" y="36571"/>
                </a:lnTo>
                <a:lnTo>
                  <a:pt x="25815" y="36929"/>
                </a:lnTo>
                <a:lnTo>
                  <a:pt x="24739" y="37228"/>
                </a:lnTo>
                <a:lnTo>
                  <a:pt x="23663" y="37527"/>
                </a:lnTo>
                <a:lnTo>
                  <a:pt x="22528" y="37706"/>
                </a:lnTo>
                <a:lnTo>
                  <a:pt x="21453" y="37885"/>
                </a:lnTo>
                <a:lnTo>
                  <a:pt x="20317" y="38005"/>
                </a:lnTo>
                <a:lnTo>
                  <a:pt x="19242" y="38064"/>
                </a:lnTo>
                <a:lnTo>
                  <a:pt x="18106" y="38064"/>
                </a:lnTo>
                <a:lnTo>
                  <a:pt x="17031" y="38005"/>
                </a:lnTo>
                <a:lnTo>
                  <a:pt x="15895" y="37945"/>
                </a:lnTo>
                <a:lnTo>
                  <a:pt x="14760" y="37766"/>
                </a:lnTo>
                <a:lnTo>
                  <a:pt x="13684" y="37586"/>
                </a:lnTo>
                <a:lnTo>
                  <a:pt x="12668" y="37347"/>
                </a:lnTo>
                <a:lnTo>
                  <a:pt x="11712" y="37108"/>
                </a:lnTo>
                <a:lnTo>
                  <a:pt x="9740" y="36511"/>
                </a:lnTo>
                <a:lnTo>
                  <a:pt x="7828" y="35794"/>
                </a:lnTo>
                <a:lnTo>
                  <a:pt x="5976" y="34957"/>
                </a:lnTo>
                <a:lnTo>
                  <a:pt x="4542" y="34240"/>
                </a:lnTo>
                <a:lnTo>
                  <a:pt x="3884" y="33822"/>
                </a:lnTo>
                <a:lnTo>
                  <a:pt x="3167" y="33344"/>
                </a:lnTo>
                <a:lnTo>
                  <a:pt x="2570" y="32866"/>
                </a:lnTo>
                <a:lnTo>
                  <a:pt x="2032" y="32268"/>
                </a:lnTo>
                <a:lnTo>
                  <a:pt x="1793" y="31969"/>
                </a:lnTo>
                <a:lnTo>
                  <a:pt x="1614" y="31611"/>
                </a:lnTo>
                <a:lnTo>
                  <a:pt x="1434" y="31252"/>
                </a:lnTo>
                <a:lnTo>
                  <a:pt x="1315" y="30894"/>
                </a:lnTo>
                <a:lnTo>
                  <a:pt x="1554" y="31013"/>
                </a:lnTo>
                <a:lnTo>
                  <a:pt x="1733" y="31073"/>
                </a:lnTo>
                <a:lnTo>
                  <a:pt x="1913" y="31013"/>
                </a:lnTo>
                <a:lnTo>
                  <a:pt x="2032" y="30894"/>
                </a:lnTo>
                <a:lnTo>
                  <a:pt x="2271" y="30535"/>
                </a:lnTo>
                <a:lnTo>
                  <a:pt x="2450" y="30177"/>
                </a:lnTo>
                <a:lnTo>
                  <a:pt x="2869" y="30655"/>
                </a:lnTo>
                <a:lnTo>
                  <a:pt x="3406" y="31133"/>
                </a:lnTo>
                <a:lnTo>
                  <a:pt x="3944" y="31551"/>
                </a:lnTo>
                <a:lnTo>
                  <a:pt x="4542" y="31910"/>
                </a:lnTo>
                <a:lnTo>
                  <a:pt x="5199" y="32268"/>
                </a:lnTo>
                <a:lnTo>
                  <a:pt x="5856" y="32567"/>
                </a:lnTo>
                <a:lnTo>
                  <a:pt x="7231" y="33105"/>
                </a:lnTo>
                <a:lnTo>
                  <a:pt x="8665" y="33583"/>
                </a:lnTo>
                <a:lnTo>
                  <a:pt x="10099" y="33882"/>
                </a:lnTo>
                <a:lnTo>
                  <a:pt x="11533" y="34180"/>
                </a:lnTo>
                <a:lnTo>
                  <a:pt x="12788" y="34360"/>
                </a:lnTo>
                <a:lnTo>
                  <a:pt x="14342" y="34539"/>
                </a:lnTo>
                <a:lnTo>
                  <a:pt x="15836" y="34599"/>
                </a:lnTo>
                <a:lnTo>
                  <a:pt x="17389" y="34599"/>
                </a:lnTo>
                <a:lnTo>
                  <a:pt x="18943" y="34479"/>
                </a:lnTo>
                <a:lnTo>
                  <a:pt x="20437" y="34240"/>
                </a:lnTo>
                <a:lnTo>
                  <a:pt x="21931" y="33941"/>
                </a:lnTo>
                <a:lnTo>
                  <a:pt x="23424" y="33523"/>
                </a:lnTo>
                <a:lnTo>
                  <a:pt x="24859" y="33045"/>
                </a:lnTo>
                <a:lnTo>
                  <a:pt x="26054" y="32567"/>
                </a:lnTo>
                <a:lnTo>
                  <a:pt x="27249" y="32029"/>
                </a:lnTo>
                <a:lnTo>
                  <a:pt x="28324" y="31432"/>
                </a:lnTo>
                <a:lnTo>
                  <a:pt x="29400" y="30774"/>
                </a:lnTo>
                <a:lnTo>
                  <a:pt x="30476" y="30057"/>
                </a:lnTo>
                <a:lnTo>
                  <a:pt x="31491" y="29280"/>
                </a:lnTo>
                <a:lnTo>
                  <a:pt x="32447" y="28444"/>
                </a:lnTo>
                <a:lnTo>
                  <a:pt x="33344" y="27547"/>
                </a:lnTo>
                <a:lnTo>
                  <a:pt x="34240" y="26651"/>
                </a:lnTo>
                <a:lnTo>
                  <a:pt x="35077" y="25695"/>
                </a:lnTo>
                <a:lnTo>
                  <a:pt x="35854" y="24679"/>
                </a:lnTo>
                <a:lnTo>
                  <a:pt x="36571" y="23663"/>
                </a:lnTo>
                <a:lnTo>
                  <a:pt x="37288" y="22588"/>
                </a:lnTo>
                <a:lnTo>
                  <a:pt x="37885" y="21452"/>
                </a:lnTo>
                <a:lnTo>
                  <a:pt x="38483" y="20317"/>
                </a:lnTo>
                <a:lnTo>
                  <a:pt x="38961" y="19122"/>
                </a:lnTo>
                <a:lnTo>
                  <a:pt x="39558" y="17628"/>
                </a:lnTo>
                <a:lnTo>
                  <a:pt x="39977" y="16074"/>
                </a:lnTo>
                <a:lnTo>
                  <a:pt x="40275" y="14581"/>
                </a:lnTo>
                <a:lnTo>
                  <a:pt x="40514" y="13027"/>
                </a:lnTo>
                <a:lnTo>
                  <a:pt x="40634" y="11473"/>
                </a:lnTo>
                <a:lnTo>
                  <a:pt x="40753" y="9920"/>
                </a:lnTo>
                <a:lnTo>
                  <a:pt x="40933" y="6753"/>
                </a:lnTo>
                <a:lnTo>
                  <a:pt x="41172" y="5438"/>
                </a:lnTo>
                <a:lnTo>
                  <a:pt x="41232" y="5080"/>
                </a:lnTo>
                <a:lnTo>
                  <a:pt x="41232" y="4721"/>
                </a:lnTo>
                <a:lnTo>
                  <a:pt x="41172" y="4422"/>
                </a:lnTo>
                <a:lnTo>
                  <a:pt x="41052" y="4243"/>
                </a:lnTo>
                <a:lnTo>
                  <a:pt x="40933" y="4183"/>
                </a:lnTo>
                <a:lnTo>
                  <a:pt x="40753" y="4183"/>
                </a:lnTo>
                <a:lnTo>
                  <a:pt x="40694" y="4303"/>
                </a:lnTo>
                <a:lnTo>
                  <a:pt x="40574" y="4542"/>
                </a:lnTo>
                <a:lnTo>
                  <a:pt x="40455" y="4840"/>
                </a:lnTo>
                <a:lnTo>
                  <a:pt x="40335" y="5558"/>
                </a:lnTo>
                <a:lnTo>
                  <a:pt x="40335" y="5916"/>
                </a:lnTo>
                <a:lnTo>
                  <a:pt x="40275" y="6753"/>
                </a:lnTo>
                <a:lnTo>
                  <a:pt x="40216" y="7589"/>
                </a:lnTo>
                <a:lnTo>
                  <a:pt x="40216" y="9203"/>
                </a:lnTo>
                <a:lnTo>
                  <a:pt x="40216" y="10876"/>
                </a:lnTo>
                <a:lnTo>
                  <a:pt x="40156" y="11653"/>
                </a:lnTo>
                <a:lnTo>
                  <a:pt x="40096" y="12489"/>
                </a:lnTo>
                <a:lnTo>
                  <a:pt x="39857" y="13923"/>
                </a:lnTo>
                <a:lnTo>
                  <a:pt x="39558" y="15357"/>
                </a:lnTo>
                <a:lnTo>
                  <a:pt x="39200" y="16732"/>
                </a:lnTo>
                <a:lnTo>
                  <a:pt x="38722" y="18106"/>
                </a:lnTo>
                <a:lnTo>
                  <a:pt x="38124" y="19421"/>
                </a:lnTo>
                <a:lnTo>
                  <a:pt x="37467" y="20735"/>
                </a:lnTo>
                <a:lnTo>
                  <a:pt x="36750" y="21990"/>
                </a:lnTo>
                <a:lnTo>
                  <a:pt x="35973" y="23245"/>
                </a:lnTo>
                <a:lnTo>
                  <a:pt x="35077" y="24440"/>
                </a:lnTo>
                <a:lnTo>
                  <a:pt x="34180" y="25516"/>
                </a:lnTo>
                <a:lnTo>
                  <a:pt x="33165" y="26591"/>
                </a:lnTo>
                <a:lnTo>
                  <a:pt x="32149" y="27607"/>
                </a:lnTo>
                <a:lnTo>
                  <a:pt x="31013" y="28563"/>
                </a:lnTo>
                <a:lnTo>
                  <a:pt x="29878" y="29400"/>
                </a:lnTo>
                <a:lnTo>
                  <a:pt x="28623" y="30177"/>
                </a:lnTo>
                <a:lnTo>
                  <a:pt x="27368" y="30894"/>
                </a:lnTo>
                <a:lnTo>
                  <a:pt x="25874" y="31611"/>
                </a:lnTo>
                <a:lnTo>
                  <a:pt x="24321" y="32268"/>
                </a:lnTo>
                <a:lnTo>
                  <a:pt x="22707" y="32746"/>
                </a:lnTo>
                <a:lnTo>
                  <a:pt x="21094" y="33105"/>
                </a:lnTo>
                <a:lnTo>
                  <a:pt x="19421" y="33403"/>
                </a:lnTo>
                <a:lnTo>
                  <a:pt x="17748" y="33583"/>
                </a:lnTo>
                <a:lnTo>
                  <a:pt x="16075" y="33643"/>
                </a:lnTo>
                <a:lnTo>
                  <a:pt x="14401" y="33583"/>
                </a:lnTo>
                <a:lnTo>
                  <a:pt x="12668" y="33403"/>
                </a:lnTo>
                <a:lnTo>
                  <a:pt x="10995" y="33105"/>
                </a:lnTo>
                <a:lnTo>
                  <a:pt x="9382" y="32686"/>
                </a:lnTo>
                <a:lnTo>
                  <a:pt x="8545" y="32447"/>
                </a:lnTo>
                <a:lnTo>
                  <a:pt x="7769" y="32149"/>
                </a:lnTo>
                <a:lnTo>
                  <a:pt x="6992" y="31850"/>
                </a:lnTo>
                <a:lnTo>
                  <a:pt x="6215" y="31491"/>
                </a:lnTo>
                <a:lnTo>
                  <a:pt x="4721" y="30774"/>
                </a:lnTo>
                <a:lnTo>
                  <a:pt x="4362" y="30595"/>
                </a:lnTo>
                <a:lnTo>
                  <a:pt x="4004" y="30475"/>
                </a:lnTo>
                <a:lnTo>
                  <a:pt x="3287" y="30296"/>
                </a:lnTo>
                <a:lnTo>
                  <a:pt x="2988" y="30117"/>
                </a:lnTo>
                <a:lnTo>
                  <a:pt x="2809" y="29938"/>
                </a:lnTo>
                <a:lnTo>
                  <a:pt x="2749" y="29818"/>
                </a:lnTo>
                <a:lnTo>
                  <a:pt x="2689" y="29699"/>
                </a:lnTo>
                <a:lnTo>
                  <a:pt x="2689" y="29519"/>
                </a:lnTo>
                <a:lnTo>
                  <a:pt x="2749" y="29400"/>
                </a:lnTo>
                <a:lnTo>
                  <a:pt x="3347" y="29758"/>
                </a:lnTo>
                <a:lnTo>
                  <a:pt x="4004" y="29997"/>
                </a:lnTo>
                <a:lnTo>
                  <a:pt x="4721" y="30177"/>
                </a:lnTo>
                <a:lnTo>
                  <a:pt x="5498" y="30296"/>
                </a:lnTo>
                <a:lnTo>
                  <a:pt x="7051" y="30475"/>
                </a:lnTo>
                <a:lnTo>
                  <a:pt x="8426" y="30535"/>
                </a:lnTo>
                <a:lnTo>
                  <a:pt x="10219" y="30595"/>
                </a:lnTo>
                <a:lnTo>
                  <a:pt x="11951" y="30595"/>
                </a:lnTo>
                <a:lnTo>
                  <a:pt x="13684" y="30416"/>
                </a:lnTo>
                <a:lnTo>
                  <a:pt x="15417" y="30236"/>
                </a:lnTo>
                <a:lnTo>
                  <a:pt x="17090" y="29997"/>
                </a:lnTo>
                <a:lnTo>
                  <a:pt x="18704" y="29639"/>
                </a:lnTo>
                <a:lnTo>
                  <a:pt x="20317" y="29221"/>
                </a:lnTo>
                <a:lnTo>
                  <a:pt x="21931" y="28683"/>
                </a:lnTo>
                <a:lnTo>
                  <a:pt x="23484" y="28085"/>
                </a:lnTo>
                <a:lnTo>
                  <a:pt x="24978" y="27368"/>
                </a:lnTo>
                <a:lnTo>
                  <a:pt x="26472" y="26532"/>
                </a:lnTo>
                <a:lnTo>
                  <a:pt x="27846" y="25576"/>
                </a:lnTo>
                <a:lnTo>
                  <a:pt x="29041" y="24619"/>
                </a:lnTo>
                <a:lnTo>
                  <a:pt x="30177" y="23544"/>
                </a:lnTo>
                <a:lnTo>
                  <a:pt x="31193" y="22468"/>
                </a:lnTo>
                <a:lnTo>
                  <a:pt x="32089" y="21273"/>
                </a:lnTo>
                <a:lnTo>
                  <a:pt x="32985" y="20018"/>
                </a:lnTo>
                <a:lnTo>
                  <a:pt x="33762" y="18704"/>
                </a:lnTo>
                <a:lnTo>
                  <a:pt x="34539" y="17389"/>
                </a:lnTo>
                <a:lnTo>
                  <a:pt x="35256" y="16015"/>
                </a:lnTo>
                <a:lnTo>
                  <a:pt x="36810" y="12728"/>
                </a:lnTo>
                <a:lnTo>
                  <a:pt x="38304" y="9442"/>
                </a:lnTo>
                <a:lnTo>
                  <a:pt x="39797" y="5916"/>
                </a:lnTo>
                <a:lnTo>
                  <a:pt x="39977" y="5438"/>
                </a:lnTo>
                <a:lnTo>
                  <a:pt x="40275" y="4661"/>
                </a:lnTo>
                <a:lnTo>
                  <a:pt x="40335" y="4243"/>
                </a:lnTo>
                <a:lnTo>
                  <a:pt x="40335" y="4004"/>
                </a:lnTo>
                <a:lnTo>
                  <a:pt x="40275" y="3884"/>
                </a:lnTo>
                <a:lnTo>
                  <a:pt x="40156" y="3825"/>
                </a:lnTo>
                <a:lnTo>
                  <a:pt x="40036" y="3825"/>
                </a:lnTo>
                <a:lnTo>
                  <a:pt x="39797" y="3884"/>
                </a:lnTo>
                <a:lnTo>
                  <a:pt x="39917" y="2988"/>
                </a:lnTo>
                <a:lnTo>
                  <a:pt x="39917" y="2092"/>
                </a:lnTo>
                <a:close/>
                <a:moveTo>
                  <a:pt x="40753" y="0"/>
                </a:moveTo>
                <a:lnTo>
                  <a:pt x="40455" y="60"/>
                </a:lnTo>
                <a:lnTo>
                  <a:pt x="40156" y="120"/>
                </a:lnTo>
                <a:lnTo>
                  <a:pt x="39917" y="180"/>
                </a:lnTo>
                <a:lnTo>
                  <a:pt x="39618" y="299"/>
                </a:lnTo>
                <a:lnTo>
                  <a:pt x="39260" y="598"/>
                </a:lnTo>
                <a:lnTo>
                  <a:pt x="39200" y="658"/>
                </a:lnTo>
                <a:lnTo>
                  <a:pt x="39140" y="658"/>
                </a:lnTo>
                <a:lnTo>
                  <a:pt x="39200" y="777"/>
                </a:lnTo>
                <a:lnTo>
                  <a:pt x="39260" y="897"/>
                </a:lnTo>
                <a:lnTo>
                  <a:pt x="39200" y="1076"/>
                </a:lnTo>
                <a:lnTo>
                  <a:pt x="39021" y="2152"/>
                </a:lnTo>
                <a:lnTo>
                  <a:pt x="38841" y="3287"/>
                </a:lnTo>
                <a:lnTo>
                  <a:pt x="38722" y="4482"/>
                </a:lnTo>
                <a:lnTo>
                  <a:pt x="38602" y="5617"/>
                </a:lnTo>
                <a:lnTo>
                  <a:pt x="38423" y="6394"/>
                </a:lnTo>
                <a:lnTo>
                  <a:pt x="38244" y="7171"/>
                </a:lnTo>
                <a:lnTo>
                  <a:pt x="37766" y="8725"/>
                </a:lnTo>
                <a:lnTo>
                  <a:pt x="37168" y="10338"/>
                </a:lnTo>
                <a:lnTo>
                  <a:pt x="36511" y="11892"/>
                </a:lnTo>
                <a:lnTo>
                  <a:pt x="35734" y="13445"/>
                </a:lnTo>
                <a:lnTo>
                  <a:pt x="34957" y="14939"/>
                </a:lnTo>
                <a:lnTo>
                  <a:pt x="33344" y="17807"/>
                </a:lnTo>
                <a:lnTo>
                  <a:pt x="32866" y="18644"/>
                </a:lnTo>
                <a:lnTo>
                  <a:pt x="32328" y="19421"/>
                </a:lnTo>
                <a:lnTo>
                  <a:pt x="31730" y="20198"/>
                </a:lnTo>
                <a:lnTo>
                  <a:pt x="31193" y="20915"/>
                </a:lnTo>
                <a:lnTo>
                  <a:pt x="30595" y="21632"/>
                </a:lnTo>
                <a:lnTo>
                  <a:pt x="29938" y="22289"/>
                </a:lnTo>
                <a:lnTo>
                  <a:pt x="29280" y="22887"/>
                </a:lnTo>
                <a:lnTo>
                  <a:pt x="28623" y="23484"/>
                </a:lnTo>
                <a:lnTo>
                  <a:pt x="27966" y="24022"/>
                </a:lnTo>
                <a:lnTo>
                  <a:pt x="27249" y="24560"/>
                </a:lnTo>
                <a:lnTo>
                  <a:pt x="25815" y="25516"/>
                </a:lnTo>
                <a:lnTo>
                  <a:pt x="24261" y="26352"/>
                </a:lnTo>
                <a:lnTo>
                  <a:pt x="22707" y="27129"/>
                </a:lnTo>
                <a:lnTo>
                  <a:pt x="21094" y="27727"/>
                </a:lnTo>
                <a:lnTo>
                  <a:pt x="19421" y="28265"/>
                </a:lnTo>
                <a:lnTo>
                  <a:pt x="17688" y="28683"/>
                </a:lnTo>
                <a:lnTo>
                  <a:pt x="15895" y="28982"/>
                </a:lnTo>
                <a:lnTo>
                  <a:pt x="14103" y="29221"/>
                </a:lnTo>
                <a:lnTo>
                  <a:pt x="12250" y="29340"/>
                </a:lnTo>
                <a:lnTo>
                  <a:pt x="10398" y="29400"/>
                </a:lnTo>
                <a:lnTo>
                  <a:pt x="5617" y="29400"/>
                </a:lnTo>
                <a:lnTo>
                  <a:pt x="5199" y="29340"/>
                </a:lnTo>
                <a:lnTo>
                  <a:pt x="4721" y="29280"/>
                </a:lnTo>
                <a:lnTo>
                  <a:pt x="4243" y="29161"/>
                </a:lnTo>
                <a:lnTo>
                  <a:pt x="4004" y="29161"/>
                </a:lnTo>
                <a:lnTo>
                  <a:pt x="3884" y="29041"/>
                </a:lnTo>
                <a:lnTo>
                  <a:pt x="3586" y="28802"/>
                </a:lnTo>
                <a:lnTo>
                  <a:pt x="3347" y="28504"/>
                </a:lnTo>
                <a:lnTo>
                  <a:pt x="3167" y="28265"/>
                </a:lnTo>
                <a:lnTo>
                  <a:pt x="2928" y="28026"/>
                </a:lnTo>
                <a:lnTo>
                  <a:pt x="2630" y="27846"/>
                </a:lnTo>
                <a:lnTo>
                  <a:pt x="2211" y="27727"/>
                </a:lnTo>
                <a:lnTo>
                  <a:pt x="1494" y="27607"/>
                </a:lnTo>
                <a:lnTo>
                  <a:pt x="777" y="27547"/>
                </a:lnTo>
                <a:lnTo>
                  <a:pt x="478" y="27547"/>
                </a:lnTo>
                <a:lnTo>
                  <a:pt x="359" y="27607"/>
                </a:lnTo>
                <a:lnTo>
                  <a:pt x="120" y="27846"/>
                </a:lnTo>
                <a:lnTo>
                  <a:pt x="0" y="28145"/>
                </a:lnTo>
                <a:lnTo>
                  <a:pt x="0" y="28504"/>
                </a:lnTo>
                <a:lnTo>
                  <a:pt x="60" y="28862"/>
                </a:lnTo>
                <a:lnTo>
                  <a:pt x="239" y="29639"/>
                </a:lnTo>
                <a:lnTo>
                  <a:pt x="419" y="30236"/>
                </a:lnTo>
                <a:lnTo>
                  <a:pt x="1016" y="31671"/>
                </a:lnTo>
                <a:lnTo>
                  <a:pt x="1315" y="32328"/>
                </a:lnTo>
                <a:lnTo>
                  <a:pt x="1614" y="32866"/>
                </a:lnTo>
                <a:lnTo>
                  <a:pt x="2032" y="33403"/>
                </a:lnTo>
                <a:lnTo>
                  <a:pt x="2510" y="33941"/>
                </a:lnTo>
                <a:lnTo>
                  <a:pt x="3108" y="34479"/>
                </a:lnTo>
                <a:lnTo>
                  <a:pt x="3765" y="34957"/>
                </a:lnTo>
                <a:lnTo>
                  <a:pt x="4602" y="35495"/>
                </a:lnTo>
                <a:lnTo>
                  <a:pt x="5498" y="36033"/>
                </a:lnTo>
                <a:lnTo>
                  <a:pt x="6334" y="36511"/>
                </a:lnTo>
                <a:lnTo>
                  <a:pt x="7231" y="36929"/>
                </a:lnTo>
                <a:lnTo>
                  <a:pt x="8187" y="37347"/>
                </a:lnTo>
                <a:lnTo>
                  <a:pt x="9083" y="37706"/>
                </a:lnTo>
                <a:lnTo>
                  <a:pt x="10039" y="38064"/>
                </a:lnTo>
                <a:lnTo>
                  <a:pt x="10995" y="38363"/>
                </a:lnTo>
                <a:lnTo>
                  <a:pt x="12728" y="38781"/>
                </a:lnTo>
                <a:lnTo>
                  <a:pt x="14401" y="39080"/>
                </a:lnTo>
                <a:lnTo>
                  <a:pt x="16134" y="39319"/>
                </a:lnTo>
                <a:lnTo>
                  <a:pt x="17867" y="39379"/>
                </a:lnTo>
                <a:lnTo>
                  <a:pt x="19600" y="39379"/>
                </a:lnTo>
                <a:lnTo>
                  <a:pt x="21273" y="39200"/>
                </a:lnTo>
                <a:lnTo>
                  <a:pt x="23006" y="38961"/>
                </a:lnTo>
                <a:lnTo>
                  <a:pt x="24620" y="38542"/>
                </a:lnTo>
                <a:lnTo>
                  <a:pt x="26293" y="38064"/>
                </a:lnTo>
                <a:lnTo>
                  <a:pt x="27846" y="37467"/>
                </a:lnTo>
                <a:lnTo>
                  <a:pt x="29400" y="36750"/>
                </a:lnTo>
                <a:lnTo>
                  <a:pt x="30894" y="35913"/>
                </a:lnTo>
                <a:lnTo>
                  <a:pt x="32388" y="35017"/>
                </a:lnTo>
                <a:lnTo>
                  <a:pt x="33762" y="33941"/>
                </a:lnTo>
                <a:lnTo>
                  <a:pt x="35077" y="32806"/>
                </a:lnTo>
                <a:lnTo>
                  <a:pt x="36272" y="31551"/>
                </a:lnTo>
                <a:lnTo>
                  <a:pt x="36929" y="30774"/>
                </a:lnTo>
                <a:lnTo>
                  <a:pt x="37527" y="30057"/>
                </a:lnTo>
                <a:lnTo>
                  <a:pt x="38064" y="29280"/>
                </a:lnTo>
                <a:lnTo>
                  <a:pt x="38602" y="28444"/>
                </a:lnTo>
                <a:lnTo>
                  <a:pt x="39080" y="27667"/>
                </a:lnTo>
                <a:lnTo>
                  <a:pt x="39558" y="26830"/>
                </a:lnTo>
                <a:lnTo>
                  <a:pt x="39977" y="25934"/>
                </a:lnTo>
                <a:lnTo>
                  <a:pt x="40335" y="25098"/>
                </a:lnTo>
                <a:lnTo>
                  <a:pt x="41052" y="23305"/>
                </a:lnTo>
                <a:lnTo>
                  <a:pt x="41590" y="21512"/>
                </a:lnTo>
                <a:lnTo>
                  <a:pt x="42008" y="19600"/>
                </a:lnTo>
                <a:lnTo>
                  <a:pt x="42307" y="17688"/>
                </a:lnTo>
                <a:lnTo>
                  <a:pt x="42546" y="15477"/>
                </a:lnTo>
                <a:lnTo>
                  <a:pt x="42606" y="13266"/>
                </a:lnTo>
                <a:lnTo>
                  <a:pt x="42666" y="11055"/>
                </a:lnTo>
                <a:lnTo>
                  <a:pt x="42606" y="8784"/>
                </a:lnTo>
                <a:lnTo>
                  <a:pt x="42486" y="7709"/>
                </a:lnTo>
                <a:lnTo>
                  <a:pt x="42427" y="7111"/>
                </a:lnTo>
                <a:lnTo>
                  <a:pt x="42486" y="6573"/>
                </a:lnTo>
                <a:lnTo>
                  <a:pt x="43024" y="5558"/>
                </a:lnTo>
                <a:lnTo>
                  <a:pt x="43323" y="4781"/>
                </a:lnTo>
                <a:lnTo>
                  <a:pt x="43681" y="3645"/>
                </a:lnTo>
                <a:lnTo>
                  <a:pt x="43801" y="3108"/>
                </a:lnTo>
                <a:lnTo>
                  <a:pt x="43861" y="2570"/>
                </a:lnTo>
                <a:lnTo>
                  <a:pt x="43801" y="2211"/>
                </a:lnTo>
                <a:lnTo>
                  <a:pt x="43741" y="2032"/>
                </a:lnTo>
                <a:lnTo>
                  <a:pt x="43622" y="1912"/>
                </a:lnTo>
                <a:lnTo>
                  <a:pt x="43502" y="1673"/>
                </a:lnTo>
                <a:lnTo>
                  <a:pt x="43383" y="1434"/>
                </a:lnTo>
                <a:lnTo>
                  <a:pt x="43024" y="956"/>
                </a:lnTo>
                <a:lnTo>
                  <a:pt x="42546" y="598"/>
                </a:lnTo>
                <a:lnTo>
                  <a:pt x="41949" y="299"/>
                </a:lnTo>
                <a:lnTo>
                  <a:pt x="41351" y="120"/>
                </a:lnTo>
                <a:lnTo>
                  <a:pt x="40753"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rot="-1232584">
            <a:off x="956194" y="3077566"/>
            <a:ext cx="267636" cy="288754"/>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rot="-2062504">
            <a:off x="499387" y="2832699"/>
            <a:ext cx="348730" cy="893729"/>
          </a:xfrm>
          <a:custGeom>
            <a:avLst/>
            <a:gdLst/>
            <a:ahLst/>
            <a:cxnLst/>
            <a:rect l="l" t="t" r="r" b="b"/>
            <a:pathLst>
              <a:path w="12848" h="32927" extrusionOk="0">
                <a:moveTo>
                  <a:pt x="3825" y="1017"/>
                </a:moveTo>
                <a:lnTo>
                  <a:pt x="3944" y="1256"/>
                </a:lnTo>
                <a:lnTo>
                  <a:pt x="4004" y="1495"/>
                </a:lnTo>
                <a:lnTo>
                  <a:pt x="4004" y="2152"/>
                </a:lnTo>
                <a:lnTo>
                  <a:pt x="4004" y="2750"/>
                </a:lnTo>
                <a:lnTo>
                  <a:pt x="4004" y="3347"/>
                </a:lnTo>
                <a:lnTo>
                  <a:pt x="4183" y="4961"/>
                </a:lnTo>
                <a:lnTo>
                  <a:pt x="4362" y="6574"/>
                </a:lnTo>
                <a:lnTo>
                  <a:pt x="4840" y="9681"/>
                </a:lnTo>
                <a:lnTo>
                  <a:pt x="5319" y="12729"/>
                </a:lnTo>
                <a:lnTo>
                  <a:pt x="4123" y="11653"/>
                </a:lnTo>
                <a:lnTo>
                  <a:pt x="2869" y="10578"/>
                </a:lnTo>
                <a:lnTo>
                  <a:pt x="2151" y="10100"/>
                </a:lnTo>
                <a:lnTo>
                  <a:pt x="1733" y="9801"/>
                </a:lnTo>
                <a:lnTo>
                  <a:pt x="1554" y="9622"/>
                </a:lnTo>
                <a:lnTo>
                  <a:pt x="1494" y="9502"/>
                </a:lnTo>
                <a:lnTo>
                  <a:pt x="1434" y="9323"/>
                </a:lnTo>
                <a:lnTo>
                  <a:pt x="1494" y="9084"/>
                </a:lnTo>
                <a:lnTo>
                  <a:pt x="1614" y="8606"/>
                </a:lnTo>
                <a:lnTo>
                  <a:pt x="1853" y="7709"/>
                </a:lnTo>
                <a:lnTo>
                  <a:pt x="2271" y="5976"/>
                </a:lnTo>
                <a:lnTo>
                  <a:pt x="2749" y="4303"/>
                </a:lnTo>
                <a:lnTo>
                  <a:pt x="3825" y="1017"/>
                </a:lnTo>
                <a:close/>
                <a:moveTo>
                  <a:pt x="4542" y="1973"/>
                </a:moveTo>
                <a:lnTo>
                  <a:pt x="5079" y="2690"/>
                </a:lnTo>
                <a:lnTo>
                  <a:pt x="5617" y="3467"/>
                </a:lnTo>
                <a:lnTo>
                  <a:pt x="6693" y="5020"/>
                </a:lnTo>
                <a:lnTo>
                  <a:pt x="7589" y="6574"/>
                </a:lnTo>
                <a:lnTo>
                  <a:pt x="8486" y="8247"/>
                </a:lnTo>
                <a:lnTo>
                  <a:pt x="9203" y="9920"/>
                </a:lnTo>
                <a:lnTo>
                  <a:pt x="9621" y="10757"/>
                </a:lnTo>
                <a:lnTo>
                  <a:pt x="9800" y="11175"/>
                </a:lnTo>
                <a:lnTo>
                  <a:pt x="9860" y="11534"/>
                </a:lnTo>
                <a:lnTo>
                  <a:pt x="9800" y="11952"/>
                </a:lnTo>
                <a:lnTo>
                  <a:pt x="9621" y="12251"/>
                </a:lnTo>
                <a:lnTo>
                  <a:pt x="9083" y="12968"/>
                </a:lnTo>
                <a:lnTo>
                  <a:pt x="7888" y="14581"/>
                </a:lnTo>
                <a:lnTo>
                  <a:pt x="6633" y="16254"/>
                </a:lnTo>
                <a:lnTo>
                  <a:pt x="6334" y="14521"/>
                </a:lnTo>
                <a:lnTo>
                  <a:pt x="6095" y="12789"/>
                </a:lnTo>
                <a:lnTo>
                  <a:pt x="5617" y="9203"/>
                </a:lnTo>
                <a:lnTo>
                  <a:pt x="5139" y="5558"/>
                </a:lnTo>
                <a:lnTo>
                  <a:pt x="4840" y="3766"/>
                </a:lnTo>
                <a:lnTo>
                  <a:pt x="4542" y="1973"/>
                </a:lnTo>
                <a:close/>
                <a:moveTo>
                  <a:pt x="1375" y="9980"/>
                </a:moveTo>
                <a:lnTo>
                  <a:pt x="2630" y="11354"/>
                </a:lnTo>
                <a:lnTo>
                  <a:pt x="3944" y="12609"/>
                </a:lnTo>
                <a:lnTo>
                  <a:pt x="4601" y="13267"/>
                </a:lnTo>
                <a:lnTo>
                  <a:pt x="5139" y="13864"/>
                </a:lnTo>
                <a:lnTo>
                  <a:pt x="5319" y="14163"/>
                </a:lnTo>
                <a:lnTo>
                  <a:pt x="5498" y="14521"/>
                </a:lnTo>
                <a:lnTo>
                  <a:pt x="5677" y="14940"/>
                </a:lnTo>
                <a:lnTo>
                  <a:pt x="5737" y="15418"/>
                </a:lnTo>
                <a:lnTo>
                  <a:pt x="6394" y="18884"/>
                </a:lnTo>
                <a:lnTo>
                  <a:pt x="7111" y="22290"/>
                </a:lnTo>
                <a:lnTo>
                  <a:pt x="3406" y="20198"/>
                </a:lnTo>
                <a:lnTo>
                  <a:pt x="2570" y="19780"/>
                </a:lnTo>
                <a:lnTo>
                  <a:pt x="2151" y="19541"/>
                </a:lnTo>
                <a:lnTo>
                  <a:pt x="1793" y="19302"/>
                </a:lnTo>
                <a:lnTo>
                  <a:pt x="1375" y="19003"/>
                </a:lnTo>
                <a:lnTo>
                  <a:pt x="1195" y="18824"/>
                </a:lnTo>
                <a:lnTo>
                  <a:pt x="1136" y="18704"/>
                </a:lnTo>
                <a:lnTo>
                  <a:pt x="1016" y="18346"/>
                </a:lnTo>
                <a:lnTo>
                  <a:pt x="956" y="17689"/>
                </a:lnTo>
                <a:lnTo>
                  <a:pt x="897" y="16732"/>
                </a:lnTo>
                <a:lnTo>
                  <a:pt x="837" y="15776"/>
                </a:lnTo>
                <a:lnTo>
                  <a:pt x="897" y="13864"/>
                </a:lnTo>
                <a:lnTo>
                  <a:pt x="1076" y="11892"/>
                </a:lnTo>
                <a:lnTo>
                  <a:pt x="1375" y="9980"/>
                </a:lnTo>
                <a:close/>
                <a:moveTo>
                  <a:pt x="10218" y="12669"/>
                </a:moveTo>
                <a:lnTo>
                  <a:pt x="10577" y="13864"/>
                </a:lnTo>
                <a:lnTo>
                  <a:pt x="10936" y="15059"/>
                </a:lnTo>
                <a:lnTo>
                  <a:pt x="11294" y="16613"/>
                </a:lnTo>
                <a:lnTo>
                  <a:pt x="11593" y="18286"/>
                </a:lnTo>
                <a:lnTo>
                  <a:pt x="11712" y="19123"/>
                </a:lnTo>
                <a:lnTo>
                  <a:pt x="11832" y="19959"/>
                </a:lnTo>
                <a:lnTo>
                  <a:pt x="11832" y="20796"/>
                </a:lnTo>
                <a:lnTo>
                  <a:pt x="11772" y="21573"/>
                </a:lnTo>
                <a:lnTo>
                  <a:pt x="11712" y="22110"/>
                </a:lnTo>
                <a:lnTo>
                  <a:pt x="11593" y="22349"/>
                </a:lnTo>
                <a:lnTo>
                  <a:pt x="11473" y="22469"/>
                </a:lnTo>
                <a:lnTo>
                  <a:pt x="11175" y="22827"/>
                </a:lnTo>
                <a:lnTo>
                  <a:pt x="10696" y="23246"/>
                </a:lnTo>
                <a:lnTo>
                  <a:pt x="9621" y="24321"/>
                </a:lnTo>
                <a:lnTo>
                  <a:pt x="9143" y="24859"/>
                </a:lnTo>
                <a:lnTo>
                  <a:pt x="8665" y="25457"/>
                </a:lnTo>
                <a:lnTo>
                  <a:pt x="7828" y="21871"/>
                </a:lnTo>
                <a:lnTo>
                  <a:pt x="7051" y="18286"/>
                </a:lnTo>
                <a:lnTo>
                  <a:pt x="6872" y="17449"/>
                </a:lnTo>
                <a:lnTo>
                  <a:pt x="6812" y="17210"/>
                </a:lnTo>
                <a:lnTo>
                  <a:pt x="6812" y="16912"/>
                </a:lnTo>
                <a:lnTo>
                  <a:pt x="6872" y="16673"/>
                </a:lnTo>
                <a:lnTo>
                  <a:pt x="6992" y="16434"/>
                </a:lnTo>
                <a:lnTo>
                  <a:pt x="7231" y="16135"/>
                </a:lnTo>
                <a:lnTo>
                  <a:pt x="7470" y="15836"/>
                </a:lnTo>
                <a:lnTo>
                  <a:pt x="8904" y="14282"/>
                </a:lnTo>
                <a:lnTo>
                  <a:pt x="10218" y="12669"/>
                </a:lnTo>
                <a:close/>
                <a:moveTo>
                  <a:pt x="1375" y="19959"/>
                </a:moveTo>
                <a:lnTo>
                  <a:pt x="1972" y="20437"/>
                </a:lnTo>
                <a:lnTo>
                  <a:pt x="2689" y="20915"/>
                </a:lnTo>
                <a:lnTo>
                  <a:pt x="4064" y="21692"/>
                </a:lnTo>
                <a:lnTo>
                  <a:pt x="5498" y="22469"/>
                </a:lnTo>
                <a:lnTo>
                  <a:pt x="6215" y="22887"/>
                </a:lnTo>
                <a:lnTo>
                  <a:pt x="6812" y="23365"/>
                </a:lnTo>
                <a:lnTo>
                  <a:pt x="7111" y="23604"/>
                </a:lnTo>
                <a:lnTo>
                  <a:pt x="7290" y="23903"/>
                </a:lnTo>
                <a:lnTo>
                  <a:pt x="7529" y="24202"/>
                </a:lnTo>
                <a:lnTo>
                  <a:pt x="7709" y="24620"/>
                </a:lnTo>
                <a:lnTo>
                  <a:pt x="8007" y="25516"/>
                </a:lnTo>
                <a:lnTo>
                  <a:pt x="8247" y="26473"/>
                </a:lnTo>
                <a:lnTo>
                  <a:pt x="8665" y="28504"/>
                </a:lnTo>
                <a:lnTo>
                  <a:pt x="8844" y="29401"/>
                </a:lnTo>
                <a:lnTo>
                  <a:pt x="9023" y="30177"/>
                </a:lnTo>
                <a:lnTo>
                  <a:pt x="9023" y="30177"/>
                </a:lnTo>
                <a:lnTo>
                  <a:pt x="6633" y="27847"/>
                </a:lnTo>
                <a:lnTo>
                  <a:pt x="5498" y="26652"/>
                </a:lnTo>
                <a:lnTo>
                  <a:pt x="4362" y="25397"/>
                </a:lnTo>
                <a:lnTo>
                  <a:pt x="3466" y="24142"/>
                </a:lnTo>
                <a:lnTo>
                  <a:pt x="2988" y="23485"/>
                </a:lnTo>
                <a:lnTo>
                  <a:pt x="2570" y="22827"/>
                </a:lnTo>
                <a:lnTo>
                  <a:pt x="2211" y="22110"/>
                </a:lnTo>
                <a:lnTo>
                  <a:pt x="1912" y="21453"/>
                </a:lnTo>
                <a:lnTo>
                  <a:pt x="1614" y="20676"/>
                </a:lnTo>
                <a:lnTo>
                  <a:pt x="1375" y="19959"/>
                </a:lnTo>
                <a:close/>
                <a:moveTo>
                  <a:pt x="11832" y="23485"/>
                </a:moveTo>
                <a:lnTo>
                  <a:pt x="11712" y="25636"/>
                </a:lnTo>
                <a:lnTo>
                  <a:pt x="11473" y="27727"/>
                </a:lnTo>
                <a:lnTo>
                  <a:pt x="11055" y="29759"/>
                </a:lnTo>
                <a:lnTo>
                  <a:pt x="10577" y="31850"/>
                </a:lnTo>
                <a:lnTo>
                  <a:pt x="10278" y="31432"/>
                </a:lnTo>
                <a:lnTo>
                  <a:pt x="9979" y="30835"/>
                </a:lnTo>
                <a:lnTo>
                  <a:pt x="9740" y="30237"/>
                </a:lnTo>
                <a:lnTo>
                  <a:pt x="9501" y="29520"/>
                </a:lnTo>
                <a:lnTo>
                  <a:pt x="9203" y="28086"/>
                </a:lnTo>
                <a:lnTo>
                  <a:pt x="9083" y="27429"/>
                </a:lnTo>
                <a:lnTo>
                  <a:pt x="9023" y="26891"/>
                </a:lnTo>
                <a:lnTo>
                  <a:pt x="9023" y="26293"/>
                </a:lnTo>
                <a:lnTo>
                  <a:pt x="9023" y="26114"/>
                </a:lnTo>
                <a:lnTo>
                  <a:pt x="9083" y="25994"/>
                </a:lnTo>
                <a:lnTo>
                  <a:pt x="9382" y="25755"/>
                </a:lnTo>
                <a:lnTo>
                  <a:pt x="9920" y="25337"/>
                </a:lnTo>
                <a:lnTo>
                  <a:pt x="10876" y="24441"/>
                </a:lnTo>
                <a:lnTo>
                  <a:pt x="11832" y="23485"/>
                </a:lnTo>
                <a:close/>
                <a:moveTo>
                  <a:pt x="3526" y="1"/>
                </a:moveTo>
                <a:lnTo>
                  <a:pt x="3586" y="61"/>
                </a:lnTo>
                <a:lnTo>
                  <a:pt x="3586" y="120"/>
                </a:lnTo>
                <a:lnTo>
                  <a:pt x="3586" y="479"/>
                </a:lnTo>
                <a:lnTo>
                  <a:pt x="3466" y="897"/>
                </a:lnTo>
                <a:lnTo>
                  <a:pt x="3287" y="1375"/>
                </a:lnTo>
                <a:lnTo>
                  <a:pt x="2809" y="2391"/>
                </a:lnTo>
                <a:lnTo>
                  <a:pt x="2570" y="2989"/>
                </a:lnTo>
                <a:lnTo>
                  <a:pt x="1853" y="4841"/>
                </a:lnTo>
                <a:lnTo>
                  <a:pt x="1315" y="6813"/>
                </a:lnTo>
                <a:lnTo>
                  <a:pt x="956" y="8247"/>
                </a:lnTo>
                <a:lnTo>
                  <a:pt x="658" y="9681"/>
                </a:lnTo>
                <a:lnTo>
                  <a:pt x="419" y="11115"/>
                </a:lnTo>
                <a:lnTo>
                  <a:pt x="239" y="12609"/>
                </a:lnTo>
                <a:lnTo>
                  <a:pt x="60" y="14521"/>
                </a:lnTo>
                <a:lnTo>
                  <a:pt x="0" y="15478"/>
                </a:lnTo>
                <a:lnTo>
                  <a:pt x="60" y="16434"/>
                </a:lnTo>
                <a:lnTo>
                  <a:pt x="120" y="17330"/>
                </a:lnTo>
                <a:lnTo>
                  <a:pt x="180" y="18226"/>
                </a:lnTo>
                <a:lnTo>
                  <a:pt x="359" y="19063"/>
                </a:lnTo>
                <a:lnTo>
                  <a:pt x="538" y="19899"/>
                </a:lnTo>
                <a:lnTo>
                  <a:pt x="777" y="20736"/>
                </a:lnTo>
                <a:lnTo>
                  <a:pt x="1076" y="21573"/>
                </a:lnTo>
                <a:lnTo>
                  <a:pt x="1375" y="22409"/>
                </a:lnTo>
                <a:lnTo>
                  <a:pt x="1793" y="23246"/>
                </a:lnTo>
                <a:lnTo>
                  <a:pt x="2211" y="24023"/>
                </a:lnTo>
                <a:lnTo>
                  <a:pt x="2689" y="24799"/>
                </a:lnTo>
                <a:lnTo>
                  <a:pt x="3227" y="25636"/>
                </a:lnTo>
                <a:lnTo>
                  <a:pt x="3825" y="26413"/>
                </a:lnTo>
                <a:lnTo>
                  <a:pt x="5020" y="27847"/>
                </a:lnTo>
                <a:lnTo>
                  <a:pt x="6215" y="29221"/>
                </a:lnTo>
                <a:lnTo>
                  <a:pt x="7529" y="30596"/>
                </a:lnTo>
                <a:lnTo>
                  <a:pt x="8187" y="31193"/>
                </a:lnTo>
                <a:lnTo>
                  <a:pt x="8904" y="31850"/>
                </a:lnTo>
                <a:lnTo>
                  <a:pt x="9083" y="32030"/>
                </a:lnTo>
                <a:lnTo>
                  <a:pt x="9382" y="32329"/>
                </a:lnTo>
                <a:lnTo>
                  <a:pt x="9621" y="32627"/>
                </a:lnTo>
                <a:lnTo>
                  <a:pt x="9800" y="32807"/>
                </a:lnTo>
                <a:lnTo>
                  <a:pt x="10099" y="32926"/>
                </a:lnTo>
                <a:lnTo>
                  <a:pt x="10159" y="32926"/>
                </a:lnTo>
                <a:lnTo>
                  <a:pt x="10278" y="32807"/>
                </a:lnTo>
                <a:lnTo>
                  <a:pt x="10577" y="32687"/>
                </a:lnTo>
                <a:lnTo>
                  <a:pt x="10876" y="32627"/>
                </a:lnTo>
                <a:lnTo>
                  <a:pt x="11115" y="32508"/>
                </a:lnTo>
                <a:lnTo>
                  <a:pt x="11294" y="32329"/>
                </a:lnTo>
                <a:lnTo>
                  <a:pt x="11414" y="32149"/>
                </a:lnTo>
                <a:lnTo>
                  <a:pt x="11593" y="31671"/>
                </a:lnTo>
                <a:lnTo>
                  <a:pt x="11772" y="30954"/>
                </a:lnTo>
                <a:lnTo>
                  <a:pt x="12190" y="28982"/>
                </a:lnTo>
                <a:lnTo>
                  <a:pt x="12549" y="26951"/>
                </a:lnTo>
                <a:lnTo>
                  <a:pt x="12728" y="24919"/>
                </a:lnTo>
                <a:lnTo>
                  <a:pt x="12848" y="22887"/>
                </a:lnTo>
                <a:lnTo>
                  <a:pt x="12788" y="20856"/>
                </a:lnTo>
                <a:lnTo>
                  <a:pt x="12609" y="18824"/>
                </a:lnTo>
                <a:lnTo>
                  <a:pt x="12310" y="16792"/>
                </a:lnTo>
                <a:lnTo>
                  <a:pt x="11892" y="14820"/>
                </a:lnTo>
                <a:lnTo>
                  <a:pt x="11354" y="12669"/>
                </a:lnTo>
                <a:lnTo>
                  <a:pt x="10995" y="11593"/>
                </a:lnTo>
                <a:lnTo>
                  <a:pt x="10637" y="10578"/>
                </a:lnTo>
                <a:lnTo>
                  <a:pt x="10218" y="9562"/>
                </a:lnTo>
                <a:lnTo>
                  <a:pt x="9800" y="8546"/>
                </a:lnTo>
                <a:lnTo>
                  <a:pt x="9322" y="7530"/>
                </a:lnTo>
                <a:lnTo>
                  <a:pt x="8784" y="6514"/>
                </a:lnTo>
                <a:lnTo>
                  <a:pt x="7828" y="4781"/>
                </a:lnTo>
                <a:lnTo>
                  <a:pt x="7231" y="3766"/>
                </a:lnTo>
                <a:lnTo>
                  <a:pt x="6633" y="2809"/>
                </a:lnTo>
                <a:lnTo>
                  <a:pt x="5916" y="1853"/>
                </a:lnTo>
                <a:lnTo>
                  <a:pt x="5139" y="1077"/>
                </a:lnTo>
                <a:lnTo>
                  <a:pt x="4781" y="718"/>
                </a:lnTo>
                <a:lnTo>
                  <a:pt x="4362" y="419"/>
                </a:lnTo>
                <a:lnTo>
                  <a:pt x="3944" y="180"/>
                </a:lnTo>
                <a:lnTo>
                  <a:pt x="3526"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734338" y="402317"/>
            <a:ext cx="556340" cy="424970"/>
          </a:xfrm>
          <a:custGeom>
            <a:avLst/>
            <a:gdLst/>
            <a:ahLst/>
            <a:cxnLst/>
            <a:rect l="l" t="t" r="r" b="b"/>
            <a:pathLst>
              <a:path w="20497" h="15657" extrusionOk="0">
                <a:moveTo>
                  <a:pt x="5199" y="1793"/>
                </a:moveTo>
                <a:lnTo>
                  <a:pt x="3944" y="1853"/>
                </a:lnTo>
                <a:lnTo>
                  <a:pt x="3347" y="1912"/>
                </a:lnTo>
                <a:lnTo>
                  <a:pt x="2809" y="2032"/>
                </a:lnTo>
                <a:lnTo>
                  <a:pt x="2451" y="2152"/>
                </a:lnTo>
                <a:lnTo>
                  <a:pt x="2331" y="2271"/>
                </a:lnTo>
                <a:lnTo>
                  <a:pt x="2271" y="2391"/>
                </a:lnTo>
                <a:lnTo>
                  <a:pt x="2331" y="2510"/>
                </a:lnTo>
                <a:lnTo>
                  <a:pt x="2510" y="2630"/>
                </a:lnTo>
                <a:lnTo>
                  <a:pt x="2690" y="2689"/>
                </a:lnTo>
                <a:lnTo>
                  <a:pt x="2929" y="2749"/>
                </a:lnTo>
                <a:lnTo>
                  <a:pt x="3586" y="2689"/>
                </a:lnTo>
                <a:lnTo>
                  <a:pt x="4303" y="2570"/>
                </a:lnTo>
                <a:lnTo>
                  <a:pt x="5020" y="2391"/>
                </a:lnTo>
                <a:lnTo>
                  <a:pt x="5558" y="2152"/>
                </a:lnTo>
                <a:lnTo>
                  <a:pt x="5916" y="1972"/>
                </a:lnTo>
                <a:lnTo>
                  <a:pt x="5916" y="1912"/>
                </a:lnTo>
                <a:lnTo>
                  <a:pt x="5916" y="1853"/>
                </a:lnTo>
                <a:lnTo>
                  <a:pt x="5618" y="1793"/>
                </a:lnTo>
                <a:close/>
                <a:moveTo>
                  <a:pt x="5618" y="777"/>
                </a:moveTo>
                <a:lnTo>
                  <a:pt x="6275" y="837"/>
                </a:lnTo>
                <a:lnTo>
                  <a:pt x="6872" y="1076"/>
                </a:lnTo>
                <a:lnTo>
                  <a:pt x="7111" y="1195"/>
                </a:lnTo>
                <a:lnTo>
                  <a:pt x="7350" y="1375"/>
                </a:lnTo>
                <a:lnTo>
                  <a:pt x="7590" y="1554"/>
                </a:lnTo>
                <a:lnTo>
                  <a:pt x="7769" y="1793"/>
                </a:lnTo>
                <a:lnTo>
                  <a:pt x="7888" y="2032"/>
                </a:lnTo>
                <a:lnTo>
                  <a:pt x="8008" y="2331"/>
                </a:lnTo>
                <a:lnTo>
                  <a:pt x="8127" y="2630"/>
                </a:lnTo>
                <a:lnTo>
                  <a:pt x="8127" y="2988"/>
                </a:lnTo>
                <a:lnTo>
                  <a:pt x="8127" y="3347"/>
                </a:lnTo>
                <a:lnTo>
                  <a:pt x="8068" y="3705"/>
                </a:lnTo>
                <a:lnTo>
                  <a:pt x="8008" y="4004"/>
                </a:lnTo>
                <a:lnTo>
                  <a:pt x="7888" y="4303"/>
                </a:lnTo>
                <a:lnTo>
                  <a:pt x="7590" y="4900"/>
                </a:lnTo>
                <a:lnTo>
                  <a:pt x="7171" y="5378"/>
                </a:lnTo>
                <a:lnTo>
                  <a:pt x="6633" y="5737"/>
                </a:lnTo>
                <a:lnTo>
                  <a:pt x="6096" y="6095"/>
                </a:lnTo>
                <a:lnTo>
                  <a:pt x="5438" y="6334"/>
                </a:lnTo>
                <a:lnTo>
                  <a:pt x="4841" y="6514"/>
                </a:lnTo>
                <a:lnTo>
                  <a:pt x="4183" y="6573"/>
                </a:lnTo>
                <a:lnTo>
                  <a:pt x="3526" y="6514"/>
                </a:lnTo>
                <a:lnTo>
                  <a:pt x="2869" y="6394"/>
                </a:lnTo>
                <a:lnTo>
                  <a:pt x="2331" y="6215"/>
                </a:lnTo>
                <a:lnTo>
                  <a:pt x="1853" y="5856"/>
                </a:lnTo>
                <a:lnTo>
                  <a:pt x="1614" y="5677"/>
                </a:lnTo>
                <a:lnTo>
                  <a:pt x="1435" y="5438"/>
                </a:lnTo>
                <a:lnTo>
                  <a:pt x="1255" y="5199"/>
                </a:lnTo>
                <a:lnTo>
                  <a:pt x="1076" y="4900"/>
                </a:lnTo>
                <a:lnTo>
                  <a:pt x="1016" y="4601"/>
                </a:lnTo>
                <a:lnTo>
                  <a:pt x="897" y="4243"/>
                </a:lnTo>
                <a:lnTo>
                  <a:pt x="897" y="3944"/>
                </a:lnTo>
                <a:lnTo>
                  <a:pt x="897" y="3645"/>
                </a:lnTo>
                <a:lnTo>
                  <a:pt x="957" y="3347"/>
                </a:lnTo>
                <a:lnTo>
                  <a:pt x="1016" y="3048"/>
                </a:lnTo>
                <a:lnTo>
                  <a:pt x="1196" y="2749"/>
                </a:lnTo>
                <a:lnTo>
                  <a:pt x="1375" y="2510"/>
                </a:lnTo>
                <a:lnTo>
                  <a:pt x="1793" y="2032"/>
                </a:lnTo>
                <a:lnTo>
                  <a:pt x="2271" y="1614"/>
                </a:lnTo>
                <a:lnTo>
                  <a:pt x="2929" y="1315"/>
                </a:lnTo>
                <a:lnTo>
                  <a:pt x="3586" y="1016"/>
                </a:lnTo>
                <a:lnTo>
                  <a:pt x="4243" y="837"/>
                </a:lnTo>
                <a:lnTo>
                  <a:pt x="4960" y="777"/>
                </a:lnTo>
                <a:close/>
                <a:moveTo>
                  <a:pt x="4721" y="0"/>
                </a:moveTo>
                <a:lnTo>
                  <a:pt x="4243" y="60"/>
                </a:lnTo>
                <a:lnTo>
                  <a:pt x="3885" y="120"/>
                </a:lnTo>
                <a:lnTo>
                  <a:pt x="3765" y="180"/>
                </a:lnTo>
                <a:lnTo>
                  <a:pt x="3705" y="299"/>
                </a:lnTo>
                <a:lnTo>
                  <a:pt x="3765" y="359"/>
                </a:lnTo>
                <a:lnTo>
                  <a:pt x="3825" y="478"/>
                </a:lnTo>
                <a:lnTo>
                  <a:pt x="3227" y="598"/>
                </a:lnTo>
                <a:lnTo>
                  <a:pt x="2570" y="777"/>
                </a:lnTo>
                <a:lnTo>
                  <a:pt x="2032" y="1016"/>
                </a:lnTo>
                <a:lnTo>
                  <a:pt x="1554" y="1315"/>
                </a:lnTo>
                <a:lnTo>
                  <a:pt x="1076" y="1733"/>
                </a:lnTo>
                <a:lnTo>
                  <a:pt x="718" y="2152"/>
                </a:lnTo>
                <a:lnTo>
                  <a:pt x="419" y="2630"/>
                </a:lnTo>
                <a:lnTo>
                  <a:pt x="180" y="3108"/>
                </a:lnTo>
                <a:lnTo>
                  <a:pt x="60" y="3645"/>
                </a:lnTo>
                <a:lnTo>
                  <a:pt x="1" y="4123"/>
                </a:lnTo>
                <a:lnTo>
                  <a:pt x="60" y="4661"/>
                </a:lnTo>
                <a:lnTo>
                  <a:pt x="180" y="5139"/>
                </a:lnTo>
                <a:lnTo>
                  <a:pt x="479" y="5617"/>
                </a:lnTo>
                <a:lnTo>
                  <a:pt x="837" y="6095"/>
                </a:lnTo>
                <a:lnTo>
                  <a:pt x="1375" y="6454"/>
                </a:lnTo>
                <a:lnTo>
                  <a:pt x="1973" y="6812"/>
                </a:lnTo>
                <a:lnTo>
                  <a:pt x="2570" y="7051"/>
                </a:lnTo>
                <a:lnTo>
                  <a:pt x="3168" y="7171"/>
                </a:lnTo>
                <a:lnTo>
                  <a:pt x="3765" y="7290"/>
                </a:lnTo>
                <a:lnTo>
                  <a:pt x="4901" y="7290"/>
                </a:lnTo>
                <a:lnTo>
                  <a:pt x="5438" y="7171"/>
                </a:lnTo>
                <a:lnTo>
                  <a:pt x="5976" y="6992"/>
                </a:lnTo>
                <a:lnTo>
                  <a:pt x="6514" y="6753"/>
                </a:lnTo>
                <a:lnTo>
                  <a:pt x="6992" y="6514"/>
                </a:lnTo>
                <a:lnTo>
                  <a:pt x="7410" y="6155"/>
                </a:lnTo>
                <a:lnTo>
                  <a:pt x="7829" y="5797"/>
                </a:lnTo>
                <a:lnTo>
                  <a:pt x="8127" y="5319"/>
                </a:lnTo>
                <a:lnTo>
                  <a:pt x="8426" y="4840"/>
                </a:lnTo>
                <a:lnTo>
                  <a:pt x="8605" y="4303"/>
                </a:lnTo>
                <a:lnTo>
                  <a:pt x="8725" y="3645"/>
                </a:lnTo>
                <a:lnTo>
                  <a:pt x="8785" y="3048"/>
                </a:lnTo>
                <a:lnTo>
                  <a:pt x="8785" y="2450"/>
                </a:lnTo>
                <a:lnTo>
                  <a:pt x="8665" y="1912"/>
                </a:lnTo>
                <a:lnTo>
                  <a:pt x="8426" y="1434"/>
                </a:lnTo>
                <a:lnTo>
                  <a:pt x="8127" y="1016"/>
                </a:lnTo>
                <a:lnTo>
                  <a:pt x="7769" y="717"/>
                </a:lnTo>
                <a:lnTo>
                  <a:pt x="7350" y="419"/>
                </a:lnTo>
                <a:lnTo>
                  <a:pt x="6872" y="180"/>
                </a:lnTo>
                <a:lnTo>
                  <a:pt x="6335" y="60"/>
                </a:lnTo>
                <a:lnTo>
                  <a:pt x="5737" y="0"/>
                </a:lnTo>
                <a:close/>
                <a:moveTo>
                  <a:pt x="16553" y="7290"/>
                </a:moveTo>
                <a:lnTo>
                  <a:pt x="16254" y="7410"/>
                </a:lnTo>
                <a:lnTo>
                  <a:pt x="16075" y="7470"/>
                </a:lnTo>
                <a:lnTo>
                  <a:pt x="15895" y="7649"/>
                </a:lnTo>
                <a:lnTo>
                  <a:pt x="15776" y="7768"/>
                </a:lnTo>
                <a:lnTo>
                  <a:pt x="15716" y="7948"/>
                </a:lnTo>
                <a:lnTo>
                  <a:pt x="15716" y="8127"/>
                </a:lnTo>
                <a:lnTo>
                  <a:pt x="15776" y="8366"/>
                </a:lnTo>
                <a:lnTo>
                  <a:pt x="15836" y="8545"/>
                </a:lnTo>
                <a:lnTo>
                  <a:pt x="16015" y="8904"/>
                </a:lnTo>
                <a:lnTo>
                  <a:pt x="16374" y="9203"/>
                </a:lnTo>
                <a:lnTo>
                  <a:pt x="16613" y="9322"/>
                </a:lnTo>
                <a:lnTo>
                  <a:pt x="16792" y="9442"/>
                </a:lnTo>
                <a:lnTo>
                  <a:pt x="17031" y="9442"/>
                </a:lnTo>
                <a:lnTo>
                  <a:pt x="17270" y="9501"/>
                </a:lnTo>
                <a:lnTo>
                  <a:pt x="17628" y="9442"/>
                </a:lnTo>
                <a:lnTo>
                  <a:pt x="17867" y="9322"/>
                </a:lnTo>
                <a:lnTo>
                  <a:pt x="18047" y="9203"/>
                </a:lnTo>
                <a:lnTo>
                  <a:pt x="18166" y="9083"/>
                </a:lnTo>
                <a:lnTo>
                  <a:pt x="18226" y="8904"/>
                </a:lnTo>
                <a:lnTo>
                  <a:pt x="18226" y="8665"/>
                </a:lnTo>
                <a:lnTo>
                  <a:pt x="18166" y="8486"/>
                </a:lnTo>
                <a:lnTo>
                  <a:pt x="18106" y="8247"/>
                </a:lnTo>
                <a:lnTo>
                  <a:pt x="17808" y="7888"/>
                </a:lnTo>
                <a:lnTo>
                  <a:pt x="17449" y="7529"/>
                </a:lnTo>
                <a:lnTo>
                  <a:pt x="17210" y="7410"/>
                </a:lnTo>
                <a:lnTo>
                  <a:pt x="17031" y="7350"/>
                </a:lnTo>
                <a:lnTo>
                  <a:pt x="16792" y="7290"/>
                </a:lnTo>
                <a:close/>
                <a:moveTo>
                  <a:pt x="16374" y="6215"/>
                </a:moveTo>
                <a:lnTo>
                  <a:pt x="16732" y="6275"/>
                </a:lnTo>
                <a:lnTo>
                  <a:pt x="17031" y="6334"/>
                </a:lnTo>
                <a:lnTo>
                  <a:pt x="17748" y="6633"/>
                </a:lnTo>
                <a:lnTo>
                  <a:pt x="18345" y="6992"/>
                </a:lnTo>
                <a:lnTo>
                  <a:pt x="18943" y="7470"/>
                </a:lnTo>
                <a:lnTo>
                  <a:pt x="19421" y="8008"/>
                </a:lnTo>
                <a:lnTo>
                  <a:pt x="19600" y="8306"/>
                </a:lnTo>
                <a:lnTo>
                  <a:pt x="19720" y="8605"/>
                </a:lnTo>
                <a:lnTo>
                  <a:pt x="19839" y="8904"/>
                </a:lnTo>
                <a:lnTo>
                  <a:pt x="19899" y="9262"/>
                </a:lnTo>
                <a:lnTo>
                  <a:pt x="19959" y="9621"/>
                </a:lnTo>
                <a:lnTo>
                  <a:pt x="19899" y="9979"/>
                </a:lnTo>
                <a:lnTo>
                  <a:pt x="19839" y="10398"/>
                </a:lnTo>
                <a:lnTo>
                  <a:pt x="19720" y="10756"/>
                </a:lnTo>
                <a:lnTo>
                  <a:pt x="19541" y="11115"/>
                </a:lnTo>
                <a:lnTo>
                  <a:pt x="19361" y="11473"/>
                </a:lnTo>
                <a:lnTo>
                  <a:pt x="19122" y="11772"/>
                </a:lnTo>
                <a:lnTo>
                  <a:pt x="18883" y="12071"/>
                </a:lnTo>
                <a:lnTo>
                  <a:pt x="18584" y="12310"/>
                </a:lnTo>
                <a:lnTo>
                  <a:pt x="18286" y="12549"/>
                </a:lnTo>
                <a:lnTo>
                  <a:pt x="17628" y="12848"/>
                </a:lnTo>
                <a:lnTo>
                  <a:pt x="16911" y="13087"/>
                </a:lnTo>
                <a:lnTo>
                  <a:pt x="16194" y="13206"/>
                </a:lnTo>
                <a:lnTo>
                  <a:pt x="15417" y="13206"/>
                </a:lnTo>
                <a:lnTo>
                  <a:pt x="14700" y="13146"/>
                </a:lnTo>
                <a:lnTo>
                  <a:pt x="13983" y="12907"/>
                </a:lnTo>
                <a:lnTo>
                  <a:pt x="13386" y="12609"/>
                </a:lnTo>
                <a:lnTo>
                  <a:pt x="12848" y="12190"/>
                </a:lnTo>
                <a:lnTo>
                  <a:pt x="12609" y="11951"/>
                </a:lnTo>
                <a:lnTo>
                  <a:pt x="12430" y="11712"/>
                </a:lnTo>
                <a:lnTo>
                  <a:pt x="12250" y="11414"/>
                </a:lnTo>
                <a:lnTo>
                  <a:pt x="12131" y="11115"/>
                </a:lnTo>
                <a:lnTo>
                  <a:pt x="12011" y="10816"/>
                </a:lnTo>
                <a:lnTo>
                  <a:pt x="12011" y="10457"/>
                </a:lnTo>
                <a:lnTo>
                  <a:pt x="12011" y="10099"/>
                </a:lnTo>
                <a:lnTo>
                  <a:pt x="12011" y="9681"/>
                </a:lnTo>
                <a:lnTo>
                  <a:pt x="12131" y="9262"/>
                </a:lnTo>
                <a:lnTo>
                  <a:pt x="12250" y="8844"/>
                </a:lnTo>
                <a:lnTo>
                  <a:pt x="12430" y="8486"/>
                </a:lnTo>
                <a:lnTo>
                  <a:pt x="12609" y="8187"/>
                </a:lnTo>
                <a:lnTo>
                  <a:pt x="13087" y="7529"/>
                </a:lnTo>
                <a:lnTo>
                  <a:pt x="13625" y="7051"/>
                </a:lnTo>
                <a:lnTo>
                  <a:pt x="14282" y="6633"/>
                </a:lnTo>
                <a:lnTo>
                  <a:pt x="14939" y="6334"/>
                </a:lnTo>
                <a:lnTo>
                  <a:pt x="15656" y="6215"/>
                </a:lnTo>
                <a:close/>
                <a:moveTo>
                  <a:pt x="16433" y="5797"/>
                </a:moveTo>
                <a:lnTo>
                  <a:pt x="15477" y="5856"/>
                </a:lnTo>
                <a:lnTo>
                  <a:pt x="14641" y="6036"/>
                </a:lnTo>
                <a:lnTo>
                  <a:pt x="14222" y="6155"/>
                </a:lnTo>
                <a:lnTo>
                  <a:pt x="13804" y="6334"/>
                </a:lnTo>
                <a:lnTo>
                  <a:pt x="13446" y="6514"/>
                </a:lnTo>
                <a:lnTo>
                  <a:pt x="13087" y="6753"/>
                </a:lnTo>
                <a:lnTo>
                  <a:pt x="12728" y="7051"/>
                </a:lnTo>
                <a:lnTo>
                  <a:pt x="12430" y="7350"/>
                </a:lnTo>
                <a:lnTo>
                  <a:pt x="12131" y="7709"/>
                </a:lnTo>
                <a:lnTo>
                  <a:pt x="11892" y="8127"/>
                </a:lnTo>
                <a:lnTo>
                  <a:pt x="11713" y="8605"/>
                </a:lnTo>
                <a:lnTo>
                  <a:pt x="11533" y="9143"/>
                </a:lnTo>
                <a:lnTo>
                  <a:pt x="11414" y="9561"/>
                </a:lnTo>
                <a:lnTo>
                  <a:pt x="11354" y="9979"/>
                </a:lnTo>
                <a:lnTo>
                  <a:pt x="11354" y="10398"/>
                </a:lnTo>
                <a:lnTo>
                  <a:pt x="11414" y="10816"/>
                </a:lnTo>
                <a:lnTo>
                  <a:pt x="11533" y="11175"/>
                </a:lnTo>
                <a:lnTo>
                  <a:pt x="11653" y="11533"/>
                </a:lnTo>
                <a:lnTo>
                  <a:pt x="11832" y="11892"/>
                </a:lnTo>
                <a:lnTo>
                  <a:pt x="12011" y="12250"/>
                </a:lnTo>
                <a:lnTo>
                  <a:pt x="12250" y="12549"/>
                </a:lnTo>
                <a:lnTo>
                  <a:pt x="12549" y="12848"/>
                </a:lnTo>
                <a:lnTo>
                  <a:pt x="12848" y="13087"/>
                </a:lnTo>
                <a:lnTo>
                  <a:pt x="13147" y="13326"/>
                </a:lnTo>
                <a:lnTo>
                  <a:pt x="13505" y="13565"/>
                </a:lnTo>
                <a:lnTo>
                  <a:pt x="13924" y="13684"/>
                </a:lnTo>
                <a:lnTo>
                  <a:pt x="14282" y="13864"/>
                </a:lnTo>
                <a:lnTo>
                  <a:pt x="14700" y="13923"/>
                </a:lnTo>
                <a:lnTo>
                  <a:pt x="15537" y="13983"/>
                </a:lnTo>
                <a:lnTo>
                  <a:pt x="16374" y="13923"/>
                </a:lnTo>
                <a:lnTo>
                  <a:pt x="17210" y="13744"/>
                </a:lnTo>
                <a:lnTo>
                  <a:pt x="17987" y="13445"/>
                </a:lnTo>
                <a:lnTo>
                  <a:pt x="18704" y="13027"/>
                </a:lnTo>
                <a:lnTo>
                  <a:pt x="19302" y="12489"/>
                </a:lnTo>
                <a:lnTo>
                  <a:pt x="19600" y="12190"/>
                </a:lnTo>
                <a:lnTo>
                  <a:pt x="19839" y="11832"/>
                </a:lnTo>
                <a:lnTo>
                  <a:pt x="20078" y="11473"/>
                </a:lnTo>
                <a:lnTo>
                  <a:pt x="20258" y="11115"/>
                </a:lnTo>
                <a:lnTo>
                  <a:pt x="20377" y="10697"/>
                </a:lnTo>
                <a:lnTo>
                  <a:pt x="20497" y="10278"/>
                </a:lnTo>
                <a:lnTo>
                  <a:pt x="20497" y="9860"/>
                </a:lnTo>
                <a:lnTo>
                  <a:pt x="20497" y="9442"/>
                </a:lnTo>
                <a:lnTo>
                  <a:pt x="20497" y="8964"/>
                </a:lnTo>
                <a:lnTo>
                  <a:pt x="20377" y="8545"/>
                </a:lnTo>
                <a:lnTo>
                  <a:pt x="20258" y="8127"/>
                </a:lnTo>
                <a:lnTo>
                  <a:pt x="20078" y="7709"/>
                </a:lnTo>
                <a:lnTo>
                  <a:pt x="19839" y="7350"/>
                </a:lnTo>
                <a:lnTo>
                  <a:pt x="19600" y="6992"/>
                </a:lnTo>
                <a:lnTo>
                  <a:pt x="19302" y="6693"/>
                </a:lnTo>
                <a:lnTo>
                  <a:pt x="19003" y="6394"/>
                </a:lnTo>
                <a:lnTo>
                  <a:pt x="18644" y="6155"/>
                </a:lnTo>
                <a:lnTo>
                  <a:pt x="18226" y="5976"/>
                </a:lnTo>
                <a:lnTo>
                  <a:pt x="17808" y="5856"/>
                </a:lnTo>
                <a:lnTo>
                  <a:pt x="17389" y="5797"/>
                </a:lnTo>
                <a:close/>
                <a:moveTo>
                  <a:pt x="6693" y="10697"/>
                </a:moveTo>
                <a:lnTo>
                  <a:pt x="7111" y="10816"/>
                </a:lnTo>
                <a:lnTo>
                  <a:pt x="7410" y="11055"/>
                </a:lnTo>
                <a:lnTo>
                  <a:pt x="7709" y="11294"/>
                </a:lnTo>
                <a:lnTo>
                  <a:pt x="7888" y="11593"/>
                </a:lnTo>
                <a:lnTo>
                  <a:pt x="8068" y="11951"/>
                </a:lnTo>
                <a:lnTo>
                  <a:pt x="8187" y="12370"/>
                </a:lnTo>
                <a:lnTo>
                  <a:pt x="8187" y="12788"/>
                </a:lnTo>
                <a:lnTo>
                  <a:pt x="8187" y="13146"/>
                </a:lnTo>
                <a:lnTo>
                  <a:pt x="8127" y="13565"/>
                </a:lnTo>
                <a:lnTo>
                  <a:pt x="7948" y="13923"/>
                </a:lnTo>
                <a:lnTo>
                  <a:pt x="7769" y="14222"/>
                </a:lnTo>
                <a:lnTo>
                  <a:pt x="7470" y="14521"/>
                </a:lnTo>
                <a:lnTo>
                  <a:pt x="7111" y="14700"/>
                </a:lnTo>
                <a:lnTo>
                  <a:pt x="6633" y="14820"/>
                </a:lnTo>
                <a:lnTo>
                  <a:pt x="6155" y="14820"/>
                </a:lnTo>
                <a:lnTo>
                  <a:pt x="5677" y="14760"/>
                </a:lnTo>
                <a:lnTo>
                  <a:pt x="5259" y="14581"/>
                </a:lnTo>
                <a:lnTo>
                  <a:pt x="4901" y="14401"/>
                </a:lnTo>
                <a:lnTo>
                  <a:pt x="4602" y="14162"/>
                </a:lnTo>
                <a:lnTo>
                  <a:pt x="4422" y="13804"/>
                </a:lnTo>
                <a:lnTo>
                  <a:pt x="4243" y="13505"/>
                </a:lnTo>
                <a:lnTo>
                  <a:pt x="4183" y="13146"/>
                </a:lnTo>
                <a:lnTo>
                  <a:pt x="4183" y="12728"/>
                </a:lnTo>
                <a:lnTo>
                  <a:pt x="4243" y="12370"/>
                </a:lnTo>
                <a:lnTo>
                  <a:pt x="4363" y="12011"/>
                </a:lnTo>
                <a:lnTo>
                  <a:pt x="4542" y="11653"/>
                </a:lnTo>
                <a:lnTo>
                  <a:pt x="4781" y="11354"/>
                </a:lnTo>
                <a:lnTo>
                  <a:pt x="5080" y="11115"/>
                </a:lnTo>
                <a:lnTo>
                  <a:pt x="5438" y="10876"/>
                </a:lnTo>
                <a:lnTo>
                  <a:pt x="5797" y="10756"/>
                </a:lnTo>
                <a:lnTo>
                  <a:pt x="6275" y="10697"/>
                </a:lnTo>
                <a:close/>
                <a:moveTo>
                  <a:pt x="5916" y="9979"/>
                </a:moveTo>
                <a:lnTo>
                  <a:pt x="5618" y="10099"/>
                </a:lnTo>
                <a:lnTo>
                  <a:pt x="5020" y="10398"/>
                </a:lnTo>
                <a:lnTo>
                  <a:pt x="4602" y="10637"/>
                </a:lnTo>
                <a:lnTo>
                  <a:pt x="4183" y="11115"/>
                </a:lnTo>
                <a:lnTo>
                  <a:pt x="3825" y="11593"/>
                </a:lnTo>
                <a:lnTo>
                  <a:pt x="3586" y="12190"/>
                </a:lnTo>
                <a:lnTo>
                  <a:pt x="3466" y="12788"/>
                </a:lnTo>
                <a:lnTo>
                  <a:pt x="3466" y="13326"/>
                </a:lnTo>
                <a:lnTo>
                  <a:pt x="3586" y="13864"/>
                </a:lnTo>
                <a:lnTo>
                  <a:pt x="3825" y="14342"/>
                </a:lnTo>
                <a:lnTo>
                  <a:pt x="4124" y="14760"/>
                </a:lnTo>
                <a:lnTo>
                  <a:pt x="4542" y="15118"/>
                </a:lnTo>
                <a:lnTo>
                  <a:pt x="5020" y="15417"/>
                </a:lnTo>
                <a:lnTo>
                  <a:pt x="5498" y="15596"/>
                </a:lnTo>
                <a:lnTo>
                  <a:pt x="6096" y="15656"/>
                </a:lnTo>
                <a:lnTo>
                  <a:pt x="6693" y="15656"/>
                </a:lnTo>
                <a:lnTo>
                  <a:pt x="7231" y="15477"/>
                </a:lnTo>
                <a:lnTo>
                  <a:pt x="7709" y="15238"/>
                </a:lnTo>
                <a:lnTo>
                  <a:pt x="8127" y="14939"/>
                </a:lnTo>
                <a:lnTo>
                  <a:pt x="8486" y="14521"/>
                </a:lnTo>
                <a:lnTo>
                  <a:pt x="8725" y="14103"/>
                </a:lnTo>
                <a:lnTo>
                  <a:pt x="8844" y="13625"/>
                </a:lnTo>
                <a:lnTo>
                  <a:pt x="8964" y="13146"/>
                </a:lnTo>
                <a:lnTo>
                  <a:pt x="8964" y="12609"/>
                </a:lnTo>
                <a:lnTo>
                  <a:pt x="8904" y="12131"/>
                </a:lnTo>
                <a:lnTo>
                  <a:pt x="8725" y="11653"/>
                </a:lnTo>
                <a:lnTo>
                  <a:pt x="8486" y="11234"/>
                </a:lnTo>
                <a:lnTo>
                  <a:pt x="8127" y="10816"/>
                </a:lnTo>
                <a:lnTo>
                  <a:pt x="7709" y="10517"/>
                </a:lnTo>
                <a:lnTo>
                  <a:pt x="7171" y="10278"/>
                </a:lnTo>
                <a:lnTo>
                  <a:pt x="6574" y="10159"/>
                </a:lnTo>
                <a:lnTo>
                  <a:pt x="6514" y="10099"/>
                </a:lnTo>
                <a:lnTo>
                  <a:pt x="6454" y="9979"/>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rot="-7406387">
            <a:off x="1005078" y="4425379"/>
            <a:ext cx="609879" cy="937524"/>
          </a:xfrm>
          <a:custGeom>
            <a:avLst/>
            <a:gdLst/>
            <a:ahLst/>
            <a:cxnLst/>
            <a:rect l="l" t="t" r="r" b="b"/>
            <a:pathLst>
              <a:path w="22469" h="34540" extrusionOk="0">
                <a:moveTo>
                  <a:pt x="8785" y="1435"/>
                </a:moveTo>
                <a:lnTo>
                  <a:pt x="9083" y="1733"/>
                </a:lnTo>
                <a:lnTo>
                  <a:pt x="9382" y="2032"/>
                </a:lnTo>
                <a:lnTo>
                  <a:pt x="9860" y="2749"/>
                </a:lnTo>
                <a:lnTo>
                  <a:pt x="10278" y="3407"/>
                </a:lnTo>
                <a:lnTo>
                  <a:pt x="10816" y="4064"/>
                </a:lnTo>
                <a:lnTo>
                  <a:pt x="11354" y="4661"/>
                </a:lnTo>
                <a:lnTo>
                  <a:pt x="12011" y="5199"/>
                </a:lnTo>
                <a:lnTo>
                  <a:pt x="12669" y="5618"/>
                </a:lnTo>
                <a:lnTo>
                  <a:pt x="13386" y="6036"/>
                </a:lnTo>
                <a:lnTo>
                  <a:pt x="12489" y="5857"/>
                </a:lnTo>
                <a:lnTo>
                  <a:pt x="11653" y="5677"/>
                </a:lnTo>
                <a:lnTo>
                  <a:pt x="11294" y="5558"/>
                </a:lnTo>
                <a:lnTo>
                  <a:pt x="10936" y="5379"/>
                </a:lnTo>
                <a:lnTo>
                  <a:pt x="10637" y="5080"/>
                </a:lnTo>
                <a:lnTo>
                  <a:pt x="10278" y="4721"/>
                </a:lnTo>
                <a:lnTo>
                  <a:pt x="9800" y="3944"/>
                </a:lnTo>
                <a:lnTo>
                  <a:pt x="9322" y="3168"/>
                </a:lnTo>
                <a:lnTo>
                  <a:pt x="9024" y="2331"/>
                </a:lnTo>
                <a:lnTo>
                  <a:pt x="8785" y="1435"/>
                </a:lnTo>
                <a:close/>
                <a:moveTo>
                  <a:pt x="15656" y="1016"/>
                </a:moveTo>
                <a:lnTo>
                  <a:pt x="15597" y="2271"/>
                </a:lnTo>
                <a:lnTo>
                  <a:pt x="15477" y="3168"/>
                </a:lnTo>
                <a:lnTo>
                  <a:pt x="15358" y="4064"/>
                </a:lnTo>
                <a:lnTo>
                  <a:pt x="15119" y="4960"/>
                </a:lnTo>
                <a:lnTo>
                  <a:pt x="14999" y="5319"/>
                </a:lnTo>
                <a:lnTo>
                  <a:pt x="14820" y="5618"/>
                </a:lnTo>
                <a:lnTo>
                  <a:pt x="14641" y="5916"/>
                </a:lnTo>
                <a:lnTo>
                  <a:pt x="14402" y="6096"/>
                </a:lnTo>
                <a:lnTo>
                  <a:pt x="14163" y="6155"/>
                </a:lnTo>
                <a:lnTo>
                  <a:pt x="13924" y="6155"/>
                </a:lnTo>
                <a:lnTo>
                  <a:pt x="14043" y="6036"/>
                </a:lnTo>
                <a:lnTo>
                  <a:pt x="14163" y="5916"/>
                </a:lnTo>
                <a:lnTo>
                  <a:pt x="14222" y="5797"/>
                </a:lnTo>
                <a:lnTo>
                  <a:pt x="14222" y="5618"/>
                </a:lnTo>
                <a:lnTo>
                  <a:pt x="14103" y="4960"/>
                </a:lnTo>
                <a:lnTo>
                  <a:pt x="14103" y="4363"/>
                </a:lnTo>
                <a:lnTo>
                  <a:pt x="14163" y="3705"/>
                </a:lnTo>
                <a:lnTo>
                  <a:pt x="14282" y="3108"/>
                </a:lnTo>
                <a:lnTo>
                  <a:pt x="14521" y="2510"/>
                </a:lnTo>
                <a:lnTo>
                  <a:pt x="14820" y="1972"/>
                </a:lnTo>
                <a:lnTo>
                  <a:pt x="15238" y="1494"/>
                </a:lnTo>
                <a:lnTo>
                  <a:pt x="15656" y="1016"/>
                </a:lnTo>
                <a:close/>
                <a:moveTo>
                  <a:pt x="19062" y="5199"/>
                </a:moveTo>
                <a:lnTo>
                  <a:pt x="19122" y="5259"/>
                </a:lnTo>
                <a:lnTo>
                  <a:pt x="19062" y="5379"/>
                </a:lnTo>
                <a:lnTo>
                  <a:pt x="18644" y="5618"/>
                </a:lnTo>
                <a:lnTo>
                  <a:pt x="17927" y="5976"/>
                </a:lnTo>
                <a:lnTo>
                  <a:pt x="17389" y="6096"/>
                </a:lnTo>
                <a:lnTo>
                  <a:pt x="16911" y="6215"/>
                </a:lnTo>
                <a:lnTo>
                  <a:pt x="15836" y="6335"/>
                </a:lnTo>
                <a:lnTo>
                  <a:pt x="15836" y="6335"/>
                </a:lnTo>
                <a:lnTo>
                  <a:pt x="17210" y="5797"/>
                </a:lnTo>
                <a:lnTo>
                  <a:pt x="18584" y="5319"/>
                </a:lnTo>
                <a:lnTo>
                  <a:pt x="19062" y="5199"/>
                </a:lnTo>
                <a:close/>
                <a:moveTo>
                  <a:pt x="5080" y="9083"/>
                </a:moveTo>
                <a:lnTo>
                  <a:pt x="4900" y="9143"/>
                </a:lnTo>
                <a:lnTo>
                  <a:pt x="4542" y="9322"/>
                </a:lnTo>
                <a:lnTo>
                  <a:pt x="4183" y="9621"/>
                </a:lnTo>
                <a:lnTo>
                  <a:pt x="3944" y="9980"/>
                </a:lnTo>
                <a:lnTo>
                  <a:pt x="3705" y="10517"/>
                </a:lnTo>
                <a:lnTo>
                  <a:pt x="3646" y="10816"/>
                </a:lnTo>
                <a:lnTo>
                  <a:pt x="3586" y="11055"/>
                </a:lnTo>
                <a:lnTo>
                  <a:pt x="3586" y="11294"/>
                </a:lnTo>
                <a:lnTo>
                  <a:pt x="3646" y="11533"/>
                </a:lnTo>
                <a:lnTo>
                  <a:pt x="3825" y="11653"/>
                </a:lnTo>
                <a:lnTo>
                  <a:pt x="3944" y="11772"/>
                </a:lnTo>
                <a:lnTo>
                  <a:pt x="4183" y="11832"/>
                </a:lnTo>
                <a:lnTo>
                  <a:pt x="4363" y="11832"/>
                </a:lnTo>
                <a:lnTo>
                  <a:pt x="4482" y="11772"/>
                </a:lnTo>
                <a:lnTo>
                  <a:pt x="4661" y="11593"/>
                </a:lnTo>
                <a:lnTo>
                  <a:pt x="4721" y="11474"/>
                </a:lnTo>
                <a:lnTo>
                  <a:pt x="4721" y="11235"/>
                </a:lnTo>
                <a:lnTo>
                  <a:pt x="4781" y="10936"/>
                </a:lnTo>
                <a:lnTo>
                  <a:pt x="4841" y="10697"/>
                </a:lnTo>
                <a:lnTo>
                  <a:pt x="5020" y="10278"/>
                </a:lnTo>
                <a:lnTo>
                  <a:pt x="5259" y="9860"/>
                </a:lnTo>
                <a:lnTo>
                  <a:pt x="5319" y="9681"/>
                </a:lnTo>
                <a:lnTo>
                  <a:pt x="5319" y="9502"/>
                </a:lnTo>
                <a:lnTo>
                  <a:pt x="5319" y="9263"/>
                </a:lnTo>
                <a:lnTo>
                  <a:pt x="5199" y="9143"/>
                </a:lnTo>
                <a:lnTo>
                  <a:pt x="5080" y="9083"/>
                </a:lnTo>
                <a:close/>
                <a:moveTo>
                  <a:pt x="7769" y="10458"/>
                </a:moveTo>
                <a:lnTo>
                  <a:pt x="7649" y="10517"/>
                </a:lnTo>
                <a:lnTo>
                  <a:pt x="7530" y="10757"/>
                </a:lnTo>
                <a:lnTo>
                  <a:pt x="7350" y="11474"/>
                </a:lnTo>
                <a:lnTo>
                  <a:pt x="7291" y="11892"/>
                </a:lnTo>
                <a:lnTo>
                  <a:pt x="7291" y="12191"/>
                </a:lnTo>
                <a:lnTo>
                  <a:pt x="7350" y="12489"/>
                </a:lnTo>
                <a:lnTo>
                  <a:pt x="7410" y="12669"/>
                </a:lnTo>
                <a:lnTo>
                  <a:pt x="7649" y="12788"/>
                </a:lnTo>
                <a:lnTo>
                  <a:pt x="7828" y="12788"/>
                </a:lnTo>
                <a:lnTo>
                  <a:pt x="8008" y="12728"/>
                </a:lnTo>
                <a:lnTo>
                  <a:pt x="8067" y="12609"/>
                </a:lnTo>
                <a:lnTo>
                  <a:pt x="8187" y="12430"/>
                </a:lnTo>
                <a:lnTo>
                  <a:pt x="8187" y="12191"/>
                </a:lnTo>
                <a:lnTo>
                  <a:pt x="8187" y="11713"/>
                </a:lnTo>
                <a:lnTo>
                  <a:pt x="8067" y="11055"/>
                </a:lnTo>
                <a:lnTo>
                  <a:pt x="7948" y="10577"/>
                </a:lnTo>
                <a:lnTo>
                  <a:pt x="7828" y="10458"/>
                </a:lnTo>
                <a:close/>
                <a:moveTo>
                  <a:pt x="11832" y="10816"/>
                </a:moveTo>
                <a:lnTo>
                  <a:pt x="11713" y="10876"/>
                </a:lnTo>
                <a:lnTo>
                  <a:pt x="11593" y="10936"/>
                </a:lnTo>
                <a:lnTo>
                  <a:pt x="11354" y="11294"/>
                </a:lnTo>
                <a:lnTo>
                  <a:pt x="11115" y="11713"/>
                </a:lnTo>
                <a:lnTo>
                  <a:pt x="10995" y="12250"/>
                </a:lnTo>
                <a:lnTo>
                  <a:pt x="10936" y="12489"/>
                </a:lnTo>
                <a:lnTo>
                  <a:pt x="10936" y="12728"/>
                </a:lnTo>
                <a:lnTo>
                  <a:pt x="10995" y="12908"/>
                </a:lnTo>
                <a:lnTo>
                  <a:pt x="11115" y="13087"/>
                </a:lnTo>
                <a:lnTo>
                  <a:pt x="11235" y="13266"/>
                </a:lnTo>
                <a:lnTo>
                  <a:pt x="11414" y="13386"/>
                </a:lnTo>
                <a:lnTo>
                  <a:pt x="11772" y="13386"/>
                </a:lnTo>
                <a:lnTo>
                  <a:pt x="11892" y="13326"/>
                </a:lnTo>
                <a:lnTo>
                  <a:pt x="12011" y="13206"/>
                </a:lnTo>
                <a:lnTo>
                  <a:pt x="12131" y="12848"/>
                </a:lnTo>
                <a:lnTo>
                  <a:pt x="12191" y="12430"/>
                </a:lnTo>
                <a:lnTo>
                  <a:pt x="12191" y="11952"/>
                </a:lnTo>
                <a:lnTo>
                  <a:pt x="12191" y="11533"/>
                </a:lnTo>
                <a:lnTo>
                  <a:pt x="12071" y="11115"/>
                </a:lnTo>
                <a:lnTo>
                  <a:pt x="12011" y="10876"/>
                </a:lnTo>
                <a:lnTo>
                  <a:pt x="11892" y="10816"/>
                </a:lnTo>
                <a:close/>
                <a:moveTo>
                  <a:pt x="15597" y="10757"/>
                </a:moveTo>
                <a:lnTo>
                  <a:pt x="15537" y="10816"/>
                </a:lnTo>
                <a:lnTo>
                  <a:pt x="15477" y="10936"/>
                </a:lnTo>
                <a:lnTo>
                  <a:pt x="15358" y="11235"/>
                </a:lnTo>
                <a:lnTo>
                  <a:pt x="15358" y="11653"/>
                </a:lnTo>
                <a:lnTo>
                  <a:pt x="15417" y="12071"/>
                </a:lnTo>
                <a:lnTo>
                  <a:pt x="15537" y="12549"/>
                </a:lnTo>
                <a:lnTo>
                  <a:pt x="15716" y="12908"/>
                </a:lnTo>
                <a:lnTo>
                  <a:pt x="15895" y="13206"/>
                </a:lnTo>
                <a:lnTo>
                  <a:pt x="16015" y="13326"/>
                </a:lnTo>
                <a:lnTo>
                  <a:pt x="16075" y="13386"/>
                </a:lnTo>
                <a:lnTo>
                  <a:pt x="16314" y="13445"/>
                </a:lnTo>
                <a:lnTo>
                  <a:pt x="16493" y="13386"/>
                </a:lnTo>
                <a:lnTo>
                  <a:pt x="16553" y="13326"/>
                </a:lnTo>
                <a:lnTo>
                  <a:pt x="16612" y="13147"/>
                </a:lnTo>
                <a:lnTo>
                  <a:pt x="16612" y="12967"/>
                </a:lnTo>
                <a:lnTo>
                  <a:pt x="16553" y="12728"/>
                </a:lnTo>
                <a:lnTo>
                  <a:pt x="16433" y="12191"/>
                </a:lnTo>
                <a:lnTo>
                  <a:pt x="16194" y="11653"/>
                </a:lnTo>
                <a:lnTo>
                  <a:pt x="15955" y="11175"/>
                </a:lnTo>
                <a:lnTo>
                  <a:pt x="15716" y="10876"/>
                </a:lnTo>
                <a:lnTo>
                  <a:pt x="15597" y="10757"/>
                </a:lnTo>
                <a:close/>
                <a:moveTo>
                  <a:pt x="19481" y="11354"/>
                </a:moveTo>
                <a:lnTo>
                  <a:pt x="19301" y="11414"/>
                </a:lnTo>
                <a:lnTo>
                  <a:pt x="19182" y="11533"/>
                </a:lnTo>
                <a:lnTo>
                  <a:pt x="19122" y="11713"/>
                </a:lnTo>
                <a:lnTo>
                  <a:pt x="19062" y="11952"/>
                </a:lnTo>
                <a:lnTo>
                  <a:pt x="19003" y="12489"/>
                </a:lnTo>
                <a:lnTo>
                  <a:pt x="19062" y="13087"/>
                </a:lnTo>
                <a:lnTo>
                  <a:pt x="19182" y="13625"/>
                </a:lnTo>
                <a:lnTo>
                  <a:pt x="19361" y="14043"/>
                </a:lnTo>
                <a:lnTo>
                  <a:pt x="19481" y="14103"/>
                </a:lnTo>
                <a:lnTo>
                  <a:pt x="19600" y="14103"/>
                </a:lnTo>
                <a:lnTo>
                  <a:pt x="19720" y="14043"/>
                </a:lnTo>
                <a:lnTo>
                  <a:pt x="19839" y="13864"/>
                </a:lnTo>
                <a:lnTo>
                  <a:pt x="19899" y="13326"/>
                </a:lnTo>
                <a:lnTo>
                  <a:pt x="19899" y="12489"/>
                </a:lnTo>
                <a:lnTo>
                  <a:pt x="19839" y="12071"/>
                </a:lnTo>
                <a:lnTo>
                  <a:pt x="19780" y="11713"/>
                </a:lnTo>
                <a:lnTo>
                  <a:pt x="19660" y="11474"/>
                </a:lnTo>
                <a:lnTo>
                  <a:pt x="19600" y="11414"/>
                </a:lnTo>
                <a:lnTo>
                  <a:pt x="19481" y="11354"/>
                </a:lnTo>
                <a:close/>
                <a:moveTo>
                  <a:pt x="5319" y="13565"/>
                </a:moveTo>
                <a:lnTo>
                  <a:pt x="5199" y="13685"/>
                </a:lnTo>
                <a:lnTo>
                  <a:pt x="5020" y="13864"/>
                </a:lnTo>
                <a:lnTo>
                  <a:pt x="4721" y="14222"/>
                </a:lnTo>
                <a:lnTo>
                  <a:pt x="4542" y="14461"/>
                </a:lnTo>
                <a:lnTo>
                  <a:pt x="4422" y="14820"/>
                </a:lnTo>
                <a:lnTo>
                  <a:pt x="4363" y="15298"/>
                </a:lnTo>
                <a:lnTo>
                  <a:pt x="4303" y="15776"/>
                </a:lnTo>
                <a:lnTo>
                  <a:pt x="4363" y="16015"/>
                </a:lnTo>
                <a:lnTo>
                  <a:pt x="4482" y="16134"/>
                </a:lnTo>
                <a:lnTo>
                  <a:pt x="4661" y="16314"/>
                </a:lnTo>
                <a:lnTo>
                  <a:pt x="4781" y="16433"/>
                </a:lnTo>
                <a:lnTo>
                  <a:pt x="4960" y="16433"/>
                </a:lnTo>
                <a:lnTo>
                  <a:pt x="5080" y="16374"/>
                </a:lnTo>
                <a:lnTo>
                  <a:pt x="5139" y="16194"/>
                </a:lnTo>
                <a:lnTo>
                  <a:pt x="5259" y="16015"/>
                </a:lnTo>
                <a:lnTo>
                  <a:pt x="5378" y="15537"/>
                </a:lnTo>
                <a:lnTo>
                  <a:pt x="5438" y="14999"/>
                </a:lnTo>
                <a:lnTo>
                  <a:pt x="5498" y="14402"/>
                </a:lnTo>
                <a:lnTo>
                  <a:pt x="5498" y="13685"/>
                </a:lnTo>
                <a:lnTo>
                  <a:pt x="5438" y="13565"/>
                </a:lnTo>
                <a:close/>
                <a:moveTo>
                  <a:pt x="9382" y="13983"/>
                </a:moveTo>
                <a:lnTo>
                  <a:pt x="9263" y="14043"/>
                </a:lnTo>
                <a:lnTo>
                  <a:pt x="9143" y="14282"/>
                </a:lnTo>
                <a:lnTo>
                  <a:pt x="9024" y="14641"/>
                </a:lnTo>
                <a:lnTo>
                  <a:pt x="8904" y="14999"/>
                </a:lnTo>
                <a:lnTo>
                  <a:pt x="8785" y="15836"/>
                </a:lnTo>
                <a:lnTo>
                  <a:pt x="8785" y="16314"/>
                </a:lnTo>
                <a:lnTo>
                  <a:pt x="8844" y="16433"/>
                </a:lnTo>
                <a:lnTo>
                  <a:pt x="8964" y="16613"/>
                </a:lnTo>
                <a:lnTo>
                  <a:pt x="9143" y="16792"/>
                </a:lnTo>
                <a:lnTo>
                  <a:pt x="9322" y="16911"/>
                </a:lnTo>
                <a:lnTo>
                  <a:pt x="9561" y="16911"/>
                </a:lnTo>
                <a:lnTo>
                  <a:pt x="9621" y="16732"/>
                </a:lnTo>
                <a:lnTo>
                  <a:pt x="9621" y="16493"/>
                </a:lnTo>
                <a:lnTo>
                  <a:pt x="9561" y="15178"/>
                </a:lnTo>
                <a:lnTo>
                  <a:pt x="9561" y="14342"/>
                </a:lnTo>
                <a:lnTo>
                  <a:pt x="9502" y="14103"/>
                </a:lnTo>
                <a:lnTo>
                  <a:pt x="9442" y="13983"/>
                </a:lnTo>
                <a:close/>
                <a:moveTo>
                  <a:pt x="14043" y="14700"/>
                </a:moveTo>
                <a:lnTo>
                  <a:pt x="13924" y="14820"/>
                </a:lnTo>
                <a:lnTo>
                  <a:pt x="13804" y="14999"/>
                </a:lnTo>
                <a:lnTo>
                  <a:pt x="13565" y="15656"/>
                </a:lnTo>
                <a:lnTo>
                  <a:pt x="13326" y="16314"/>
                </a:lnTo>
                <a:lnTo>
                  <a:pt x="13326" y="16553"/>
                </a:lnTo>
                <a:lnTo>
                  <a:pt x="13326" y="16732"/>
                </a:lnTo>
                <a:lnTo>
                  <a:pt x="13445" y="16971"/>
                </a:lnTo>
                <a:lnTo>
                  <a:pt x="13684" y="17210"/>
                </a:lnTo>
                <a:lnTo>
                  <a:pt x="13924" y="17210"/>
                </a:lnTo>
                <a:lnTo>
                  <a:pt x="14043" y="17091"/>
                </a:lnTo>
                <a:lnTo>
                  <a:pt x="14103" y="16852"/>
                </a:lnTo>
                <a:lnTo>
                  <a:pt x="14163" y="16433"/>
                </a:lnTo>
                <a:lnTo>
                  <a:pt x="14222" y="15716"/>
                </a:lnTo>
                <a:lnTo>
                  <a:pt x="14222" y="15059"/>
                </a:lnTo>
                <a:lnTo>
                  <a:pt x="14163" y="14820"/>
                </a:lnTo>
                <a:lnTo>
                  <a:pt x="14103" y="14760"/>
                </a:lnTo>
                <a:lnTo>
                  <a:pt x="14043" y="14700"/>
                </a:lnTo>
                <a:close/>
                <a:moveTo>
                  <a:pt x="17509" y="15119"/>
                </a:moveTo>
                <a:lnTo>
                  <a:pt x="17389" y="15716"/>
                </a:lnTo>
                <a:lnTo>
                  <a:pt x="17270" y="16254"/>
                </a:lnTo>
                <a:lnTo>
                  <a:pt x="17210" y="16852"/>
                </a:lnTo>
                <a:lnTo>
                  <a:pt x="17210" y="17330"/>
                </a:lnTo>
                <a:lnTo>
                  <a:pt x="17270" y="17748"/>
                </a:lnTo>
                <a:lnTo>
                  <a:pt x="17330" y="17867"/>
                </a:lnTo>
                <a:lnTo>
                  <a:pt x="17628" y="17867"/>
                </a:lnTo>
                <a:lnTo>
                  <a:pt x="17808" y="17748"/>
                </a:lnTo>
                <a:lnTo>
                  <a:pt x="17927" y="17628"/>
                </a:lnTo>
                <a:lnTo>
                  <a:pt x="18047" y="17449"/>
                </a:lnTo>
                <a:lnTo>
                  <a:pt x="18106" y="17330"/>
                </a:lnTo>
                <a:lnTo>
                  <a:pt x="18106" y="17150"/>
                </a:lnTo>
                <a:lnTo>
                  <a:pt x="18047" y="16732"/>
                </a:lnTo>
                <a:lnTo>
                  <a:pt x="17927" y="16374"/>
                </a:lnTo>
                <a:lnTo>
                  <a:pt x="17628" y="15656"/>
                </a:lnTo>
                <a:lnTo>
                  <a:pt x="17509" y="15358"/>
                </a:lnTo>
                <a:lnTo>
                  <a:pt x="17509" y="15119"/>
                </a:lnTo>
                <a:close/>
                <a:moveTo>
                  <a:pt x="21034" y="16194"/>
                </a:moveTo>
                <a:lnTo>
                  <a:pt x="20855" y="16254"/>
                </a:lnTo>
                <a:lnTo>
                  <a:pt x="20497" y="16433"/>
                </a:lnTo>
                <a:lnTo>
                  <a:pt x="20258" y="16732"/>
                </a:lnTo>
                <a:lnTo>
                  <a:pt x="20019" y="17210"/>
                </a:lnTo>
                <a:lnTo>
                  <a:pt x="19839" y="17688"/>
                </a:lnTo>
                <a:lnTo>
                  <a:pt x="19780" y="17867"/>
                </a:lnTo>
                <a:lnTo>
                  <a:pt x="19780" y="17987"/>
                </a:lnTo>
                <a:lnTo>
                  <a:pt x="19899" y="18226"/>
                </a:lnTo>
                <a:lnTo>
                  <a:pt x="20138" y="18405"/>
                </a:lnTo>
                <a:lnTo>
                  <a:pt x="20258" y="18465"/>
                </a:lnTo>
                <a:lnTo>
                  <a:pt x="20377" y="18465"/>
                </a:lnTo>
                <a:lnTo>
                  <a:pt x="20497" y="18345"/>
                </a:lnTo>
                <a:lnTo>
                  <a:pt x="20616" y="18166"/>
                </a:lnTo>
                <a:lnTo>
                  <a:pt x="20855" y="17449"/>
                </a:lnTo>
                <a:lnTo>
                  <a:pt x="21154" y="16672"/>
                </a:lnTo>
                <a:lnTo>
                  <a:pt x="21154" y="16374"/>
                </a:lnTo>
                <a:lnTo>
                  <a:pt x="21154" y="16314"/>
                </a:lnTo>
                <a:lnTo>
                  <a:pt x="21094" y="16254"/>
                </a:lnTo>
                <a:lnTo>
                  <a:pt x="21034" y="16194"/>
                </a:lnTo>
                <a:close/>
                <a:moveTo>
                  <a:pt x="2211" y="18644"/>
                </a:moveTo>
                <a:lnTo>
                  <a:pt x="2152" y="18704"/>
                </a:lnTo>
                <a:lnTo>
                  <a:pt x="2032" y="18764"/>
                </a:lnTo>
                <a:lnTo>
                  <a:pt x="1972" y="18943"/>
                </a:lnTo>
                <a:lnTo>
                  <a:pt x="1913" y="19122"/>
                </a:lnTo>
                <a:lnTo>
                  <a:pt x="1972" y="19361"/>
                </a:lnTo>
                <a:lnTo>
                  <a:pt x="2032" y="19600"/>
                </a:lnTo>
                <a:lnTo>
                  <a:pt x="2271" y="20078"/>
                </a:lnTo>
                <a:lnTo>
                  <a:pt x="2570" y="20377"/>
                </a:lnTo>
                <a:lnTo>
                  <a:pt x="2869" y="20556"/>
                </a:lnTo>
                <a:lnTo>
                  <a:pt x="3526" y="20556"/>
                </a:lnTo>
                <a:lnTo>
                  <a:pt x="3646" y="20497"/>
                </a:lnTo>
                <a:lnTo>
                  <a:pt x="3646" y="20317"/>
                </a:lnTo>
                <a:lnTo>
                  <a:pt x="3526" y="20138"/>
                </a:lnTo>
                <a:lnTo>
                  <a:pt x="3227" y="19720"/>
                </a:lnTo>
                <a:lnTo>
                  <a:pt x="2809" y="19122"/>
                </a:lnTo>
                <a:lnTo>
                  <a:pt x="2630" y="18883"/>
                </a:lnTo>
                <a:lnTo>
                  <a:pt x="2450" y="18704"/>
                </a:lnTo>
                <a:lnTo>
                  <a:pt x="2211" y="18644"/>
                </a:lnTo>
                <a:close/>
                <a:moveTo>
                  <a:pt x="11354" y="18525"/>
                </a:moveTo>
                <a:lnTo>
                  <a:pt x="11235" y="18644"/>
                </a:lnTo>
                <a:lnTo>
                  <a:pt x="11055" y="19182"/>
                </a:lnTo>
                <a:lnTo>
                  <a:pt x="10876" y="20138"/>
                </a:lnTo>
                <a:lnTo>
                  <a:pt x="10816" y="20616"/>
                </a:lnTo>
                <a:lnTo>
                  <a:pt x="10876" y="20915"/>
                </a:lnTo>
                <a:lnTo>
                  <a:pt x="10936" y="21034"/>
                </a:lnTo>
                <a:lnTo>
                  <a:pt x="11115" y="21034"/>
                </a:lnTo>
                <a:lnTo>
                  <a:pt x="11294" y="20915"/>
                </a:lnTo>
                <a:lnTo>
                  <a:pt x="11414" y="20795"/>
                </a:lnTo>
                <a:lnTo>
                  <a:pt x="11474" y="20616"/>
                </a:lnTo>
                <a:lnTo>
                  <a:pt x="11593" y="20138"/>
                </a:lnTo>
                <a:lnTo>
                  <a:pt x="11653" y="19660"/>
                </a:lnTo>
                <a:lnTo>
                  <a:pt x="11593" y="19302"/>
                </a:lnTo>
                <a:lnTo>
                  <a:pt x="11533" y="18764"/>
                </a:lnTo>
                <a:lnTo>
                  <a:pt x="11474" y="18644"/>
                </a:lnTo>
                <a:lnTo>
                  <a:pt x="11414" y="18525"/>
                </a:lnTo>
                <a:close/>
                <a:moveTo>
                  <a:pt x="6932" y="18166"/>
                </a:moveTo>
                <a:lnTo>
                  <a:pt x="6872" y="18226"/>
                </a:lnTo>
                <a:lnTo>
                  <a:pt x="6693" y="18345"/>
                </a:lnTo>
                <a:lnTo>
                  <a:pt x="6574" y="18584"/>
                </a:lnTo>
                <a:lnTo>
                  <a:pt x="6454" y="18883"/>
                </a:lnTo>
                <a:lnTo>
                  <a:pt x="6335" y="19541"/>
                </a:lnTo>
                <a:lnTo>
                  <a:pt x="6215" y="19959"/>
                </a:lnTo>
                <a:lnTo>
                  <a:pt x="6096" y="20616"/>
                </a:lnTo>
                <a:lnTo>
                  <a:pt x="6096" y="21034"/>
                </a:lnTo>
                <a:lnTo>
                  <a:pt x="6155" y="21333"/>
                </a:lnTo>
                <a:lnTo>
                  <a:pt x="6275" y="21393"/>
                </a:lnTo>
                <a:lnTo>
                  <a:pt x="6335" y="21453"/>
                </a:lnTo>
                <a:lnTo>
                  <a:pt x="6394" y="21453"/>
                </a:lnTo>
                <a:lnTo>
                  <a:pt x="6514" y="21393"/>
                </a:lnTo>
                <a:lnTo>
                  <a:pt x="6693" y="21094"/>
                </a:lnTo>
                <a:lnTo>
                  <a:pt x="6872" y="20676"/>
                </a:lnTo>
                <a:lnTo>
                  <a:pt x="7052" y="20078"/>
                </a:lnTo>
                <a:lnTo>
                  <a:pt x="7111" y="19660"/>
                </a:lnTo>
                <a:lnTo>
                  <a:pt x="7231" y="19062"/>
                </a:lnTo>
                <a:lnTo>
                  <a:pt x="7231" y="18704"/>
                </a:lnTo>
                <a:lnTo>
                  <a:pt x="7231" y="18465"/>
                </a:lnTo>
                <a:lnTo>
                  <a:pt x="7171" y="18286"/>
                </a:lnTo>
                <a:lnTo>
                  <a:pt x="7111" y="18226"/>
                </a:lnTo>
                <a:lnTo>
                  <a:pt x="6992" y="18166"/>
                </a:lnTo>
                <a:close/>
                <a:moveTo>
                  <a:pt x="16075" y="19062"/>
                </a:moveTo>
                <a:lnTo>
                  <a:pt x="15776" y="19421"/>
                </a:lnTo>
                <a:lnTo>
                  <a:pt x="15477" y="19780"/>
                </a:lnTo>
                <a:lnTo>
                  <a:pt x="15417" y="19839"/>
                </a:lnTo>
                <a:lnTo>
                  <a:pt x="15477" y="19720"/>
                </a:lnTo>
                <a:lnTo>
                  <a:pt x="15298" y="20019"/>
                </a:lnTo>
                <a:lnTo>
                  <a:pt x="15178" y="20497"/>
                </a:lnTo>
                <a:lnTo>
                  <a:pt x="15059" y="20975"/>
                </a:lnTo>
                <a:lnTo>
                  <a:pt x="15059" y="21214"/>
                </a:lnTo>
                <a:lnTo>
                  <a:pt x="15178" y="21333"/>
                </a:lnTo>
                <a:lnTo>
                  <a:pt x="15238" y="21453"/>
                </a:lnTo>
                <a:lnTo>
                  <a:pt x="15358" y="21453"/>
                </a:lnTo>
                <a:lnTo>
                  <a:pt x="15417" y="21393"/>
                </a:lnTo>
                <a:lnTo>
                  <a:pt x="15537" y="21333"/>
                </a:lnTo>
                <a:lnTo>
                  <a:pt x="15656" y="21034"/>
                </a:lnTo>
                <a:lnTo>
                  <a:pt x="15776" y="20616"/>
                </a:lnTo>
                <a:lnTo>
                  <a:pt x="15955" y="19720"/>
                </a:lnTo>
                <a:lnTo>
                  <a:pt x="16075" y="19242"/>
                </a:lnTo>
                <a:lnTo>
                  <a:pt x="16134" y="19062"/>
                </a:lnTo>
                <a:close/>
                <a:moveTo>
                  <a:pt x="19003" y="20258"/>
                </a:moveTo>
                <a:lnTo>
                  <a:pt x="19003" y="20377"/>
                </a:lnTo>
                <a:lnTo>
                  <a:pt x="18883" y="20616"/>
                </a:lnTo>
                <a:lnTo>
                  <a:pt x="18525" y="21393"/>
                </a:lnTo>
                <a:lnTo>
                  <a:pt x="18345" y="21811"/>
                </a:lnTo>
                <a:lnTo>
                  <a:pt x="18226" y="22170"/>
                </a:lnTo>
                <a:lnTo>
                  <a:pt x="18286" y="22469"/>
                </a:lnTo>
                <a:lnTo>
                  <a:pt x="18345" y="22588"/>
                </a:lnTo>
                <a:lnTo>
                  <a:pt x="18405" y="22648"/>
                </a:lnTo>
                <a:lnTo>
                  <a:pt x="18525" y="22708"/>
                </a:lnTo>
                <a:lnTo>
                  <a:pt x="18704" y="22648"/>
                </a:lnTo>
                <a:lnTo>
                  <a:pt x="18823" y="22588"/>
                </a:lnTo>
                <a:lnTo>
                  <a:pt x="18943" y="22469"/>
                </a:lnTo>
                <a:lnTo>
                  <a:pt x="19122" y="22110"/>
                </a:lnTo>
                <a:lnTo>
                  <a:pt x="19242" y="21751"/>
                </a:lnTo>
                <a:lnTo>
                  <a:pt x="19361" y="21273"/>
                </a:lnTo>
                <a:lnTo>
                  <a:pt x="19361" y="20855"/>
                </a:lnTo>
                <a:lnTo>
                  <a:pt x="19242" y="20497"/>
                </a:lnTo>
                <a:lnTo>
                  <a:pt x="19182" y="20377"/>
                </a:lnTo>
                <a:lnTo>
                  <a:pt x="19003" y="20258"/>
                </a:lnTo>
                <a:close/>
                <a:moveTo>
                  <a:pt x="8426" y="22827"/>
                </a:moveTo>
                <a:lnTo>
                  <a:pt x="8366" y="22887"/>
                </a:lnTo>
                <a:lnTo>
                  <a:pt x="8127" y="23006"/>
                </a:lnTo>
                <a:lnTo>
                  <a:pt x="7948" y="23305"/>
                </a:lnTo>
                <a:lnTo>
                  <a:pt x="7769" y="23664"/>
                </a:lnTo>
                <a:lnTo>
                  <a:pt x="7709" y="24082"/>
                </a:lnTo>
                <a:lnTo>
                  <a:pt x="7709" y="24261"/>
                </a:lnTo>
                <a:lnTo>
                  <a:pt x="7709" y="24440"/>
                </a:lnTo>
                <a:lnTo>
                  <a:pt x="7769" y="24620"/>
                </a:lnTo>
                <a:lnTo>
                  <a:pt x="7888" y="24799"/>
                </a:lnTo>
                <a:lnTo>
                  <a:pt x="8067" y="24918"/>
                </a:lnTo>
                <a:lnTo>
                  <a:pt x="8187" y="24978"/>
                </a:lnTo>
                <a:lnTo>
                  <a:pt x="8426" y="24978"/>
                </a:lnTo>
                <a:lnTo>
                  <a:pt x="8486" y="24918"/>
                </a:lnTo>
                <a:lnTo>
                  <a:pt x="8546" y="24799"/>
                </a:lnTo>
                <a:lnTo>
                  <a:pt x="8605" y="24440"/>
                </a:lnTo>
                <a:lnTo>
                  <a:pt x="8665" y="24082"/>
                </a:lnTo>
                <a:lnTo>
                  <a:pt x="8665" y="23664"/>
                </a:lnTo>
                <a:lnTo>
                  <a:pt x="8605" y="23066"/>
                </a:lnTo>
                <a:lnTo>
                  <a:pt x="8546" y="22947"/>
                </a:lnTo>
                <a:lnTo>
                  <a:pt x="8546" y="22887"/>
                </a:lnTo>
                <a:lnTo>
                  <a:pt x="8426" y="22827"/>
                </a:lnTo>
                <a:close/>
                <a:moveTo>
                  <a:pt x="13027" y="22708"/>
                </a:moveTo>
                <a:lnTo>
                  <a:pt x="12848" y="22887"/>
                </a:lnTo>
                <a:lnTo>
                  <a:pt x="12728" y="23066"/>
                </a:lnTo>
                <a:lnTo>
                  <a:pt x="12489" y="23604"/>
                </a:lnTo>
                <a:lnTo>
                  <a:pt x="12370" y="24142"/>
                </a:lnTo>
                <a:lnTo>
                  <a:pt x="12370" y="24381"/>
                </a:lnTo>
                <a:lnTo>
                  <a:pt x="12370" y="24620"/>
                </a:lnTo>
                <a:lnTo>
                  <a:pt x="12489" y="24918"/>
                </a:lnTo>
                <a:lnTo>
                  <a:pt x="12728" y="25337"/>
                </a:lnTo>
                <a:lnTo>
                  <a:pt x="12848" y="25456"/>
                </a:lnTo>
                <a:lnTo>
                  <a:pt x="12967" y="25516"/>
                </a:lnTo>
                <a:lnTo>
                  <a:pt x="13087" y="25456"/>
                </a:lnTo>
                <a:lnTo>
                  <a:pt x="13147" y="25217"/>
                </a:lnTo>
                <a:lnTo>
                  <a:pt x="13206" y="24739"/>
                </a:lnTo>
                <a:lnTo>
                  <a:pt x="13206" y="23843"/>
                </a:lnTo>
                <a:lnTo>
                  <a:pt x="13147" y="23006"/>
                </a:lnTo>
                <a:lnTo>
                  <a:pt x="13087" y="22767"/>
                </a:lnTo>
                <a:lnTo>
                  <a:pt x="13087" y="22708"/>
                </a:lnTo>
                <a:close/>
                <a:moveTo>
                  <a:pt x="3825" y="24261"/>
                </a:moveTo>
                <a:lnTo>
                  <a:pt x="3705" y="24381"/>
                </a:lnTo>
                <a:lnTo>
                  <a:pt x="3646" y="24560"/>
                </a:lnTo>
                <a:lnTo>
                  <a:pt x="3586" y="24799"/>
                </a:lnTo>
                <a:lnTo>
                  <a:pt x="3586" y="25098"/>
                </a:lnTo>
                <a:lnTo>
                  <a:pt x="3705" y="25456"/>
                </a:lnTo>
                <a:lnTo>
                  <a:pt x="3885" y="25695"/>
                </a:lnTo>
                <a:lnTo>
                  <a:pt x="4124" y="25934"/>
                </a:lnTo>
                <a:lnTo>
                  <a:pt x="4602" y="26114"/>
                </a:lnTo>
                <a:lnTo>
                  <a:pt x="4841" y="26114"/>
                </a:lnTo>
                <a:lnTo>
                  <a:pt x="4841" y="25994"/>
                </a:lnTo>
                <a:lnTo>
                  <a:pt x="4841" y="25934"/>
                </a:lnTo>
                <a:lnTo>
                  <a:pt x="4781" y="25636"/>
                </a:lnTo>
                <a:lnTo>
                  <a:pt x="4602" y="25277"/>
                </a:lnTo>
                <a:lnTo>
                  <a:pt x="4363" y="24918"/>
                </a:lnTo>
                <a:lnTo>
                  <a:pt x="3944" y="24381"/>
                </a:lnTo>
                <a:lnTo>
                  <a:pt x="3885" y="24321"/>
                </a:lnTo>
                <a:lnTo>
                  <a:pt x="3825" y="24261"/>
                </a:lnTo>
                <a:close/>
                <a:moveTo>
                  <a:pt x="17330" y="23723"/>
                </a:moveTo>
                <a:lnTo>
                  <a:pt x="17091" y="23843"/>
                </a:lnTo>
                <a:lnTo>
                  <a:pt x="16792" y="24082"/>
                </a:lnTo>
                <a:lnTo>
                  <a:pt x="16493" y="24440"/>
                </a:lnTo>
                <a:lnTo>
                  <a:pt x="16254" y="24859"/>
                </a:lnTo>
                <a:lnTo>
                  <a:pt x="16015" y="25277"/>
                </a:lnTo>
                <a:lnTo>
                  <a:pt x="15955" y="25636"/>
                </a:lnTo>
                <a:lnTo>
                  <a:pt x="15895" y="25815"/>
                </a:lnTo>
                <a:lnTo>
                  <a:pt x="15955" y="25994"/>
                </a:lnTo>
                <a:lnTo>
                  <a:pt x="16015" y="26114"/>
                </a:lnTo>
                <a:lnTo>
                  <a:pt x="16134" y="26173"/>
                </a:lnTo>
                <a:lnTo>
                  <a:pt x="16314" y="26293"/>
                </a:lnTo>
                <a:lnTo>
                  <a:pt x="16433" y="26293"/>
                </a:lnTo>
                <a:lnTo>
                  <a:pt x="16553" y="26173"/>
                </a:lnTo>
                <a:lnTo>
                  <a:pt x="16672" y="26054"/>
                </a:lnTo>
                <a:lnTo>
                  <a:pt x="16852" y="25695"/>
                </a:lnTo>
                <a:lnTo>
                  <a:pt x="16971" y="25217"/>
                </a:lnTo>
                <a:lnTo>
                  <a:pt x="17150" y="24201"/>
                </a:lnTo>
                <a:lnTo>
                  <a:pt x="17270" y="23843"/>
                </a:lnTo>
                <a:lnTo>
                  <a:pt x="17330" y="23723"/>
                </a:lnTo>
                <a:close/>
                <a:moveTo>
                  <a:pt x="10517" y="26771"/>
                </a:moveTo>
                <a:lnTo>
                  <a:pt x="10458" y="26831"/>
                </a:lnTo>
                <a:lnTo>
                  <a:pt x="10338" y="27010"/>
                </a:lnTo>
                <a:lnTo>
                  <a:pt x="10219" y="27607"/>
                </a:lnTo>
                <a:lnTo>
                  <a:pt x="10099" y="28384"/>
                </a:lnTo>
                <a:lnTo>
                  <a:pt x="10099" y="28683"/>
                </a:lnTo>
                <a:lnTo>
                  <a:pt x="10159" y="28922"/>
                </a:lnTo>
                <a:lnTo>
                  <a:pt x="10278" y="28982"/>
                </a:lnTo>
                <a:lnTo>
                  <a:pt x="10338" y="29042"/>
                </a:lnTo>
                <a:lnTo>
                  <a:pt x="10517" y="28982"/>
                </a:lnTo>
                <a:lnTo>
                  <a:pt x="10697" y="28922"/>
                </a:lnTo>
                <a:lnTo>
                  <a:pt x="10816" y="28803"/>
                </a:lnTo>
                <a:lnTo>
                  <a:pt x="10936" y="28683"/>
                </a:lnTo>
                <a:lnTo>
                  <a:pt x="11055" y="28325"/>
                </a:lnTo>
                <a:lnTo>
                  <a:pt x="11055" y="27906"/>
                </a:lnTo>
                <a:lnTo>
                  <a:pt x="11055" y="27607"/>
                </a:lnTo>
                <a:lnTo>
                  <a:pt x="10936" y="27309"/>
                </a:lnTo>
                <a:lnTo>
                  <a:pt x="10756" y="26950"/>
                </a:lnTo>
                <a:lnTo>
                  <a:pt x="10637" y="26771"/>
                </a:lnTo>
                <a:close/>
                <a:moveTo>
                  <a:pt x="14282" y="27368"/>
                </a:moveTo>
                <a:lnTo>
                  <a:pt x="14043" y="27428"/>
                </a:lnTo>
                <a:lnTo>
                  <a:pt x="13744" y="27667"/>
                </a:lnTo>
                <a:lnTo>
                  <a:pt x="13386" y="27966"/>
                </a:lnTo>
                <a:lnTo>
                  <a:pt x="13027" y="28325"/>
                </a:lnTo>
                <a:lnTo>
                  <a:pt x="12728" y="28683"/>
                </a:lnTo>
                <a:lnTo>
                  <a:pt x="12489" y="29101"/>
                </a:lnTo>
                <a:lnTo>
                  <a:pt x="12430" y="29281"/>
                </a:lnTo>
                <a:lnTo>
                  <a:pt x="12430" y="29460"/>
                </a:lnTo>
                <a:lnTo>
                  <a:pt x="12489" y="29579"/>
                </a:lnTo>
                <a:lnTo>
                  <a:pt x="12549" y="29699"/>
                </a:lnTo>
                <a:lnTo>
                  <a:pt x="12669" y="29759"/>
                </a:lnTo>
                <a:lnTo>
                  <a:pt x="12788" y="29759"/>
                </a:lnTo>
                <a:lnTo>
                  <a:pt x="12967" y="29699"/>
                </a:lnTo>
                <a:lnTo>
                  <a:pt x="13087" y="29579"/>
                </a:lnTo>
                <a:lnTo>
                  <a:pt x="13445" y="29221"/>
                </a:lnTo>
                <a:lnTo>
                  <a:pt x="13744" y="28743"/>
                </a:lnTo>
                <a:lnTo>
                  <a:pt x="13983" y="28265"/>
                </a:lnTo>
                <a:lnTo>
                  <a:pt x="14222" y="27787"/>
                </a:lnTo>
                <a:lnTo>
                  <a:pt x="14282" y="27488"/>
                </a:lnTo>
                <a:lnTo>
                  <a:pt x="14282" y="27368"/>
                </a:lnTo>
                <a:close/>
                <a:moveTo>
                  <a:pt x="6872" y="27249"/>
                </a:moveTo>
                <a:lnTo>
                  <a:pt x="6813" y="27309"/>
                </a:lnTo>
                <a:lnTo>
                  <a:pt x="6753" y="27548"/>
                </a:lnTo>
                <a:lnTo>
                  <a:pt x="6693" y="27906"/>
                </a:lnTo>
                <a:lnTo>
                  <a:pt x="6574" y="28384"/>
                </a:lnTo>
                <a:lnTo>
                  <a:pt x="6574" y="28862"/>
                </a:lnTo>
                <a:lnTo>
                  <a:pt x="6633" y="29281"/>
                </a:lnTo>
                <a:lnTo>
                  <a:pt x="6753" y="29639"/>
                </a:lnTo>
                <a:lnTo>
                  <a:pt x="6872" y="29818"/>
                </a:lnTo>
                <a:lnTo>
                  <a:pt x="6992" y="29878"/>
                </a:lnTo>
                <a:lnTo>
                  <a:pt x="7231" y="29938"/>
                </a:lnTo>
                <a:lnTo>
                  <a:pt x="7350" y="29938"/>
                </a:lnTo>
                <a:lnTo>
                  <a:pt x="7470" y="29878"/>
                </a:lnTo>
                <a:lnTo>
                  <a:pt x="7530" y="29759"/>
                </a:lnTo>
                <a:lnTo>
                  <a:pt x="7530" y="29400"/>
                </a:lnTo>
                <a:lnTo>
                  <a:pt x="7470" y="28862"/>
                </a:lnTo>
                <a:lnTo>
                  <a:pt x="7350" y="28325"/>
                </a:lnTo>
                <a:lnTo>
                  <a:pt x="7171" y="27847"/>
                </a:lnTo>
                <a:lnTo>
                  <a:pt x="6872" y="27249"/>
                </a:lnTo>
                <a:close/>
                <a:moveTo>
                  <a:pt x="9621" y="30715"/>
                </a:moveTo>
                <a:lnTo>
                  <a:pt x="9502" y="30775"/>
                </a:lnTo>
                <a:lnTo>
                  <a:pt x="9382" y="30894"/>
                </a:lnTo>
                <a:lnTo>
                  <a:pt x="9203" y="31133"/>
                </a:lnTo>
                <a:lnTo>
                  <a:pt x="9143" y="31551"/>
                </a:lnTo>
                <a:lnTo>
                  <a:pt x="9143" y="31731"/>
                </a:lnTo>
                <a:lnTo>
                  <a:pt x="9203" y="31850"/>
                </a:lnTo>
                <a:lnTo>
                  <a:pt x="9322" y="31970"/>
                </a:lnTo>
                <a:lnTo>
                  <a:pt x="9502" y="32029"/>
                </a:lnTo>
                <a:lnTo>
                  <a:pt x="9800" y="32029"/>
                </a:lnTo>
                <a:lnTo>
                  <a:pt x="9920" y="31910"/>
                </a:lnTo>
                <a:lnTo>
                  <a:pt x="9980" y="31790"/>
                </a:lnTo>
                <a:lnTo>
                  <a:pt x="10099" y="31551"/>
                </a:lnTo>
                <a:lnTo>
                  <a:pt x="10039" y="31253"/>
                </a:lnTo>
                <a:lnTo>
                  <a:pt x="9980" y="31014"/>
                </a:lnTo>
                <a:lnTo>
                  <a:pt x="9860" y="30775"/>
                </a:lnTo>
                <a:lnTo>
                  <a:pt x="9741" y="30775"/>
                </a:lnTo>
                <a:lnTo>
                  <a:pt x="9621" y="30715"/>
                </a:lnTo>
                <a:close/>
                <a:moveTo>
                  <a:pt x="9442" y="6275"/>
                </a:moveTo>
                <a:lnTo>
                  <a:pt x="9920" y="6335"/>
                </a:lnTo>
                <a:lnTo>
                  <a:pt x="10338" y="6454"/>
                </a:lnTo>
                <a:lnTo>
                  <a:pt x="10756" y="6633"/>
                </a:lnTo>
                <a:lnTo>
                  <a:pt x="11115" y="6813"/>
                </a:lnTo>
                <a:lnTo>
                  <a:pt x="11832" y="7231"/>
                </a:lnTo>
                <a:lnTo>
                  <a:pt x="12549" y="7649"/>
                </a:lnTo>
                <a:lnTo>
                  <a:pt x="12967" y="7829"/>
                </a:lnTo>
                <a:lnTo>
                  <a:pt x="13386" y="7888"/>
                </a:lnTo>
                <a:lnTo>
                  <a:pt x="13864" y="8008"/>
                </a:lnTo>
                <a:lnTo>
                  <a:pt x="14342" y="8008"/>
                </a:lnTo>
                <a:lnTo>
                  <a:pt x="15358" y="7948"/>
                </a:lnTo>
                <a:lnTo>
                  <a:pt x="16314" y="7888"/>
                </a:lnTo>
                <a:lnTo>
                  <a:pt x="17270" y="7829"/>
                </a:lnTo>
                <a:lnTo>
                  <a:pt x="17748" y="7769"/>
                </a:lnTo>
                <a:lnTo>
                  <a:pt x="18226" y="7829"/>
                </a:lnTo>
                <a:lnTo>
                  <a:pt x="18644" y="7888"/>
                </a:lnTo>
                <a:lnTo>
                  <a:pt x="19122" y="8008"/>
                </a:lnTo>
                <a:lnTo>
                  <a:pt x="19541" y="8187"/>
                </a:lnTo>
                <a:lnTo>
                  <a:pt x="19959" y="8426"/>
                </a:lnTo>
                <a:lnTo>
                  <a:pt x="20317" y="8785"/>
                </a:lnTo>
                <a:lnTo>
                  <a:pt x="20676" y="9203"/>
                </a:lnTo>
                <a:lnTo>
                  <a:pt x="20915" y="9561"/>
                </a:lnTo>
                <a:lnTo>
                  <a:pt x="21094" y="9920"/>
                </a:lnTo>
                <a:lnTo>
                  <a:pt x="21214" y="10338"/>
                </a:lnTo>
                <a:lnTo>
                  <a:pt x="21393" y="10757"/>
                </a:lnTo>
                <a:lnTo>
                  <a:pt x="21512" y="11593"/>
                </a:lnTo>
                <a:lnTo>
                  <a:pt x="21572" y="12489"/>
                </a:lnTo>
                <a:lnTo>
                  <a:pt x="21572" y="13445"/>
                </a:lnTo>
                <a:lnTo>
                  <a:pt x="21512" y="14342"/>
                </a:lnTo>
                <a:lnTo>
                  <a:pt x="21333" y="16015"/>
                </a:lnTo>
                <a:lnTo>
                  <a:pt x="21154" y="17031"/>
                </a:lnTo>
                <a:lnTo>
                  <a:pt x="20975" y="18106"/>
                </a:lnTo>
                <a:lnTo>
                  <a:pt x="20736" y="19122"/>
                </a:lnTo>
                <a:lnTo>
                  <a:pt x="20437" y="20138"/>
                </a:lnTo>
                <a:lnTo>
                  <a:pt x="20138" y="21154"/>
                </a:lnTo>
                <a:lnTo>
                  <a:pt x="19720" y="22110"/>
                </a:lnTo>
                <a:lnTo>
                  <a:pt x="19301" y="23066"/>
                </a:lnTo>
                <a:lnTo>
                  <a:pt x="18883" y="24022"/>
                </a:lnTo>
                <a:lnTo>
                  <a:pt x="18345" y="24978"/>
                </a:lnTo>
                <a:lnTo>
                  <a:pt x="17808" y="25875"/>
                </a:lnTo>
                <a:lnTo>
                  <a:pt x="17210" y="26711"/>
                </a:lnTo>
                <a:lnTo>
                  <a:pt x="16612" y="27607"/>
                </a:lnTo>
                <a:lnTo>
                  <a:pt x="15955" y="28384"/>
                </a:lnTo>
                <a:lnTo>
                  <a:pt x="15238" y="29161"/>
                </a:lnTo>
                <a:lnTo>
                  <a:pt x="14461" y="29938"/>
                </a:lnTo>
                <a:lnTo>
                  <a:pt x="13744" y="30655"/>
                </a:lnTo>
                <a:lnTo>
                  <a:pt x="13087" y="31253"/>
                </a:lnTo>
                <a:lnTo>
                  <a:pt x="12310" y="31850"/>
                </a:lnTo>
                <a:lnTo>
                  <a:pt x="11533" y="32388"/>
                </a:lnTo>
                <a:lnTo>
                  <a:pt x="10697" y="32866"/>
                </a:lnTo>
                <a:lnTo>
                  <a:pt x="10219" y="33045"/>
                </a:lnTo>
                <a:lnTo>
                  <a:pt x="9800" y="33165"/>
                </a:lnTo>
                <a:lnTo>
                  <a:pt x="9382" y="33284"/>
                </a:lnTo>
                <a:lnTo>
                  <a:pt x="8486" y="33284"/>
                </a:lnTo>
                <a:lnTo>
                  <a:pt x="8067" y="33105"/>
                </a:lnTo>
                <a:lnTo>
                  <a:pt x="7649" y="32926"/>
                </a:lnTo>
                <a:lnTo>
                  <a:pt x="7291" y="32627"/>
                </a:lnTo>
                <a:lnTo>
                  <a:pt x="6932" y="32328"/>
                </a:lnTo>
                <a:lnTo>
                  <a:pt x="6574" y="31910"/>
                </a:lnTo>
                <a:lnTo>
                  <a:pt x="5976" y="31073"/>
                </a:lnTo>
                <a:lnTo>
                  <a:pt x="5438" y="30117"/>
                </a:lnTo>
                <a:lnTo>
                  <a:pt x="5020" y="29101"/>
                </a:lnTo>
                <a:lnTo>
                  <a:pt x="4602" y="28086"/>
                </a:lnTo>
                <a:lnTo>
                  <a:pt x="4183" y="27010"/>
                </a:lnTo>
                <a:lnTo>
                  <a:pt x="3526" y="25158"/>
                </a:lnTo>
                <a:lnTo>
                  <a:pt x="2809" y="22947"/>
                </a:lnTo>
                <a:lnTo>
                  <a:pt x="2152" y="20795"/>
                </a:lnTo>
                <a:lnTo>
                  <a:pt x="1853" y="19660"/>
                </a:lnTo>
                <a:lnTo>
                  <a:pt x="1614" y="18525"/>
                </a:lnTo>
                <a:lnTo>
                  <a:pt x="1435" y="17389"/>
                </a:lnTo>
                <a:lnTo>
                  <a:pt x="1315" y="16254"/>
                </a:lnTo>
                <a:lnTo>
                  <a:pt x="1315" y="15537"/>
                </a:lnTo>
                <a:lnTo>
                  <a:pt x="1315" y="14880"/>
                </a:lnTo>
                <a:lnTo>
                  <a:pt x="1315" y="14163"/>
                </a:lnTo>
                <a:lnTo>
                  <a:pt x="1315" y="13565"/>
                </a:lnTo>
                <a:lnTo>
                  <a:pt x="1255" y="12967"/>
                </a:lnTo>
                <a:lnTo>
                  <a:pt x="1255" y="12370"/>
                </a:lnTo>
                <a:lnTo>
                  <a:pt x="1315" y="11653"/>
                </a:lnTo>
                <a:lnTo>
                  <a:pt x="1494" y="10936"/>
                </a:lnTo>
                <a:lnTo>
                  <a:pt x="1793" y="10159"/>
                </a:lnTo>
                <a:lnTo>
                  <a:pt x="2271" y="9442"/>
                </a:lnTo>
                <a:lnTo>
                  <a:pt x="2749" y="8785"/>
                </a:lnTo>
                <a:lnTo>
                  <a:pt x="3347" y="8247"/>
                </a:lnTo>
                <a:lnTo>
                  <a:pt x="4064" y="7769"/>
                </a:lnTo>
                <a:lnTo>
                  <a:pt x="4781" y="7350"/>
                </a:lnTo>
                <a:lnTo>
                  <a:pt x="5558" y="6992"/>
                </a:lnTo>
                <a:lnTo>
                  <a:pt x="6335" y="6753"/>
                </a:lnTo>
                <a:lnTo>
                  <a:pt x="7291" y="6514"/>
                </a:lnTo>
                <a:lnTo>
                  <a:pt x="8366" y="6335"/>
                </a:lnTo>
                <a:lnTo>
                  <a:pt x="8904" y="6275"/>
                </a:lnTo>
                <a:close/>
                <a:moveTo>
                  <a:pt x="15836" y="1"/>
                </a:moveTo>
                <a:lnTo>
                  <a:pt x="15597" y="60"/>
                </a:lnTo>
                <a:lnTo>
                  <a:pt x="15298" y="180"/>
                </a:lnTo>
                <a:lnTo>
                  <a:pt x="15059" y="359"/>
                </a:lnTo>
                <a:lnTo>
                  <a:pt x="14760" y="598"/>
                </a:lnTo>
                <a:lnTo>
                  <a:pt x="14521" y="837"/>
                </a:lnTo>
                <a:lnTo>
                  <a:pt x="14103" y="1435"/>
                </a:lnTo>
                <a:lnTo>
                  <a:pt x="13744" y="2152"/>
                </a:lnTo>
                <a:lnTo>
                  <a:pt x="13505" y="2929"/>
                </a:lnTo>
                <a:lnTo>
                  <a:pt x="13386" y="3646"/>
                </a:lnTo>
                <a:lnTo>
                  <a:pt x="13266" y="4363"/>
                </a:lnTo>
                <a:lnTo>
                  <a:pt x="13326" y="5020"/>
                </a:lnTo>
                <a:lnTo>
                  <a:pt x="12489" y="4482"/>
                </a:lnTo>
                <a:lnTo>
                  <a:pt x="11772" y="3885"/>
                </a:lnTo>
                <a:lnTo>
                  <a:pt x="11055" y="3168"/>
                </a:lnTo>
                <a:lnTo>
                  <a:pt x="10458" y="2391"/>
                </a:lnTo>
                <a:lnTo>
                  <a:pt x="10099" y="1853"/>
                </a:lnTo>
                <a:lnTo>
                  <a:pt x="9681" y="1196"/>
                </a:lnTo>
                <a:lnTo>
                  <a:pt x="9382" y="837"/>
                </a:lnTo>
                <a:lnTo>
                  <a:pt x="9083" y="598"/>
                </a:lnTo>
                <a:lnTo>
                  <a:pt x="8785" y="419"/>
                </a:lnTo>
                <a:lnTo>
                  <a:pt x="8486" y="419"/>
                </a:lnTo>
                <a:lnTo>
                  <a:pt x="8187" y="479"/>
                </a:lnTo>
                <a:lnTo>
                  <a:pt x="8008" y="658"/>
                </a:lnTo>
                <a:lnTo>
                  <a:pt x="7888" y="897"/>
                </a:lnTo>
                <a:lnTo>
                  <a:pt x="7948" y="1196"/>
                </a:lnTo>
                <a:lnTo>
                  <a:pt x="8008" y="1554"/>
                </a:lnTo>
                <a:lnTo>
                  <a:pt x="8187" y="1972"/>
                </a:lnTo>
                <a:lnTo>
                  <a:pt x="8665" y="2869"/>
                </a:lnTo>
                <a:lnTo>
                  <a:pt x="9263" y="3765"/>
                </a:lnTo>
                <a:lnTo>
                  <a:pt x="9860" y="4602"/>
                </a:lnTo>
                <a:lnTo>
                  <a:pt x="10398" y="5259"/>
                </a:lnTo>
                <a:lnTo>
                  <a:pt x="10756" y="5618"/>
                </a:lnTo>
                <a:lnTo>
                  <a:pt x="9800" y="5498"/>
                </a:lnTo>
                <a:lnTo>
                  <a:pt x="8785" y="5498"/>
                </a:lnTo>
                <a:lnTo>
                  <a:pt x="7828" y="5558"/>
                </a:lnTo>
                <a:lnTo>
                  <a:pt x="6932" y="5677"/>
                </a:lnTo>
                <a:lnTo>
                  <a:pt x="5976" y="5916"/>
                </a:lnTo>
                <a:lnTo>
                  <a:pt x="5139" y="6155"/>
                </a:lnTo>
                <a:lnTo>
                  <a:pt x="4303" y="6514"/>
                </a:lnTo>
                <a:lnTo>
                  <a:pt x="3526" y="6932"/>
                </a:lnTo>
                <a:lnTo>
                  <a:pt x="2809" y="7410"/>
                </a:lnTo>
                <a:lnTo>
                  <a:pt x="2152" y="7948"/>
                </a:lnTo>
                <a:lnTo>
                  <a:pt x="1554" y="8605"/>
                </a:lnTo>
                <a:lnTo>
                  <a:pt x="1076" y="9322"/>
                </a:lnTo>
                <a:lnTo>
                  <a:pt x="658" y="10159"/>
                </a:lnTo>
                <a:lnTo>
                  <a:pt x="359" y="11055"/>
                </a:lnTo>
                <a:lnTo>
                  <a:pt x="120" y="12011"/>
                </a:lnTo>
                <a:lnTo>
                  <a:pt x="60" y="13087"/>
                </a:lnTo>
                <a:lnTo>
                  <a:pt x="1" y="14163"/>
                </a:lnTo>
                <a:lnTo>
                  <a:pt x="60" y="15298"/>
                </a:lnTo>
                <a:lnTo>
                  <a:pt x="180" y="16433"/>
                </a:lnTo>
                <a:lnTo>
                  <a:pt x="299" y="17569"/>
                </a:lnTo>
                <a:lnTo>
                  <a:pt x="479" y="18704"/>
                </a:lnTo>
                <a:lnTo>
                  <a:pt x="718" y="19839"/>
                </a:lnTo>
                <a:lnTo>
                  <a:pt x="1016" y="21034"/>
                </a:lnTo>
                <a:lnTo>
                  <a:pt x="1315" y="22170"/>
                </a:lnTo>
                <a:lnTo>
                  <a:pt x="2032" y="24381"/>
                </a:lnTo>
                <a:lnTo>
                  <a:pt x="2869" y="26592"/>
                </a:lnTo>
                <a:lnTo>
                  <a:pt x="3765" y="28683"/>
                </a:lnTo>
                <a:lnTo>
                  <a:pt x="4661" y="30715"/>
                </a:lnTo>
                <a:lnTo>
                  <a:pt x="5020" y="31432"/>
                </a:lnTo>
                <a:lnTo>
                  <a:pt x="5438" y="32149"/>
                </a:lnTo>
                <a:lnTo>
                  <a:pt x="5916" y="32866"/>
                </a:lnTo>
                <a:lnTo>
                  <a:pt x="6454" y="33463"/>
                </a:lnTo>
                <a:lnTo>
                  <a:pt x="6753" y="33703"/>
                </a:lnTo>
                <a:lnTo>
                  <a:pt x="7052" y="33942"/>
                </a:lnTo>
                <a:lnTo>
                  <a:pt x="7410" y="34121"/>
                </a:lnTo>
                <a:lnTo>
                  <a:pt x="7769" y="34300"/>
                </a:lnTo>
                <a:lnTo>
                  <a:pt x="8127" y="34420"/>
                </a:lnTo>
                <a:lnTo>
                  <a:pt x="8546" y="34479"/>
                </a:lnTo>
                <a:lnTo>
                  <a:pt x="8964" y="34539"/>
                </a:lnTo>
                <a:lnTo>
                  <a:pt x="9442" y="34479"/>
                </a:lnTo>
                <a:lnTo>
                  <a:pt x="9920" y="34420"/>
                </a:lnTo>
                <a:lnTo>
                  <a:pt x="10398" y="34300"/>
                </a:lnTo>
                <a:lnTo>
                  <a:pt x="10876" y="34121"/>
                </a:lnTo>
                <a:lnTo>
                  <a:pt x="11294" y="33882"/>
                </a:lnTo>
                <a:lnTo>
                  <a:pt x="12250" y="33344"/>
                </a:lnTo>
                <a:lnTo>
                  <a:pt x="13087" y="32746"/>
                </a:lnTo>
                <a:lnTo>
                  <a:pt x="13924" y="32029"/>
                </a:lnTo>
                <a:lnTo>
                  <a:pt x="14700" y="31253"/>
                </a:lnTo>
                <a:lnTo>
                  <a:pt x="16075" y="29818"/>
                </a:lnTo>
                <a:lnTo>
                  <a:pt x="16792" y="28982"/>
                </a:lnTo>
                <a:lnTo>
                  <a:pt x="17509" y="28026"/>
                </a:lnTo>
                <a:lnTo>
                  <a:pt x="18226" y="27129"/>
                </a:lnTo>
                <a:lnTo>
                  <a:pt x="18823" y="26173"/>
                </a:lnTo>
                <a:lnTo>
                  <a:pt x="19421" y="25158"/>
                </a:lnTo>
                <a:lnTo>
                  <a:pt x="19959" y="24142"/>
                </a:lnTo>
                <a:lnTo>
                  <a:pt x="20437" y="23066"/>
                </a:lnTo>
                <a:lnTo>
                  <a:pt x="20855" y="22050"/>
                </a:lnTo>
                <a:lnTo>
                  <a:pt x="21273" y="20915"/>
                </a:lnTo>
                <a:lnTo>
                  <a:pt x="21632" y="19839"/>
                </a:lnTo>
                <a:lnTo>
                  <a:pt x="21871" y="18704"/>
                </a:lnTo>
                <a:lnTo>
                  <a:pt x="22110" y="17569"/>
                </a:lnTo>
                <a:lnTo>
                  <a:pt x="22289" y="16433"/>
                </a:lnTo>
                <a:lnTo>
                  <a:pt x="22409" y="15298"/>
                </a:lnTo>
                <a:lnTo>
                  <a:pt x="22469" y="14163"/>
                </a:lnTo>
                <a:lnTo>
                  <a:pt x="22469" y="13027"/>
                </a:lnTo>
                <a:lnTo>
                  <a:pt x="22409" y="11952"/>
                </a:lnTo>
                <a:lnTo>
                  <a:pt x="22289" y="10876"/>
                </a:lnTo>
                <a:lnTo>
                  <a:pt x="22050" y="9920"/>
                </a:lnTo>
                <a:lnTo>
                  <a:pt x="21871" y="9442"/>
                </a:lnTo>
                <a:lnTo>
                  <a:pt x="21692" y="9024"/>
                </a:lnTo>
                <a:lnTo>
                  <a:pt x="21453" y="8605"/>
                </a:lnTo>
                <a:lnTo>
                  <a:pt x="21214" y="8247"/>
                </a:lnTo>
                <a:lnTo>
                  <a:pt x="20855" y="7888"/>
                </a:lnTo>
                <a:lnTo>
                  <a:pt x="20497" y="7589"/>
                </a:lnTo>
                <a:lnTo>
                  <a:pt x="20138" y="7350"/>
                </a:lnTo>
                <a:lnTo>
                  <a:pt x="19660" y="7111"/>
                </a:lnTo>
                <a:lnTo>
                  <a:pt x="19122" y="6932"/>
                </a:lnTo>
                <a:lnTo>
                  <a:pt x="18525" y="6753"/>
                </a:lnTo>
                <a:lnTo>
                  <a:pt x="18943" y="6574"/>
                </a:lnTo>
                <a:lnTo>
                  <a:pt x="19421" y="6335"/>
                </a:lnTo>
                <a:lnTo>
                  <a:pt x="19839" y="6036"/>
                </a:lnTo>
                <a:lnTo>
                  <a:pt x="20198" y="5737"/>
                </a:lnTo>
                <a:lnTo>
                  <a:pt x="20377" y="5498"/>
                </a:lnTo>
                <a:lnTo>
                  <a:pt x="20437" y="5319"/>
                </a:lnTo>
                <a:lnTo>
                  <a:pt x="20497" y="5140"/>
                </a:lnTo>
                <a:lnTo>
                  <a:pt x="20497" y="4960"/>
                </a:lnTo>
                <a:lnTo>
                  <a:pt x="20437" y="4781"/>
                </a:lnTo>
                <a:lnTo>
                  <a:pt x="20317" y="4602"/>
                </a:lnTo>
                <a:lnTo>
                  <a:pt x="20078" y="4422"/>
                </a:lnTo>
                <a:lnTo>
                  <a:pt x="19780" y="4303"/>
                </a:lnTo>
                <a:lnTo>
                  <a:pt x="19541" y="4243"/>
                </a:lnTo>
                <a:lnTo>
                  <a:pt x="19301" y="4183"/>
                </a:lnTo>
                <a:lnTo>
                  <a:pt x="18823" y="4243"/>
                </a:lnTo>
                <a:lnTo>
                  <a:pt x="18286" y="4363"/>
                </a:lnTo>
                <a:lnTo>
                  <a:pt x="17688" y="4542"/>
                </a:lnTo>
                <a:lnTo>
                  <a:pt x="16553" y="5020"/>
                </a:lnTo>
                <a:lnTo>
                  <a:pt x="15716" y="5438"/>
                </a:lnTo>
                <a:lnTo>
                  <a:pt x="15955" y="4661"/>
                </a:lnTo>
                <a:lnTo>
                  <a:pt x="16194" y="3825"/>
                </a:lnTo>
                <a:lnTo>
                  <a:pt x="16314" y="3048"/>
                </a:lnTo>
                <a:lnTo>
                  <a:pt x="16373" y="2212"/>
                </a:lnTo>
                <a:lnTo>
                  <a:pt x="16493" y="1435"/>
                </a:lnTo>
                <a:lnTo>
                  <a:pt x="16553" y="1016"/>
                </a:lnTo>
                <a:lnTo>
                  <a:pt x="16553" y="658"/>
                </a:lnTo>
                <a:lnTo>
                  <a:pt x="16433" y="299"/>
                </a:lnTo>
                <a:lnTo>
                  <a:pt x="16373" y="180"/>
                </a:lnTo>
                <a:lnTo>
                  <a:pt x="16314" y="120"/>
                </a:lnTo>
                <a:lnTo>
                  <a:pt x="16194" y="60"/>
                </a:lnTo>
                <a:lnTo>
                  <a:pt x="16015"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6461285" y="4408739"/>
            <a:ext cx="953706" cy="858029"/>
          </a:xfrm>
          <a:custGeom>
            <a:avLst/>
            <a:gdLst/>
            <a:ahLst/>
            <a:cxnLst/>
            <a:rect l="l" t="t" r="r" b="b"/>
            <a:pathLst>
              <a:path w="35137" h="31612" extrusionOk="0">
                <a:moveTo>
                  <a:pt x="18405" y="3287"/>
                </a:moveTo>
                <a:lnTo>
                  <a:pt x="18166" y="3347"/>
                </a:lnTo>
                <a:lnTo>
                  <a:pt x="18166" y="3407"/>
                </a:lnTo>
                <a:lnTo>
                  <a:pt x="18106" y="3466"/>
                </a:lnTo>
                <a:lnTo>
                  <a:pt x="18225" y="3646"/>
                </a:lnTo>
                <a:lnTo>
                  <a:pt x="18464" y="3944"/>
                </a:lnTo>
                <a:lnTo>
                  <a:pt x="18942" y="4183"/>
                </a:lnTo>
                <a:lnTo>
                  <a:pt x="19241" y="4423"/>
                </a:lnTo>
                <a:lnTo>
                  <a:pt x="19660" y="4781"/>
                </a:lnTo>
                <a:lnTo>
                  <a:pt x="19899" y="4901"/>
                </a:lnTo>
                <a:lnTo>
                  <a:pt x="20138" y="5020"/>
                </a:lnTo>
                <a:lnTo>
                  <a:pt x="20317" y="5020"/>
                </a:lnTo>
                <a:lnTo>
                  <a:pt x="20496" y="4960"/>
                </a:lnTo>
                <a:lnTo>
                  <a:pt x="20556" y="4781"/>
                </a:lnTo>
                <a:lnTo>
                  <a:pt x="20556" y="4542"/>
                </a:lnTo>
                <a:lnTo>
                  <a:pt x="20436" y="4363"/>
                </a:lnTo>
                <a:lnTo>
                  <a:pt x="20257" y="4183"/>
                </a:lnTo>
                <a:lnTo>
                  <a:pt x="19839" y="3825"/>
                </a:lnTo>
                <a:lnTo>
                  <a:pt x="19540" y="3646"/>
                </a:lnTo>
                <a:lnTo>
                  <a:pt x="19062" y="3407"/>
                </a:lnTo>
                <a:lnTo>
                  <a:pt x="18703" y="3347"/>
                </a:lnTo>
                <a:lnTo>
                  <a:pt x="18405" y="3287"/>
                </a:lnTo>
                <a:close/>
                <a:moveTo>
                  <a:pt x="28384" y="5677"/>
                </a:moveTo>
                <a:lnTo>
                  <a:pt x="27009" y="5737"/>
                </a:lnTo>
                <a:lnTo>
                  <a:pt x="26053" y="5857"/>
                </a:lnTo>
                <a:lnTo>
                  <a:pt x="25575" y="5916"/>
                </a:lnTo>
                <a:lnTo>
                  <a:pt x="25277" y="5916"/>
                </a:lnTo>
                <a:lnTo>
                  <a:pt x="26053" y="6155"/>
                </a:lnTo>
                <a:lnTo>
                  <a:pt x="26770" y="6275"/>
                </a:lnTo>
                <a:lnTo>
                  <a:pt x="27547" y="6335"/>
                </a:lnTo>
                <a:lnTo>
                  <a:pt x="29041" y="6335"/>
                </a:lnTo>
                <a:lnTo>
                  <a:pt x="29400" y="6275"/>
                </a:lnTo>
                <a:lnTo>
                  <a:pt x="29579" y="6275"/>
                </a:lnTo>
                <a:lnTo>
                  <a:pt x="29639" y="6215"/>
                </a:lnTo>
                <a:lnTo>
                  <a:pt x="29758" y="6096"/>
                </a:lnTo>
                <a:lnTo>
                  <a:pt x="29878" y="5916"/>
                </a:lnTo>
                <a:lnTo>
                  <a:pt x="29878" y="5857"/>
                </a:lnTo>
                <a:lnTo>
                  <a:pt x="29878" y="5797"/>
                </a:lnTo>
                <a:lnTo>
                  <a:pt x="29818" y="5737"/>
                </a:lnTo>
                <a:lnTo>
                  <a:pt x="29698" y="5737"/>
                </a:lnTo>
                <a:lnTo>
                  <a:pt x="28384" y="5677"/>
                </a:lnTo>
                <a:close/>
                <a:moveTo>
                  <a:pt x="21512" y="4781"/>
                </a:moveTo>
                <a:lnTo>
                  <a:pt x="21213" y="4841"/>
                </a:lnTo>
                <a:lnTo>
                  <a:pt x="20914" y="4960"/>
                </a:lnTo>
                <a:lnTo>
                  <a:pt x="20675" y="5080"/>
                </a:lnTo>
                <a:lnTo>
                  <a:pt x="20496" y="5379"/>
                </a:lnTo>
                <a:lnTo>
                  <a:pt x="20377" y="5558"/>
                </a:lnTo>
                <a:lnTo>
                  <a:pt x="20436" y="5737"/>
                </a:lnTo>
                <a:lnTo>
                  <a:pt x="20556" y="5857"/>
                </a:lnTo>
                <a:lnTo>
                  <a:pt x="20914" y="6036"/>
                </a:lnTo>
                <a:lnTo>
                  <a:pt x="21333" y="6275"/>
                </a:lnTo>
                <a:lnTo>
                  <a:pt x="21631" y="6454"/>
                </a:lnTo>
                <a:lnTo>
                  <a:pt x="21870" y="6753"/>
                </a:lnTo>
                <a:lnTo>
                  <a:pt x="22109" y="6992"/>
                </a:lnTo>
                <a:lnTo>
                  <a:pt x="22408" y="7171"/>
                </a:lnTo>
                <a:lnTo>
                  <a:pt x="22647" y="7291"/>
                </a:lnTo>
                <a:lnTo>
                  <a:pt x="22946" y="7291"/>
                </a:lnTo>
                <a:lnTo>
                  <a:pt x="23305" y="7171"/>
                </a:lnTo>
                <a:lnTo>
                  <a:pt x="23663" y="6872"/>
                </a:lnTo>
                <a:lnTo>
                  <a:pt x="23842" y="6574"/>
                </a:lnTo>
                <a:lnTo>
                  <a:pt x="23962" y="6275"/>
                </a:lnTo>
                <a:lnTo>
                  <a:pt x="24022" y="5976"/>
                </a:lnTo>
                <a:lnTo>
                  <a:pt x="24022" y="5677"/>
                </a:lnTo>
                <a:lnTo>
                  <a:pt x="23902" y="5379"/>
                </a:lnTo>
                <a:lnTo>
                  <a:pt x="23663" y="5199"/>
                </a:lnTo>
                <a:lnTo>
                  <a:pt x="23424" y="5020"/>
                </a:lnTo>
                <a:lnTo>
                  <a:pt x="23066" y="4901"/>
                </a:lnTo>
                <a:lnTo>
                  <a:pt x="22528" y="4841"/>
                </a:lnTo>
                <a:lnTo>
                  <a:pt x="21870" y="4781"/>
                </a:lnTo>
                <a:close/>
                <a:moveTo>
                  <a:pt x="6573" y="7888"/>
                </a:moveTo>
                <a:lnTo>
                  <a:pt x="6334" y="7948"/>
                </a:lnTo>
                <a:lnTo>
                  <a:pt x="6215" y="8068"/>
                </a:lnTo>
                <a:lnTo>
                  <a:pt x="6095" y="8187"/>
                </a:lnTo>
                <a:lnTo>
                  <a:pt x="6035" y="8366"/>
                </a:lnTo>
                <a:lnTo>
                  <a:pt x="6035" y="8546"/>
                </a:lnTo>
                <a:lnTo>
                  <a:pt x="6095" y="8665"/>
                </a:lnTo>
                <a:lnTo>
                  <a:pt x="6215" y="8785"/>
                </a:lnTo>
                <a:lnTo>
                  <a:pt x="6334" y="8844"/>
                </a:lnTo>
                <a:lnTo>
                  <a:pt x="6573" y="8785"/>
                </a:lnTo>
                <a:lnTo>
                  <a:pt x="6693" y="8665"/>
                </a:lnTo>
                <a:lnTo>
                  <a:pt x="6812" y="8546"/>
                </a:lnTo>
                <a:lnTo>
                  <a:pt x="6872" y="8366"/>
                </a:lnTo>
                <a:lnTo>
                  <a:pt x="6872" y="8187"/>
                </a:lnTo>
                <a:lnTo>
                  <a:pt x="6812" y="8068"/>
                </a:lnTo>
                <a:lnTo>
                  <a:pt x="6693" y="7948"/>
                </a:lnTo>
                <a:lnTo>
                  <a:pt x="6573" y="7888"/>
                </a:lnTo>
                <a:close/>
                <a:moveTo>
                  <a:pt x="20974" y="6753"/>
                </a:moveTo>
                <a:lnTo>
                  <a:pt x="20436" y="6992"/>
                </a:lnTo>
                <a:lnTo>
                  <a:pt x="19600" y="7470"/>
                </a:lnTo>
                <a:lnTo>
                  <a:pt x="18584" y="8068"/>
                </a:lnTo>
                <a:lnTo>
                  <a:pt x="17508" y="8785"/>
                </a:lnTo>
                <a:lnTo>
                  <a:pt x="16552" y="9561"/>
                </a:lnTo>
                <a:lnTo>
                  <a:pt x="16134" y="9980"/>
                </a:lnTo>
                <a:lnTo>
                  <a:pt x="15835" y="10338"/>
                </a:lnTo>
                <a:lnTo>
                  <a:pt x="15596" y="10697"/>
                </a:lnTo>
                <a:lnTo>
                  <a:pt x="15477" y="10996"/>
                </a:lnTo>
                <a:lnTo>
                  <a:pt x="15477" y="11294"/>
                </a:lnTo>
                <a:lnTo>
                  <a:pt x="15536" y="11414"/>
                </a:lnTo>
                <a:lnTo>
                  <a:pt x="15596" y="11533"/>
                </a:lnTo>
                <a:lnTo>
                  <a:pt x="15716" y="11474"/>
                </a:lnTo>
                <a:lnTo>
                  <a:pt x="15895" y="11354"/>
                </a:lnTo>
                <a:lnTo>
                  <a:pt x="16492" y="10876"/>
                </a:lnTo>
                <a:lnTo>
                  <a:pt x="18285" y="9263"/>
                </a:lnTo>
                <a:lnTo>
                  <a:pt x="20018" y="7590"/>
                </a:lnTo>
                <a:lnTo>
                  <a:pt x="20675" y="6992"/>
                </a:lnTo>
                <a:lnTo>
                  <a:pt x="20974" y="6753"/>
                </a:lnTo>
                <a:close/>
                <a:moveTo>
                  <a:pt x="6513" y="10816"/>
                </a:moveTo>
                <a:lnTo>
                  <a:pt x="6334" y="10876"/>
                </a:lnTo>
                <a:lnTo>
                  <a:pt x="6155" y="10996"/>
                </a:lnTo>
                <a:lnTo>
                  <a:pt x="6095" y="11175"/>
                </a:lnTo>
                <a:lnTo>
                  <a:pt x="6095" y="11354"/>
                </a:lnTo>
                <a:lnTo>
                  <a:pt x="6155" y="11533"/>
                </a:lnTo>
                <a:lnTo>
                  <a:pt x="6274" y="11653"/>
                </a:lnTo>
                <a:lnTo>
                  <a:pt x="6633" y="11653"/>
                </a:lnTo>
                <a:lnTo>
                  <a:pt x="6812" y="11533"/>
                </a:lnTo>
                <a:lnTo>
                  <a:pt x="6932" y="11414"/>
                </a:lnTo>
                <a:lnTo>
                  <a:pt x="6991" y="11294"/>
                </a:lnTo>
                <a:lnTo>
                  <a:pt x="7051" y="11115"/>
                </a:lnTo>
                <a:lnTo>
                  <a:pt x="6991" y="10996"/>
                </a:lnTo>
                <a:lnTo>
                  <a:pt x="6932" y="10876"/>
                </a:lnTo>
                <a:lnTo>
                  <a:pt x="6752" y="10816"/>
                </a:lnTo>
                <a:close/>
                <a:moveTo>
                  <a:pt x="22588" y="8127"/>
                </a:moveTo>
                <a:lnTo>
                  <a:pt x="22588" y="8904"/>
                </a:lnTo>
                <a:lnTo>
                  <a:pt x="22588" y="10398"/>
                </a:lnTo>
                <a:lnTo>
                  <a:pt x="22647" y="11175"/>
                </a:lnTo>
                <a:lnTo>
                  <a:pt x="22767" y="11832"/>
                </a:lnTo>
                <a:lnTo>
                  <a:pt x="22886" y="12071"/>
                </a:lnTo>
                <a:lnTo>
                  <a:pt x="23006" y="12250"/>
                </a:lnTo>
                <a:lnTo>
                  <a:pt x="23125" y="12370"/>
                </a:lnTo>
                <a:lnTo>
                  <a:pt x="23305" y="12370"/>
                </a:lnTo>
                <a:lnTo>
                  <a:pt x="23484" y="12250"/>
                </a:lnTo>
                <a:lnTo>
                  <a:pt x="23544" y="12071"/>
                </a:lnTo>
                <a:lnTo>
                  <a:pt x="23305" y="11055"/>
                </a:lnTo>
                <a:lnTo>
                  <a:pt x="23006" y="10099"/>
                </a:lnTo>
                <a:lnTo>
                  <a:pt x="22767" y="9083"/>
                </a:lnTo>
                <a:lnTo>
                  <a:pt x="22588" y="8127"/>
                </a:lnTo>
                <a:close/>
                <a:moveTo>
                  <a:pt x="4183" y="12549"/>
                </a:moveTo>
                <a:lnTo>
                  <a:pt x="3944" y="12609"/>
                </a:lnTo>
                <a:lnTo>
                  <a:pt x="3765" y="12728"/>
                </a:lnTo>
                <a:lnTo>
                  <a:pt x="3645" y="12908"/>
                </a:lnTo>
                <a:lnTo>
                  <a:pt x="3526" y="13147"/>
                </a:lnTo>
                <a:lnTo>
                  <a:pt x="3526" y="13386"/>
                </a:lnTo>
                <a:lnTo>
                  <a:pt x="3585" y="13565"/>
                </a:lnTo>
                <a:lnTo>
                  <a:pt x="3705" y="13685"/>
                </a:lnTo>
                <a:lnTo>
                  <a:pt x="3944" y="13744"/>
                </a:lnTo>
                <a:lnTo>
                  <a:pt x="4183" y="13685"/>
                </a:lnTo>
                <a:lnTo>
                  <a:pt x="4362" y="13565"/>
                </a:lnTo>
                <a:lnTo>
                  <a:pt x="4482" y="13386"/>
                </a:lnTo>
                <a:lnTo>
                  <a:pt x="4601" y="13147"/>
                </a:lnTo>
                <a:lnTo>
                  <a:pt x="4601" y="12908"/>
                </a:lnTo>
                <a:lnTo>
                  <a:pt x="4541" y="12728"/>
                </a:lnTo>
                <a:lnTo>
                  <a:pt x="4422" y="12609"/>
                </a:lnTo>
                <a:lnTo>
                  <a:pt x="4183" y="12549"/>
                </a:lnTo>
                <a:close/>
                <a:moveTo>
                  <a:pt x="6752" y="14700"/>
                </a:moveTo>
                <a:lnTo>
                  <a:pt x="6573" y="14760"/>
                </a:lnTo>
                <a:lnTo>
                  <a:pt x="6454" y="14760"/>
                </a:lnTo>
                <a:lnTo>
                  <a:pt x="6334" y="14880"/>
                </a:lnTo>
                <a:lnTo>
                  <a:pt x="6215" y="15059"/>
                </a:lnTo>
                <a:lnTo>
                  <a:pt x="6155" y="15298"/>
                </a:lnTo>
                <a:lnTo>
                  <a:pt x="6215" y="15597"/>
                </a:lnTo>
                <a:lnTo>
                  <a:pt x="6394" y="15776"/>
                </a:lnTo>
                <a:lnTo>
                  <a:pt x="6573" y="15896"/>
                </a:lnTo>
                <a:lnTo>
                  <a:pt x="6693" y="15896"/>
                </a:lnTo>
                <a:lnTo>
                  <a:pt x="6812" y="15836"/>
                </a:lnTo>
                <a:lnTo>
                  <a:pt x="6991" y="15776"/>
                </a:lnTo>
                <a:lnTo>
                  <a:pt x="7111" y="15656"/>
                </a:lnTo>
                <a:lnTo>
                  <a:pt x="7230" y="15477"/>
                </a:lnTo>
                <a:lnTo>
                  <a:pt x="7290" y="15298"/>
                </a:lnTo>
                <a:lnTo>
                  <a:pt x="7290" y="15119"/>
                </a:lnTo>
                <a:lnTo>
                  <a:pt x="7171" y="14999"/>
                </a:lnTo>
                <a:lnTo>
                  <a:pt x="7111" y="14880"/>
                </a:lnTo>
                <a:lnTo>
                  <a:pt x="6932" y="14760"/>
                </a:lnTo>
                <a:lnTo>
                  <a:pt x="6752" y="14700"/>
                </a:lnTo>
                <a:close/>
                <a:moveTo>
                  <a:pt x="3167" y="15597"/>
                </a:moveTo>
                <a:lnTo>
                  <a:pt x="2988" y="15716"/>
                </a:lnTo>
                <a:lnTo>
                  <a:pt x="2809" y="15836"/>
                </a:lnTo>
                <a:lnTo>
                  <a:pt x="2749" y="16135"/>
                </a:lnTo>
                <a:lnTo>
                  <a:pt x="2689" y="16314"/>
                </a:lnTo>
                <a:lnTo>
                  <a:pt x="2749" y="16493"/>
                </a:lnTo>
                <a:lnTo>
                  <a:pt x="2868" y="16553"/>
                </a:lnTo>
                <a:lnTo>
                  <a:pt x="3048" y="16613"/>
                </a:lnTo>
                <a:lnTo>
                  <a:pt x="3227" y="16613"/>
                </a:lnTo>
                <a:lnTo>
                  <a:pt x="3406" y="16553"/>
                </a:lnTo>
                <a:lnTo>
                  <a:pt x="3526" y="16493"/>
                </a:lnTo>
                <a:lnTo>
                  <a:pt x="3645" y="16314"/>
                </a:lnTo>
                <a:lnTo>
                  <a:pt x="3705" y="16015"/>
                </a:lnTo>
                <a:lnTo>
                  <a:pt x="3645" y="15836"/>
                </a:lnTo>
                <a:lnTo>
                  <a:pt x="3526" y="15716"/>
                </a:lnTo>
                <a:lnTo>
                  <a:pt x="3346" y="15597"/>
                </a:lnTo>
                <a:close/>
                <a:moveTo>
                  <a:pt x="8186" y="17688"/>
                </a:moveTo>
                <a:lnTo>
                  <a:pt x="8067" y="17748"/>
                </a:lnTo>
                <a:lnTo>
                  <a:pt x="7947" y="17808"/>
                </a:lnTo>
                <a:lnTo>
                  <a:pt x="7828" y="17987"/>
                </a:lnTo>
                <a:lnTo>
                  <a:pt x="7768" y="18166"/>
                </a:lnTo>
                <a:lnTo>
                  <a:pt x="7708" y="18405"/>
                </a:lnTo>
                <a:lnTo>
                  <a:pt x="7768" y="18584"/>
                </a:lnTo>
                <a:lnTo>
                  <a:pt x="7828" y="18764"/>
                </a:lnTo>
                <a:lnTo>
                  <a:pt x="7947" y="18824"/>
                </a:lnTo>
                <a:lnTo>
                  <a:pt x="8127" y="18824"/>
                </a:lnTo>
                <a:lnTo>
                  <a:pt x="8366" y="18764"/>
                </a:lnTo>
                <a:lnTo>
                  <a:pt x="8545" y="18644"/>
                </a:lnTo>
                <a:lnTo>
                  <a:pt x="8724" y="18525"/>
                </a:lnTo>
                <a:lnTo>
                  <a:pt x="8844" y="18465"/>
                </a:lnTo>
                <a:lnTo>
                  <a:pt x="8904" y="18345"/>
                </a:lnTo>
                <a:lnTo>
                  <a:pt x="8904" y="18286"/>
                </a:lnTo>
                <a:lnTo>
                  <a:pt x="8904" y="18166"/>
                </a:lnTo>
                <a:lnTo>
                  <a:pt x="8844" y="17927"/>
                </a:lnTo>
                <a:lnTo>
                  <a:pt x="8665" y="17808"/>
                </a:lnTo>
                <a:lnTo>
                  <a:pt x="8426" y="17688"/>
                </a:lnTo>
                <a:close/>
                <a:moveTo>
                  <a:pt x="5258" y="18883"/>
                </a:moveTo>
                <a:lnTo>
                  <a:pt x="5079" y="18943"/>
                </a:lnTo>
                <a:lnTo>
                  <a:pt x="4900" y="19063"/>
                </a:lnTo>
                <a:lnTo>
                  <a:pt x="4840" y="19242"/>
                </a:lnTo>
                <a:lnTo>
                  <a:pt x="4840" y="19421"/>
                </a:lnTo>
                <a:lnTo>
                  <a:pt x="4840" y="19600"/>
                </a:lnTo>
                <a:lnTo>
                  <a:pt x="4900" y="19780"/>
                </a:lnTo>
                <a:lnTo>
                  <a:pt x="5019" y="19959"/>
                </a:lnTo>
                <a:lnTo>
                  <a:pt x="5139" y="20019"/>
                </a:lnTo>
                <a:lnTo>
                  <a:pt x="5318" y="19959"/>
                </a:lnTo>
                <a:lnTo>
                  <a:pt x="5497" y="19839"/>
                </a:lnTo>
                <a:lnTo>
                  <a:pt x="5617" y="19660"/>
                </a:lnTo>
                <a:lnTo>
                  <a:pt x="5677" y="19421"/>
                </a:lnTo>
                <a:lnTo>
                  <a:pt x="5677" y="19182"/>
                </a:lnTo>
                <a:lnTo>
                  <a:pt x="5617" y="19003"/>
                </a:lnTo>
                <a:lnTo>
                  <a:pt x="5497" y="18883"/>
                </a:lnTo>
                <a:close/>
                <a:moveTo>
                  <a:pt x="7768" y="21094"/>
                </a:moveTo>
                <a:lnTo>
                  <a:pt x="7589" y="21214"/>
                </a:lnTo>
                <a:lnTo>
                  <a:pt x="7529" y="21393"/>
                </a:lnTo>
                <a:lnTo>
                  <a:pt x="7529" y="21572"/>
                </a:lnTo>
                <a:lnTo>
                  <a:pt x="7529" y="21692"/>
                </a:lnTo>
                <a:lnTo>
                  <a:pt x="7589" y="21871"/>
                </a:lnTo>
                <a:lnTo>
                  <a:pt x="7708" y="21931"/>
                </a:lnTo>
                <a:lnTo>
                  <a:pt x="7828" y="21931"/>
                </a:lnTo>
                <a:lnTo>
                  <a:pt x="8067" y="21752"/>
                </a:lnTo>
                <a:lnTo>
                  <a:pt x="8246" y="21453"/>
                </a:lnTo>
                <a:lnTo>
                  <a:pt x="8306" y="21333"/>
                </a:lnTo>
                <a:lnTo>
                  <a:pt x="8306" y="21214"/>
                </a:lnTo>
                <a:lnTo>
                  <a:pt x="8186" y="21094"/>
                </a:lnTo>
                <a:close/>
                <a:moveTo>
                  <a:pt x="11354" y="21991"/>
                </a:moveTo>
                <a:lnTo>
                  <a:pt x="11114" y="22050"/>
                </a:lnTo>
                <a:lnTo>
                  <a:pt x="10995" y="22110"/>
                </a:lnTo>
                <a:lnTo>
                  <a:pt x="10875" y="22289"/>
                </a:lnTo>
                <a:lnTo>
                  <a:pt x="10816" y="22409"/>
                </a:lnTo>
                <a:lnTo>
                  <a:pt x="10816" y="22588"/>
                </a:lnTo>
                <a:lnTo>
                  <a:pt x="10816" y="22767"/>
                </a:lnTo>
                <a:lnTo>
                  <a:pt x="10935" y="22887"/>
                </a:lnTo>
                <a:lnTo>
                  <a:pt x="11114" y="22947"/>
                </a:lnTo>
                <a:lnTo>
                  <a:pt x="11354" y="22947"/>
                </a:lnTo>
                <a:lnTo>
                  <a:pt x="11473" y="22827"/>
                </a:lnTo>
                <a:lnTo>
                  <a:pt x="11593" y="22708"/>
                </a:lnTo>
                <a:lnTo>
                  <a:pt x="11652" y="22528"/>
                </a:lnTo>
                <a:lnTo>
                  <a:pt x="11652" y="22349"/>
                </a:lnTo>
                <a:lnTo>
                  <a:pt x="11593" y="22170"/>
                </a:lnTo>
                <a:lnTo>
                  <a:pt x="11533" y="22050"/>
                </a:lnTo>
                <a:lnTo>
                  <a:pt x="11354" y="21991"/>
                </a:lnTo>
                <a:close/>
                <a:moveTo>
                  <a:pt x="5079" y="21871"/>
                </a:moveTo>
                <a:lnTo>
                  <a:pt x="4840" y="21931"/>
                </a:lnTo>
                <a:lnTo>
                  <a:pt x="4721" y="21991"/>
                </a:lnTo>
                <a:lnTo>
                  <a:pt x="4601" y="22170"/>
                </a:lnTo>
                <a:lnTo>
                  <a:pt x="4482" y="22349"/>
                </a:lnTo>
                <a:lnTo>
                  <a:pt x="4482" y="22528"/>
                </a:lnTo>
                <a:lnTo>
                  <a:pt x="4482" y="22708"/>
                </a:lnTo>
                <a:lnTo>
                  <a:pt x="4601" y="22827"/>
                </a:lnTo>
                <a:lnTo>
                  <a:pt x="4661" y="22947"/>
                </a:lnTo>
                <a:lnTo>
                  <a:pt x="4840" y="23006"/>
                </a:lnTo>
                <a:lnTo>
                  <a:pt x="4960" y="23066"/>
                </a:lnTo>
                <a:lnTo>
                  <a:pt x="5079" y="23066"/>
                </a:lnTo>
                <a:lnTo>
                  <a:pt x="5199" y="23006"/>
                </a:lnTo>
                <a:lnTo>
                  <a:pt x="5378" y="22827"/>
                </a:lnTo>
                <a:lnTo>
                  <a:pt x="5497" y="22588"/>
                </a:lnTo>
                <a:lnTo>
                  <a:pt x="5557" y="22349"/>
                </a:lnTo>
                <a:lnTo>
                  <a:pt x="5497" y="22110"/>
                </a:lnTo>
                <a:lnTo>
                  <a:pt x="5318" y="21931"/>
                </a:lnTo>
                <a:lnTo>
                  <a:pt x="5199" y="21871"/>
                </a:lnTo>
                <a:close/>
                <a:moveTo>
                  <a:pt x="7171" y="24919"/>
                </a:moveTo>
                <a:lnTo>
                  <a:pt x="6932" y="25038"/>
                </a:lnTo>
                <a:lnTo>
                  <a:pt x="6812" y="25217"/>
                </a:lnTo>
                <a:lnTo>
                  <a:pt x="6752" y="25397"/>
                </a:lnTo>
                <a:lnTo>
                  <a:pt x="6752" y="25636"/>
                </a:lnTo>
                <a:lnTo>
                  <a:pt x="6812" y="25815"/>
                </a:lnTo>
                <a:lnTo>
                  <a:pt x="6932" y="25934"/>
                </a:lnTo>
                <a:lnTo>
                  <a:pt x="7111" y="25994"/>
                </a:lnTo>
                <a:lnTo>
                  <a:pt x="7350" y="25934"/>
                </a:lnTo>
                <a:lnTo>
                  <a:pt x="7469" y="25815"/>
                </a:lnTo>
                <a:lnTo>
                  <a:pt x="7529" y="25695"/>
                </a:lnTo>
                <a:lnTo>
                  <a:pt x="7589" y="25516"/>
                </a:lnTo>
                <a:lnTo>
                  <a:pt x="7589" y="25337"/>
                </a:lnTo>
                <a:lnTo>
                  <a:pt x="7529" y="25158"/>
                </a:lnTo>
                <a:lnTo>
                  <a:pt x="7469" y="25038"/>
                </a:lnTo>
                <a:lnTo>
                  <a:pt x="7350" y="24978"/>
                </a:lnTo>
                <a:lnTo>
                  <a:pt x="7171" y="24919"/>
                </a:lnTo>
                <a:close/>
                <a:moveTo>
                  <a:pt x="13684" y="25158"/>
                </a:moveTo>
                <a:lnTo>
                  <a:pt x="13445" y="25337"/>
                </a:lnTo>
                <a:lnTo>
                  <a:pt x="13266" y="25636"/>
                </a:lnTo>
                <a:lnTo>
                  <a:pt x="13206" y="25755"/>
                </a:lnTo>
                <a:lnTo>
                  <a:pt x="13266" y="25875"/>
                </a:lnTo>
                <a:lnTo>
                  <a:pt x="13325" y="25994"/>
                </a:lnTo>
                <a:lnTo>
                  <a:pt x="13564" y="25994"/>
                </a:lnTo>
                <a:lnTo>
                  <a:pt x="13744" y="25934"/>
                </a:lnTo>
                <a:lnTo>
                  <a:pt x="13863" y="25875"/>
                </a:lnTo>
                <a:lnTo>
                  <a:pt x="13983" y="25695"/>
                </a:lnTo>
                <a:lnTo>
                  <a:pt x="13983" y="25516"/>
                </a:lnTo>
                <a:lnTo>
                  <a:pt x="13983" y="25397"/>
                </a:lnTo>
                <a:lnTo>
                  <a:pt x="13923" y="25217"/>
                </a:lnTo>
                <a:lnTo>
                  <a:pt x="13803" y="25158"/>
                </a:lnTo>
                <a:close/>
                <a:moveTo>
                  <a:pt x="11114" y="25815"/>
                </a:moveTo>
                <a:lnTo>
                  <a:pt x="10875" y="25875"/>
                </a:lnTo>
                <a:lnTo>
                  <a:pt x="10756" y="25994"/>
                </a:lnTo>
                <a:lnTo>
                  <a:pt x="10636" y="26114"/>
                </a:lnTo>
                <a:lnTo>
                  <a:pt x="10577" y="26293"/>
                </a:lnTo>
                <a:lnTo>
                  <a:pt x="10577" y="26472"/>
                </a:lnTo>
                <a:lnTo>
                  <a:pt x="10577" y="26592"/>
                </a:lnTo>
                <a:lnTo>
                  <a:pt x="10696" y="26711"/>
                </a:lnTo>
                <a:lnTo>
                  <a:pt x="10875" y="26771"/>
                </a:lnTo>
                <a:lnTo>
                  <a:pt x="11114" y="26711"/>
                </a:lnTo>
                <a:lnTo>
                  <a:pt x="11234" y="26592"/>
                </a:lnTo>
                <a:lnTo>
                  <a:pt x="11354" y="26472"/>
                </a:lnTo>
                <a:lnTo>
                  <a:pt x="11413" y="26293"/>
                </a:lnTo>
                <a:lnTo>
                  <a:pt x="11413" y="26114"/>
                </a:lnTo>
                <a:lnTo>
                  <a:pt x="11413" y="25994"/>
                </a:lnTo>
                <a:lnTo>
                  <a:pt x="11294" y="25875"/>
                </a:lnTo>
                <a:lnTo>
                  <a:pt x="11114" y="25815"/>
                </a:lnTo>
                <a:close/>
                <a:moveTo>
                  <a:pt x="23364" y="26173"/>
                </a:moveTo>
                <a:lnTo>
                  <a:pt x="23245" y="26233"/>
                </a:lnTo>
                <a:lnTo>
                  <a:pt x="23125" y="26293"/>
                </a:lnTo>
                <a:lnTo>
                  <a:pt x="23066" y="26472"/>
                </a:lnTo>
                <a:lnTo>
                  <a:pt x="23066" y="26592"/>
                </a:lnTo>
                <a:lnTo>
                  <a:pt x="23066" y="26771"/>
                </a:lnTo>
                <a:lnTo>
                  <a:pt x="23185" y="26950"/>
                </a:lnTo>
                <a:lnTo>
                  <a:pt x="23364" y="27010"/>
                </a:lnTo>
                <a:lnTo>
                  <a:pt x="23484" y="27010"/>
                </a:lnTo>
                <a:lnTo>
                  <a:pt x="23663" y="26890"/>
                </a:lnTo>
                <a:lnTo>
                  <a:pt x="23723" y="26771"/>
                </a:lnTo>
                <a:lnTo>
                  <a:pt x="23842" y="26651"/>
                </a:lnTo>
                <a:lnTo>
                  <a:pt x="23842" y="26472"/>
                </a:lnTo>
                <a:lnTo>
                  <a:pt x="23783" y="26353"/>
                </a:lnTo>
                <a:lnTo>
                  <a:pt x="23663" y="26233"/>
                </a:lnTo>
                <a:lnTo>
                  <a:pt x="23484" y="26173"/>
                </a:lnTo>
                <a:close/>
                <a:moveTo>
                  <a:pt x="20795" y="26173"/>
                </a:moveTo>
                <a:lnTo>
                  <a:pt x="20675" y="26233"/>
                </a:lnTo>
                <a:lnTo>
                  <a:pt x="20556" y="26353"/>
                </a:lnTo>
                <a:lnTo>
                  <a:pt x="20436" y="26532"/>
                </a:lnTo>
                <a:lnTo>
                  <a:pt x="20377" y="26711"/>
                </a:lnTo>
                <a:lnTo>
                  <a:pt x="20436" y="26890"/>
                </a:lnTo>
                <a:lnTo>
                  <a:pt x="20496" y="27070"/>
                </a:lnTo>
                <a:lnTo>
                  <a:pt x="20616" y="27189"/>
                </a:lnTo>
                <a:lnTo>
                  <a:pt x="20914" y="27189"/>
                </a:lnTo>
                <a:lnTo>
                  <a:pt x="21034" y="27070"/>
                </a:lnTo>
                <a:lnTo>
                  <a:pt x="21094" y="26890"/>
                </a:lnTo>
                <a:lnTo>
                  <a:pt x="21153" y="26711"/>
                </a:lnTo>
                <a:lnTo>
                  <a:pt x="21153" y="26532"/>
                </a:lnTo>
                <a:lnTo>
                  <a:pt x="21034" y="26353"/>
                </a:lnTo>
                <a:lnTo>
                  <a:pt x="20914" y="26233"/>
                </a:lnTo>
                <a:lnTo>
                  <a:pt x="20795" y="26173"/>
                </a:lnTo>
                <a:close/>
                <a:moveTo>
                  <a:pt x="17329" y="27189"/>
                </a:moveTo>
                <a:lnTo>
                  <a:pt x="17090" y="27249"/>
                </a:lnTo>
                <a:lnTo>
                  <a:pt x="16971" y="27369"/>
                </a:lnTo>
                <a:lnTo>
                  <a:pt x="16851" y="27488"/>
                </a:lnTo>
                <a:lnTo>
                  <a:pt x="16731" y="27667"/>
                </a:lnTo>
                <a:lnTo>
                  <a:pt x="16731" y="27847"/>
                </a:lnTo>
                <a:lnTo>
                  <a:pt x="16791" y="28026"/>
                </a:lnTo>
                <a:lnTo>
                  <a:pt x="16911" y="28145"/>
                </a:lnTo>
                <a:lnTo>
                  <a:pt x="17090" y="28265"/>
                </a:lnTo>
                <a:lnTo>
                  <a:pt x="17329" y="28205"/>
                </a:lnTo>
                <a:lnTo>
                  <a:pt x="17508" y="28145"/>
                </a:lnTo>
                <a:lnTo>
                  <a:pt x="17628" y="27966"/>
                </a:lnTo>
                <a:lnTo>
                  <a:pt x="17688" y="27787"/>
                </a:lnTo>
                <a:lnTo>
                  <a:pt x="17688" y="27548"/>
                </a:lnTo>
                <a:lnTo>
                  <a:pt x="17628" y="27369"/>
                </a:lnTo>
                <a:lnTo>
                  <a:pt x="17508" y="27249"/>
                </a:lnTo>
                <a:lnTo>
                  <a:pt x="17329" y="27189"/>
                </a:lnTo>
                <a:close/>
                <a:moveTo>
                  <a:pt x="13624" y="27309"/>
                </a:moveTo>
                <a:lnTo>
                  <a:pt x="13445" y="27369"/>
                </a:lnTo>
                <a:lnTo>
                  <a:pt x="13325" y="27488"/>
                </a:lnTo>
                <a:lnTo>
                  <a:pt x="13266" y="27667"/>
                </a:lnTo>
                <a:lnTo>
                  <a:pt x="13206" y="27847"/>
                </a:lnTo>
                <a:lnTo>
                  <a:pt x="13206" y="28026"/>
                </a:lnTo>
                <a:lnTo>
                  <a:pt x="13266" y="28205"/>
                </a:lnTo>
                <a:lnTo>
                  <a:pt x="13385" y="28265"/>
                </a:lnTo>
                <a:lnTo>
                  <a:pt x="13505" y="28325"/>
                </a:lnTo>
                <a:lnTo>
                  <a:pt x="13744" y="28325"/>
                </a:lnTo>
                <a:lnTo>
                  <a:pt x="13863" y="28145"/>
                </a:lnTo>
                <a:lnTo>
                  <a:pt x="13983" y="28026"/>
                </a:lnTo>
                <a:lnTo>
                  <a:pt x="14043" y="27787"/>
                </a:lnTo>
                <a:lnTo>
                  <a:pt x="14043" y="27608"/>
                </a:lnTo>
                <a:lnTo>
                  <a:pt x="13923" y="27428"/>
                </a:lnTo>
                <a:lnTo>
                  <a:pt x="13803" y="27309"/>
                </a:lnTo>
                <a:close/>
                <a:moveTo>
                  <a:pt x="9202" y="27369"/>
                </a:moveTo>
                <a:lnTo>
                  <a:pt x="8963" y="27428"/>
                </a:lnTo>
                <a:lnTo>
                  <a:pt x="8784" y="27548"/>
                </a:lnTo>
                <a:lnTo>
                  <a:pt x="8605" y="27727"/>
                </a:lnTo>
                <a:lnTo>
                  <a:pt x="8545" y="27966"/>
                </a:lnTo>
                <a:lnTo>
                  <a:pt x="8545" y="28205"/>
                </a:lnTo>
                <a:lnTo>
                  <a:pt x="8605" y="28384"/>
                </a:lnTo>
                <a:lnTo>
                  <a:pt x="8724" y="28504"/>
                </a:lnTo>
                <a:lnTo>
                  <a:pt x="8963" y="28564"/>
                </a:lnTo>
                <a:lnTo>
                  <a:pt x="9202" y="28504"/>
                </a:lnTo>
                <a:lnTo>
                  <a:pt x="9382" y="28384"/>
                </a:lnTo>
                <a:lnTo>
                  <a:pt x="9561" y="28205"/>
                </a:lnTo>
                <a:lnTo>
                  <a:pt x="9621" y="27966"/>
                </a:lnTo>
                <a:lnTo>
                  <a:pt x="9621" y="27727"/>
                </a:lnTo>
                <a:lnTo>
                  <a:pt x="9561" y="27548"/>
                </a:lnTo>
                <a:lnTo>
                  <a:pt x="9441" y="27428"/>
                </a:lnTo>
                <a:lnTo>
                  <a:pt x="9202" y="27369"/>
                </a:lnTo>
                <a:close/>
                <a:moveTo>
                  <a:pt x="18763" y="28504"/>
                </a:moveTo>
                <a:lnTo>
                  <a:pt x="18644" y="28623"/>
                </a:lnTo>
                <a:lnTo>
                  <a:pt x="18524" y="28743"/>
                </a:lnTo>
                <a:lnTo>
                  <a:pt x="18464" y="28922"/>
                </a:lnTo>
                <a:lnTo>
                  <a:pt x="18464" y="29101"/>
                </a:lnTo>
                <a:lnTo>
                  <a:pt x="18524" y="29221"/>
                </a:lnTo>
                <a:lnTo>
                  <a:pt x="18644" y="29340"/>
                </a:lnTo>
                <a:lnTo>
                  <a:pt x="19002" y="29340"/>
                </a:lnTo>
                <a:lnTo>
                  <a:pt x="19122" y="29221"/>
                </a:lnTo>
                <a:lnTo>
                  <a:pt x="19241" y="29101"/>
                </a:lnTo>
                <a:lnTo>
                  <a:pt x="19301" y="28922"/>
                </a:lnTo>
                <a:lnTo>
                  <a:pt x="19301" y="28743"/>
                </a:lnTo>
                <a:lnTo>
                  <a:pt x="19241" y="28623"/>
                </a:lnTo>
                <a:lnTo>
                  <a:pt x="19122" y="28504"/>
                </a:lnTo>
                <a:close/>
                <a:moveTo>
                  <a:pt x="20556" y="1196"/>
                </a:moveTo>
                <a:lnTo>
                  <a:pt x="21153" y="1255"/>
                </a:lnTo>
                <a:lnTo>
                  <a:pt x="22289" y="1375"/>
                </a:lnTo>
                <a:lnTo>
                  <a:pt x="23424" y="1614"/>
                </a:lnTo>
                <a:lnTo>
                  <a:pt x="24500" y="1973"/>
                </a:lnTo>
                <a:lnTo>
                  <a:pt x="23603" y="2929"/>
                </a:lnTo>
                <a:lnTo>
                  <a:pt x="23066" y="3526"/>
                </a:lnTo>
                <a:lnTo>
                  <a:pt x="22886" y="3765"/>
                </a:lnTo>
                <a:lnTo>
                  <a:pt x="22886" y="3885"/>
                </a:lnTo>
                <a:lnTo>
                  <a:pt x="23006" y="3885"/>
                </a:lnTo>
                <a:lnTo>
                  <a:pt x="23125" y="3765"/>
                </a:lnTo>
                <a:lnTo>
                  <a:pt x="23603" y="3407"/>
                </a:lnTo>
                <a:lnTo>
                  <a:pt x="24380" y="2809"/>
                </a:lnTo>
                <a:lnTo>
                  <a:pt x="24918" y="2510"/>
                </a:lnTo>
                <a:lnTo>
                  <a:pt x="25157" y="2391"/>
                </a:lnTo>
                <a:lnTo>
                  <a:pt x="25336" y="2391"/>
                </a:lnTo>
                <a:lnTo>
                  <a:pt x="25516" y="2451"/>
                </a:lnTo>
                <a:lnTo>
                  <a:pt x="25755" y="2510"/>
                </a:lnTo>
                <a:lnTo>
                  <a:pt x="26352" y="2869"/>
                </a:lnTo>
                <a:lnTo>
                  <a:pt x="27368" y="3407"/>
                </a:lnTo>
                <a:lnTo>
                  <a:pt x="28324" y="4064"/>
                </a:lnTo>
                <a:lnTo>
                  <a:pt x="29280" y="4721"/>
                </a:lnTo>
                <a:lnTo>
                  <a:pt x="30176" y="5438"/>
                </a:lnTo>
                <a:lnTo>
                  <a:pt x="30953" y="6155"/>
                </a:lnTo>
                <a:lnTo>
                  <a:pt x="31670" y="6932"/>
                </a:lnTo>
                <a:lnTo>
                  <a:pt x="32268" y="7769"/>
                </a:lnTo>
                <a:lnTo>
                  <a:pt x="32806" y="8665"/>
                </a:lnTo>
                <a:lnTo>
                  <a:pt x="33224" y="9561"/>
                </a:lnTo>
                <a:lnTo>
                  <a:pt x="33582" y="10518"/>
                </a:lnTo>
                <a:lnTo>
                  <a:pt x="33822" y="11533"/>
                </a:lnTo>
                <a:lnTo>
                  <a:pt x="33881" y="12609"/>
                </a:lnTo>
                <a:lnTo>
                  <a:pt x="33941" y="13804"/>
                </a:lnTo>
                <a:lnTo>
                  <a:pt x="33822" y="14939"/>
                </a:lnTo>
                <a:lnTo>
                  <a:pt x="33642" y="16075"/>
                </a:lnTo>
                <a:lnTo>
                  <a:pt x="33343" y="17210"/>
                </a:lnTo>
                <a:lnTo>
                  <a:pt x="32985" y="18345"/>
                </a:lnTo>
                <a:lnTo>
                  <a:pt x="32567" y="19421"/>
                </a:lnTo>
                <a:lnTo>
                  <a:pt x="32029" y="20497"/>
                </a:lnTo>
                <a:lnTo>
                  <a:pt x="31491" y="21572"/>
                </a:lnTo>
                <a:lnTo>
                  <a:pt x="30834" y="22528"/>
                </a:lnTo>
                <a:lnTo>
                  <a:pt x="30117" y="23484"/>
                </a:lnTo>
                <a:lnTo>
                  <a:pt x="29340" y="24440"/>
                </a:lnTo>
                <a:lnTo>
                  <a:pt x="28563" y="25277"/>
                </a:lnTo>
                <a:lnTo>
                  <a:pt x="27726" y="26114"/>
                </a:lnTo>
                <a:lnTo>
                  <a:pt x="26830" y="26831"/>
                </a:lnTo>
                <a:lnTo>
                  <a:pt x="25874" y="27548"/>
                </a:lnTo>
                <a:lnTo>
                  <a:pt x="24918" y="28145"/>
                </a:lnTo>
                <a:lnTo>
                  <a:pt x="23783" y="28803"/>
                </a:lnTo>
                <a:lnTo>
                  <a:pt x="22588" y="29281"/>
                </a:lnTo>
                <a:lnTo>
                  <a:pt x="21392" y="29699"/>
                </a:lnTo>
                <a:lnTo>
                  <a:pt x="20197" y="30057"/>
                </a:lnTo>
                <a:lnTo>
                  <a:pt x="18942" y="30297"/>
                </a:lnTo>
                <a:lnTo>
                  <a:pt x="17688" y="30416"/>
                </a:lnTo>
                <a:lnTo>
                  <a:pt x="16373" y="30476"/>
                </a:lnTo>
                <a:lnTo>
                  <a:pt x="15118" y="30416"/>
                </a:lnTo>
                <a:lnTo>
                  <a:pt x="15357" y="30416"/>
                </a:lnTo>
                <a:lnTo>
                  <a:pt x="15477" y="30297"/>
                </a:lnTo>
                <a:lnTo>
                  <a:pt x="15656" y="30057"/>
                </a:lnTo>
                <a:lnTo>
                  <a:pt x="15775" y="29699"/>
                </a:lnTo>
                <a:lnTo>
                  <a:pt x="15835" y="29520"/>
                </a:lnTo>
                <a:lnTo>
                  <a:pt x="15775" y="29340"/>
                </a:lnTo>
                <a:lnTo>
                  <a:pt x="15716" y="29221"/>
                </a:lnTo>
                <a:lnTo>
                  <a:pt x="15656" y="29101"/>
                </a:lnTo>
                <a:lnTo>
                  <a:pt x="15297" y="29101"/>
                </a:lnTo>
                <a:lnTo>
                  <a:pt x="15058" y="29161"/>
                </a:lnTo>
                <a:lnTo>
                  <a:pt x="14879" y="29400"/>
                </a:lnTo>
                <a:lnTo>
                  <a:pt x="14760" y="29639"/>
                </a:lnTo>
                <a:lnTo>
                  <a:pt x="14760" y="29818"/>
                </a:lnTo>
                <a:lnTo>
                  <a:pt x="14879" y="30117"/>
                </a:lnTo>
                <a:lnTo>
                  <a:pt x="14999" y="30297"/>
                </a:lnTo>
                <a:lnTo>
                  <a:pt x="15054" y="30407"/>
                </a:lnTo>
                <a:lnTo>
                  <a:pt x="15054" y="30407"/>
                </a:lnTo>
                <a:lnTo>
                  <a:pt x="13863" y="30237"/>
                </a:lnTo>
                <a:lnTo>
                  <a:pt x="12608" y="29998"/>
                </a:lnTo>
                <a:lnTo>
                  <a:pt x="11413" y="29699"/>
                </a:lnTo>
                <a:lnTo>
                  <a:pt x="10218" y="29221"/>
                </a:lnTo>
                <a:lnTo>
                  <a:pt x="9023" y="28683"/>
                </a:lnTo>
                <a:lnTo>
                  <a:pt x="7947" y="28086"/>
                </a:lnTo>
                <a:lnTo>
                  <a:pt x="6872" y="27369"/>
                </a:lnTo>
                <a:lnTo>
                  <a:pt x="5856" y="26592"/>
                </a:lnTo>
                <a:lnTo>
                  <a:pt x="5019" y="25815"/>
                </a:lnTo>
                <a:lnTo>
                  <a:pt x="4243" y="24978"/>
                </a:lnTo>
                <a:lnTo>
                  <a:pt x="3526" y="24022"/>
                </a:lnTo>
                <a:lnTo>
                  <a:pt x="2928" y="23066"/>
                </a:lnTo>
                <a:lnTo>
                  <a:pt x="2330" y="22050"/>
                </a:lnTo>
                <a:lnTo>
                  <a:pt x="1852" y="20915"/>
                </a:lnTo>
                <a:lnTo>
                  <a:pt x="1494" y="19839"/>
                </a:lnTo>
                <a:lnTo>
                  <a:pt x="1613" y="19720"/>
                </a:lnTo>
                <a:lnTo>
                  <a:pt x="1733" y="19600"/>
                </a:lnTo>
                <a:lnTo>
                  <a:pt x="1793" y="19481"/>
                </a:lnTo>
                <a:lnTo>
                  <a:pt x="1852" y="19302"/>
                </a:lnTo>
                <a:lnTo>
                  <a:pt x="1733" y="19063"/>
                </a:lnTo>
                <a:lnTo>
                  <a:pt x="1554" y="18824"/>
                </a:lnTo>
                <a:lnTo>
                  <a:pt x="1315" y="18525"/>
                </a:lnTo>
                <a:lnTo>
                  <a:pt x="1135" y="18226"/>
                </a:lnTo>
                <a:lnTo>
                  <a:pt x="1076" y="17927"/>
                </a:lnTo>
                <a:lnTo>
                  <a:pt x="1016" y="17628"/>
                </a:lnTo>
                <a:lnTo>
                  <a:pt x="1016" y="16971"/>
                </a:lnTo>
                <a:lnTo>
                  <a:pt x="1076" y="15656"/>
                </a:lnTo>
                <a:lnTo>
                  <a:pt x="1135" y="14999"/>
                </a:lnTo>
                <a:lnTo>
                  <a:pt x="1255" y="14342"/>
                </a:lnTo>
                <a:lnTo>
                  <a:pt x="1434" y="13744"/>
                </a:lnTo>
                <a:lnTo>
                  <a:pt x="1613" y="13087"/>
                </a:lnTo>
                <a:lnTo>
                  <a:pt x="2091" y="11892"/>
                </a:lnTo>
                <a:lnTo>
                  <a:pt x="2689" y="10697"/>
                </a:lnTo>
                <a:lnTo>
                  <a:pt x="2868" y="10876"/>
                </a:lnTo>
                <a:lnTo>
                  <a:pt x="3048" y="10876"/>
                </a:lnTo>
                <a:lnTo>
                  <a:pt x="3227" y="10816"/>
                </a:lnTo>
                <a:lnTo>
                  <a:pt x="3346" y="10637"/>
                </a:lnTo>
                <a:lnTo>
                  <a:pt x="3406" y="10458"/>
                </a:lnTo>
                <a:lnTo>
                  <a:pt x="3406" y="10279"/>
                </a:lnTo>
                <a:lnTo>
                  <a:pt x="3287" y="10099"/>
                </a:lnTo>
                <a:lnTo>
                  <a:pt x="3107" y="9980"/>
                </a:lnTo>
                <a:lnTo>
                  <a:pt x="3884" y="8844"/>
                </a:lnTo>
                <a:lnTo>
                  <a:pt x="4780" y="7709"/>
                </a:lnTo>
                <a:lnTo>
                  <a:pt x="5677" y="6633"/>
                </a:lnTo>
                <a:lnTo>
                  <a:pt x="6752" y="5618"/>
                </a:lnTo>
                <a:lnTo>
                  <a:pt x="7828" y="4721"/>
                </a:lnTo>
                <a:lnTo>
                  <a:pt x="8963" y="3885"/>
                </a:lnTo>
                <a:lnTo>
                  <a:pt x="10158" y="3108"/>
                </a:lnTo>
                <a:lnTo>
                  <a:pt x="11473" y="2510"/>
                </a:lnTo>
                <a:lnTo>
                  <a:pt x="12668" y="1973"/>
                </a:lnTo>
                <a:lnTo>
                  <a:pt x="13983" y="1614"/>
                </a:lnTo>
                <a:lnTo>
                  <a:pt x="14640" y="1435"/>
                </a:lnTo>
                <a:lnTo>
                  <a:pt x="15297" y="1375"/>
                </a:lnTo>
                <a:lnTo>
                  <a:pt x="15955" y="1315"/>
                </a:lnTo>
                <a:lnTo>
                  <a:pt x="16612" y="1255"/>
                </a:lnTo>
                <a:lnTo>
                  <a:pt x="17688" y="1435"/>
                </a:lnTo>
                <a:lnTo>
                  <a:pt x="19480" y="1853"/>
                </a:lnTo>
                <a:lnTo>
                  <a:pt x="21094" y="2271"/>
                </a:lnTo>
                <a:lnTo>
                  <a:pt x="21631" y="2451"/>
                </a:lnTo>
                <a:lnTo>
                  <a:pt x="21751" y="2510"/>
                </a:lnTo>
                <a:lnTo>
                  <a:pt x="21751" y="2570"/>
                </a:lnTo>
                <a:lnTo>
                  <a:pt x="21811" y="2451"/>
                </a:lnTo>
                <a:lnTo>
                  <a:pt x="21751" y="2391"/>
                </a:lnTo>
                <a:lnTo>
                  <a:pt x="21631" y="2212"/>
                </a:lnTo>
                <a:lnTo>
                  <a:pt x="21392" y="1973"/>
                </a:lnTo>
                <a:lnTo>
                  <a:pt x="21034" y="1793"/>
                </a:lnTo>
                <a:lnTo>
                  <a:pt x="20377" y="1435"/>
                </a:lnTo>
                <a:lnTo>
                  <a:pt x="19958" y="1255"/>
                </a:lnTo>
                <a:lnTo>
                  <a:pt x="20556" y="1196"/>
                </a:lnTo>
                <a:close/>
                <a:moveTo>
                  <a:pt x="20974" y="1"/>
                </a:moveTo>
                <a:lnTo>
                  <a:pt x="20377" y="60"/>
                </a:lnTo>
                <a:lnTo>
                  <a:pt x="19779" y="180"/>
                </a:lnTo>
                <a:lnTo>
                  <a:pt x="18644" y="359"/>
                </a:lnTo>
                <a:lnTo>
                  <a:pt x="17568" y="479"/>
                </a:lnTo>
                <a:lnTo>
                  <a:pt x="16373" y="538"/>
                </a:lnTo>
                <a:lnTo>
                  <a:pt x="15178" y="538"/>
                </a:lnTo>
                <a:lnTo>
                  <a:pt x="14580" y="598"/>
                </a:lnTo>
                <a:lnTo>
                  <a:pt x="13983" y="658"/>
                </a:lnTo>
                <a:lnTo>
                  <a:pt x="13385" y="777"/>
                </a:lnTo>
                <a:lnTo>
                  <a:pt x="12728" y="957"/>
                </a:lnTo>
                <a:lnTo>
                  <a:pt x="11473" y="1435"/>
                </a:lnTo>
                <a:lnTo>
                  <a:pt x="10218" y="2032"/>
                </a:lnTo>
                <a:lnTo>
                  <a:pt x="9023" y="2690"/>
                </a:lnTo>
                <a:lnTo>
                  <a:pt x="7888" y="3466"/>
                </a:lnTo>
                <a:lnTo>
                  <a:pt x="6872" y="4303"/>
                </a:lnTo>
                <a:lnTo>
                  <a:pt x="5856" y="5140"/>
                </a:lnTo>
                <a:lnTo>
                  <a:pt x="4900" y="6096"/>
                </a:lnTo>
                <a:lnTo>
                  <a:pt x="4004" y="7052"/>
                </a:lnTo>
                <a:lnTo>
                  <a:pt x="3167" y="8127"/>
                </a:lnTo>
                <a:lnTo>
                  <a:pt x="2390" y="9203"/>
                </a:lnTo>
                <a:lnTo>
                  <a:pt x="1733" y="10338"/>
                </a:lnTo>
                <a:lnTo>
                  <a:pt x="1135" y="11533"/>
                </a:lnTo>
                <a:lnTo>
                  <a:pt x="657" y="12788"/>
                </a:lnTo>
                <a:lnTo>
                  <a:pt x="299" y="14043"/>
                </a:lnTo>
                <a:lnTo>
                  <a:pt x="60" y="15298"/>
                </a:lnTo>
                <a:lnTo>
                  <a:pt x="0" y="16613"/>
                </a:lnTo>
                <a:lnTo>
                  <a:pt x="60" y="17867"/>
                </a:lnTo>
                <a:lnTo>
                  <a:pt x="239" y="19063"/>
                </a:lnTo>
                <a:lnTo>
                  <a:pt x="478" y="20317"/>
                </a:lnTo>
                <a:lnTo>
                  <a:pt x="896" y="21512"/>
                </a:lnTo>
                <a:lnTo>
                  <a:pt x="1374" y="22648"/>
                </a:lnTo>
                <a:lnTo>
                  <a:pt x="2032" y="23723"/>
                </a:lnTo>
                <a:lnTo>
                  <a:pt x="2689" y="24799"/>
                </a:lnTo>
                <a:lnTo>
                  <a:pt x="3466" y="25815"/>
                </a:lnTo>
                <a:lnTo>
                  <a:pt x="4362" y="26771"/>
                </a:lnTo>
                <a:lnTo>
                  <a:pt x="5318" y="27608"/>
                </a:lnTo>
                <a:lnTo>
                  <a:pt x="6334" y="28444"/>
                </a:lnTo>
                <a:lnTo>
                  <a:pt x="7469" y="29161"/>
                </a:lnTo>
                <a:lnTo>
                  <a:pt x="8545" y="29759"/>
                </a:lnTo>
                <a:lnTo>
                  <a:pt x="9680" y="30297"/>
                </a:lnTo>
                <a:lnTo>
                  <a:pt x="10875" y="30715"/>
                </a:lnTo>
                <a:lnTo>
                  <a:pt x="12071" y="31073"/>
                </a:lnTo>
                <a:lnTo>
                  <a:pt x="13266" y="31312"/>
                </a:lnTo>
                <a:lnTo>
                  <a:pt x="14521" y="31492"/>
                </a:lnTo>
                <a:lnTo>
                  <a:pt x="15716" y="31611"/>
                </a:lnTo>
                <a:lnTo>
                  <a:pt x="16971" y="31611"/>
                </a:lnTo>
                <a:lnTo>
                  <a:pt x="18225" y="31492"/>
                </a:lnTo>
                <a:lnTo>
                  <a:pt x="19420" y="31372"/>
                </a:lnTo>
                <a:lnTo>
                  <a:pt x="20616" y="31073"/>
                </a:lnTo>
                <a:lnTo>
                  <a:pt x="21811" y="30775"/>
                </a:lnTo>
                <a:lnTo>
                  <a:pt x="23006" y="30356"/>
                </a:lnTo>
                <a:lnTo>
                  <a:pt x="24141" y="29818"/>
                </a:lnTo>
                <a:lnTo>
                  <a:pt x="25277" y="29221"/>
                </a:lnTo>
                <a:lnTo>
                  <a:pt x="26352" y="28564"/>
                </a:lnTo>
                <a:lnTo>
                  <a:pt x="27428" y="27787"/>
                </a:lnTo>
                <a:lnTo>
                  <a:pt x="28444" y="26890"/>
                </a:lnTo>
                <a:lnTo>
                  <a:pt x="29459" y="25875"/>
                </a:lnTo>
                <a:lnTo>
                  <a:pt x="30415" y="24799"/>
                </a:lnTo>
                <a:lnTo>
                  <a:pt x="31372" y="23664"/>
                </a:lnTo>
                <a:lnTo>
                  <a:pt x="32148" y="22469"/>
                </a:lnTo>
                <a:lnTo>
                  <a:pt x="32925" y="21154"/>
                </a:lnTo>
                <a:lnTo>
                  <a:pt x="33582" y="19899"/>
                </a:lnTo>
                <a:lnTo>
                  <a:pt x="34120" y="18525"/>
                </a:lnTo>
                <a:lnTo>
                  <a:pt x="34598" y="17150"/>
                </a:lnTo>
                <a:lnTo>
                  <a:pt x="34897" y="15776"/>
                </a:lnTo>
                <a:lnTo>
                  <a:pt x="35076" y="14342"/>
                </a:lnTo>
                <a:lnTo>
                  <a:pt x="35136" y="13625"/>
                </a:lnTo>
                <a:lnTo>
                  <a:pt x="35136" y="12967"/>
                </a:lnTo>
                <a:lnTo>
                  <a:pt x="35136" y="12250"/>
                </a:lnTo>
                <a:lnTo>
                  <a:pt x="35076" y="11533"/>
                </a:lnTo>
                <a:lnTo>
                  <a:pt x="34957" y="10876"/>
                </a:lnTo>
                <a:lnTo>
                  <a:pt x="34778" y="10159"/>
                </a:lnTo>
                <a:lnTo>
                  <a:pt x="34598" y="9502"/>
                </a:lnTo>
                <a:lnTo>
                  <a:pt x="34359" y="8785"/>
                </a:lnTo>
                <a:lnTo>
                  <a:pt x="34061" y="8247"/>
                </a:lnTo>
                <a:lnTo>
                  <a:pt x="33822" y="7649"/>
                </a:lnTo>
                <a:lnTo>
                  <a:pt x="33463" y="7111"/>
                </a:lnTo>
                <a:lnTo>
                  <a:pt x="33104" y="6574"/>
                </a:lnTo>
                <a:lnTo>
                  <a:pt x="32268" y="5618"/>
                </a:lnTo>
                <a:lnTo>
                  <a:pt x="31312" y="4721"/>
                </a:lnTo>
                <a:lnTo>
                  <a:pt x="30296" y="3885"/>
                </a:lnTo>
                <a:lnTo>
                  <a:pt x="29220" y="3108"/>
                </a:lnTo>
                <a:lnTo>
                  <a:pt x="28145" y="2391"/>
                </a:lnTo>
                <a:lnTo>
                  <a:pt x="27069" y="1793"/>
                </a:lnTo>
                <a:lnTo>
                  <a:pt x="25934" y="1196"/>
                </a:lnTo>
                <a:lnTo>
                  <a:pt x="24739" y="718"/>
                </a:lnTo>
                <a:lnTo>
                  <a:pt x="23484" y="359"/>
                </a:lnTo>
                <a:lnTo>
                  <a:pt x="22827" y="180"/>
                </a:lnTo>
                <a:lnTo>
                  <a:pt x="22229" y="60"/>
                </a:lnTo>
                <a:lnTo>
                  <a:pt x="21572"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42" name="Google Shape;42;p2"/>
          <p:cNvSpPr/>
          <p:nvPr/>
        </p:nvSpPr>
        <p:spPr>
          <a:xfrm rot="3778908">
            <a:off x="8250490" y="3581090"/>
            <a:ext cx="405505" cy="713678"/>
          </a:xfrm>
          <a:custGeom>
            <a:avLst/>
            <a:gdLst/>
            <a:ahLst/>
            <a:cxnLst/>
            <a:rect l="l" t="t" r="r" b="b"/>
            <a:pathLst>
              <a:path w="14940" h="26294" extrusionOk="0">
                <a:moveTo>
                  <a:pt x="4483" y="14880"/>
                </a:moveTo>
                <a:lnTo>
                  <a:pt x="5140" y="14940"/>
                </a:lnTo>
                <a:lnTo>
                  <a:pt x="5498" y="14999"/>
                </a:lnTo>
                <a:lnTo>
                  <a:pt x="5797" y="15059"/>
                </a:lnTo>
                <a:lnTo>
                  <a:pt x="6454" y="15358"/>
                </a:lnTo>
                <a:lnTo>
                  <a:pt x="7052" y="15657"/>
                </a:lnTo>
                <a:lnTo>
                  <a:pt x="7650" y="15896"/>
                </a:lnTo>
                <a:lnTo>
                  <a:pt x="8128" y="16015"/>
                </a:lnTo>
                <a:lnTo>
                  <a:pt x="8665" y="16015"/>
                </a:lnTo>
                <a:lnTo>
                  <a:pt x="8785" y="15896"/>
                </a:lnTo>
                <a:lnTo>
                  <a:pt x="8964" y="15716"/>
                </a:lnTo>
                <a:lnTo>
                  <a:pt x="9084" y="15537"/>
                </a:lnTo>
                <a:lnTo>
                  <a:pt x="9263" y="15418"/>
                </a:lnTo>
                <a:lnTo>
                  <a:pt x="9861" y="15298"/>
                </a:lnTo>
                <a:lnTo>
                  <a:pt x="10458" y="15298"/>
                </a:lnTo>
                <a:lnTo>
                  <a:pt x="11115" y="15358"/>
                </a:lnTo>
                <a:lnTo>
                  <a:pt x="11773" y="15597"/>
                </a:lnTo>
                <a:lnTo>
                  <a:pt x="12370" y="15836"/>
                </a:lnTo>
                <a:lnTo>
                  <a:pt x="12908" y="16194"/>
                </a:lnTo>
                <a:lnTo>
                  <a:pt x="13326" y="16613"/>
                </a:lnTo>
                <a:lnTo>
                  <a:pt x="13685" y="17091"/>
                </a:lnTo>
                <a:lnTo>
                  <a:pt x="13924" y="17629"/>
                </a:lnTo>
                <a:lnTo>
                  <a:pt x="14043" y="18166"/>
                </a:lnTo>
                <a:lnTo>
                  <a:pt x="14103" y="18764"/>
                </a:lnTo>
                <a:lnTo>
                  <a:pt x="14043" y="19361"/>
                </a:lnTo>
                <a:lnTo>
                  <a:pt x="13924" y="19899"/>
                </a:lnTo>
                <a:lnTo>
                  <a:pt x="13745" y="20497"/>
                </a:lnTo>
                <a:lnTo>
                  <a:pt x="13506" y="21035"/>
                </a:lnTo>
                <a:lnTo>
                  <a:pt x="13267" y="21513"/>
                </a:lnTo>
                <a:lnTo>
                  <a:pt x="12968" y="22050"/>
                </a:lnTo>
                <a:lnTo>
                  <a:pt x="12609" y="22588"/>
                </a:lnTo>
                <a:lnTo>
                  <a:pt x="12251" y="23007"/>
                </a:lnTo>
                <a:lnTo>
                  <a:pt x="11832" y="23425"/>
                </a:lnTo>
                <a:lnTo>
                  <a:pt x="11414" y="23843"/>
                </a:lnTo>
                <a:lnTo>
                  <a:pt x="10936" y="24202"/>
                </a:lnTo>
                <a:lnTo>
                  <a:pt x="10458" y="24441"/>
                </a:lnTo>
                <a:lnTo>
                  <a:pt x="9920" y="24739"/>
                </a:lnTo>
                <a:lnTo>
                  <a:pt x="9383" y="24919"/>
                </a:lnTo>
                <a:lnTo>
                  <a:pt x="8845" y="25098"/>
                </a:lnTo>
                <a:lnTo>
                  <a:pt x="8307" y="25158"/>
                </a:lnTo>
                <a:lnTo>
                  <a:pt x="7709" y="25217"/>
                </a:lnTo>
                <a:lnTo>
                  <a:pt x="7112" y="25217"/>
                </a:lnTo>
                <a:lnTo>
                  <a:pt x="6574" y="25158"/>
                </a:lnTo>
                <a:lnTo>
                  <a:pt x="5976" y="25038"/>
                </a:lnTo>
                <a:lnTo>
                  <a:pt x="5379" y="24919"/>
                </a:lnTo>
                <a:lnTo>
                  <a:pt x="4781" y="24680"/>
                </a:lnTo>
                <a:lnTo>
                  <a:pt x="4244" y="24381"/>
                </a:lnTo>
                <a:lnTo>
                  <a:pt x="3706" y="24082"/>
                </a:lnTo>
                <a:lnTo>
                  <a:pt x="3168" y="23724"/>
                </a:lnTo>
                <a:lnTo>
                  <a:pt x="2750" y="23365"/>
                </a:lnTo>
                <a:lnTo>
                  <a:pt x="2272" y="22947"/>
                </a:lnTo>
                <a:lnTo>
                  <a:pt x="1913" y="22469"/>
                </a:lnTo>
                <a:lnTo>
                  <a:pt x="1555" y="21991"/>
                </a:lnTo>
                <a:lnTo>
                  <a:pt x="1256" y="21513"/>
                </a:lnTo>
                <a:lnTo>
                  <a:pt x="1017" y="20975"/>
                </a:lnTo>
                <a:lnTo>
                  <a:pt x="897" y="20377"/>
                </a:lnTo>
                <a:lnTo>
                  <a:pt x="778" y="19839"/>
                </a:lnTo>
                <a:lnTo>
                  <a:pt x="778" y="19242"/>
                </a:lnTo>
                <a:lnTo>
                  <a:pt x="778" y="18644"/>
                </a:lnTo>
                <a:lnTo>
                  <a:pt x="957" y="17987"/>
                </a:lnTo>
                <a:lnTo>
                  <a:pt x="1136" y="17390"/>
                </a:lnTo>
                <a:lnTo>
                  <a:pt x="1435" y="16792"/>
                </a:lnTo>
                <a:lnTo>
                  <a:pt x="1794" y="16314"/>
                </a:lnTo>
                <a:lnTo>
                  <a:pt x="2272" y="15836"/>
                </a:lnTo>
                <a:lnTo>
                  <a:pt x="2750" y="15477"/>
                </a:lnTo>
                <a:lnTo>
                  <a:pt x="3287" y="15179"/>
                </a:lnTo>
                <a:lnTo>
                  <a:pt x="3885" y="14999"/>
                </a:lnTo>
                <a:lnTo>
                  <a:pt x="4483" y="14880"/>
                </a:lnTo>
                <a:close/>
                <a:moveTo>
                  <a:pt x="12848" y="1"/>
                </a:moveTo>
                <a:lnTo>
                  <a:pt x="12789" y="61"/>
                </a:lnTo>
                <a:lnTo>
                  <a:pt x="12609" y="180"/>
                </a:lnTo>
                <a:lnTo>
                  <a:pt x="12370" y="479"/>
                </a:lnTo>
                <a:lnTo>
                  <a:pt x="12131" y="837"/>
                </a:lnTo>
                <a:lnTo>
                  <a:pt x="11534" y="1793"/>
                </a:lnTo>
                <a:lnTo>
                  <a:pt x="10936" y="2989"/>
                </a:lnTo>
                <a:lnTo>
                  <a:pt x="9801" y="5379"/>
                </a:lnTo>
                <a:lnTo>
                  <a:pt x="9203" y="6753"/>
                </a:lnTo>
                <a:lnTo>
                  <a:pt x="8546" y="8785"/>
                </a:lnTo>
                <a:lnTo>
                  <a:pt x="8307" y="9801"/>
                </a:lnTo>
                <a:lnTo>
                  <a:pt x="8008" y="10816"/>
                </a:lnTo>
                <a:lnTo>
                  <a:pt x="7829" y="11892"/>
                </a:lnTo>
                <a:lnTo>
                  <a:pt x="7709" y="12908"/>
                </a:lnTo>
                <a:lnTo>
                  <a:pt x="7590" y="13983"/>
                </a:lnTo>
                <a:lnTo>
                  <a:pt x="7650" y="15059"/>
                </a:lnTo>
                <a:lnTo>
                  <a:pt x="7650" y="15059"/>
                </a:lnTo>
                <a:lnTo>
                  <a:pt x="6933" y="14641"/>
                </a:lnTo>
                <a:lnTo>
                  <a:pt x="6215" y="14342"/>
                </a:lnTo>
                <a:lnTo>
                  <a:pt x="5498" y="14163"/>
                </a:lnTo>
                <a:lnTo>
                  <a:pt x="4841" y="14103"/>
                </a:lnTo>
                <a:lnTo>
                  <a:pt x="4124" y="14163"/>
                </a:lnTo>
                <a:lnTo>
                  <a:pt x="3526" y="14282"/>
                </a:lnTo>
                <a:lnTo>
                  <a:pt x="2869" y="14521"/>
                </a:lnTo>
                <a:lnTo>
                  <a:pt x="2331" y="14820"/>
                </a:lnTo>
                <a:lnTo>
                  <a:pt x="1794" y="15238"/>
                </a:lnTo>
                <a:lnTo>
                  <a:pt x="1316" y="15716"/>
                </a:lnTo>
                <a:lnTo>
                  <a:pt x="897" y="16254"/>
                </a:lnTo>
                <a:lnTo>
                  <a:pt x="539" y="16852"/>
                </a:lnTo>
                <a:lnTo>
                  <a:pt x="300" y="17509"/>
                </a:lnTo>
                <a:lnTo>
                  <a:pt x="61" y="18226"/>
                </a:lnTo>
                <a:lnTo>
                  <a:pt x="1" y="19003"/>
                </a:lnTo>
                <a:lnTo>
                  <a:pt x="1" y="19780"/>
                </a:lnTo>
                <a:lnTo>
                  <a:pt x="120" y="20557"/>
                </a:lnTo>
                <a:lnTo>
                  <a:pt x="300" y="21214"/>
                </a:lnTo>
                <a:lnTo>
                  <a:pt x="539" y="21931"/>
                </a:lnTo>
                <a:lnTo>
                  <a:pt x="897" y="22528"/>
                </a:lnTo>
                <a:lnTo>
                  <a:pt x="1256" y="23126"/>
                </a:lnTo>
                <a:lnTo>
                  <a:pt x="1734" y="23724"/>
                </a:lnTo>
                <a:lnTo>
                  <a:pt x="2272" y="24202"/>
                </a:lnTo>
                <a:lnTo>
                  <a:pt x="2809" y="24680"/>
                </a:lnTo>
                <a:lnTo>
                  <a:pt x="3407" y="25098"/>
                </a:lnTo>
                <a:lnTo>
                  <a:pt x="4064" y="25456"/>
                </a:lnTo>
                <a:lnTo>
                  <a:pt x="4722" y="25755"/>
                </a:lnTo>
                <a:lnTo>
                  <a:pt x="5439" y="25994"/>
                </a:lnTo>
                <a:lnTo>
                  <a:pt x="6156" y="26174"/>
                </a:lnTo>
                <a:lnTo>
                  <a:pt x="6873" y="26293"/>
                </a:lnTo>
                <a:lnTo>
                  <a:pt x="8307" y="26293"/>
                </a:lnTo>
                <a:lnTo>
                  <a:pt x="8964" y="26174"/>
                </a:lnTo>
                <a:lnTo>
                  <a:pt x="9622" y="25994"/>
                </a:lnTo>
                <a:lnTo>
                  <a:pt x="10279" y="25696"/>
                </a:lnTo>
                <a:lnTo>
                  <a:pt x="10876" y="25397"/>
                </a:lnTo>
                <a:lnTo>
                  <a:pt x="11474" y="24978"/>
                </a:lnTo>
                <a:lnTo>
                  <a:pt x="12012" y="24560"/>
                </a:lnTo>
                <a:lnTo>
                  <a:pt x="12550" y="24082"/>
                </a:lnTo>
                <a:lnTo>
                  <a:pt x="13028" y="23544"/>
                </a:lnTo>
                <a:lnTo>
                  <a:pt x="13446" y="23007"/>
                </a:lnTo>
                <a:lnTo>
                  <a:pt x="13864" y="22409"/>
                </a:lnTo>
                <a:lnTo>
                  <a:pt x="14163" y="21752"/>
                </a:lnTo>
                <a:lnTo>
                  <a:pt x="14462" y="21094"/>
                </a:lnTo>
                <a:lnTo>
                  <a:pt x="14641" y="20437"/>
                </a:lnTo>
                <a:lnTo>
                  <a:pt x="14820" y="19780"/>
                </a:lnTo>
                <a:lnTo>
                  <a:pt x="14940" y="19063"/>
                </a:lnTo>
                <a:lnTo>
                  <a:pt x="14940" y="18405"/>
                </a:lnTo>
                <a:lnTo>
                  <a:pt x="14880" y="17808"/>
                </a:lnTo>
                <a:lnTo>
                  <a:pt x="14760" y="17270"/>
                </a:lnTo>
                <a:lnTo>
                  <a:pt x="14521" y="16792"/>
                </a:lnTo>
                <a:lnTo>
                  <a:pt x="14282" y="16314"/>
                </a:lnTo>
                <a:lnTo>
                  <a:pt x="13924" y="15836"/>
                </a:lnTo>
                <a:lnTo>
                  <a:pt x="13506" y="15477"/>
                </a:lnTo>
                <a:lnTo>
                  <a:pt x="13087" y="15119"/>
                </a:lnTo>
                <a:lnTo>
                  <a:pt x="12609" y="14820"/>
                </a:lnTo>
                <a:lnTo>
                  <a:pt x="12131" y="14581"/>
                </a:lnTo>
                <a:lnTo>
                  <a:pt x="11593" y="14402"/>
                </a:lnTo>
                <a:lnTo>
                  <a:pt x="11056" y="14282"/>
                </a:lnTo>
                <a:lnTo>
                  <a:pt x="10518" y="14223"/>
                </a:lnTo>
                <a:lnTo>
                  <a:pt x="9980" y="14223"/>
                </a:lnTo>
                <a:lnTo>
                  <a:pt x="9442" y="14342"/>
                </a:lnTo>
                <a:lnTo>
                  <a:pt x="8904" y="14462"/>
                </a:lnTo>
                <a:lnTo>
                  <a:pt x="8367" y="14701"/>
                </a:lnTo>
                <a:lnTo>
                  <a:pt x="8367" y="14701"/>
                </a:lnTo>
                <a:lnTo>
                  <a:pt x="8606" y="12669"/>
                </a:lnTo>
                <a:lnTo>
                  <a:pt x="8904" y="10637"/>
                </a:lnTo>
                <a:lnTo>
                  <a:pt x="9084" y="9621"/>
                </a:lnTo>
                <a:lnTo>
                  <a:pt x="9323" y="8606"/>
                </a:lnTo>
                <a:lnTo>
                  <a:pt x="9562" y="7590"/>
                </a:lnTo>
                <a:lnTo>
                  <a:pt x="9861" y="6634"/>
                </a:lnTo>
                <a:lnTo>
                  <a:pt x="10458" y="5319"/>
                </a:lnTo>
                <a:lnTo>
                  <a:pt x="11534" y="3108"/>
                </a:lnTo>
                <a:lnTo>
                  <a:pt x="12968" y="61"/>
                </a:lnTo>
                <a:lnTo>
                  <a:pt x="12848"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43" name="Google Shape;43;p2"/>
          <p:cNvSpPr/>
          <p:nvPr/>
        </p:nvSpPr>
        <p:spPr>
          <a:xfrm rot="8336858">
            <a:off x="4172244" y="-119327"/>
            <a:ext cx="588749" cy="690936"/>
          </a:xfrm>
          <a:custGeom>
            <a:avLst/>
            <a:gdLst/>
            <a:ahLst/>
            <a:cxnLst/>
            <a:rect l="l" t="t" r="r" b="b"/>
            <a:pathLst>
              <a:path w="21692" h="25457" extrusionOk="0">
                <a:moveTo>
                  <a:pt x="11952" y="1"/>
                </a:moveTo>
                <a:lnTo>
                  <a:pt x="11772" y="61"/>
                </a:lnTo>
                <a:lnTo>
                  <a:pt x="11533" y="180"/>
                </a:lnTo>
                <a:lnTo>
                  <a:pt x="11055" y="539"/>
                </a:lnTo>
                <a:lnTo>
                  <a:pt x="10577" y="957"/>
                </a:lnTo>
                <a:lnTo>
                  <a:pt x="10040" y="1495"/>
                </a:lnTo>
                <a:lnTo>
                  <a:pt x="8904" y="2809"/>
                </a:lnTo>
                <a:lnTo>
                  <a:pt x="8366" y="3467"/>
                </a:lnTo>
                <a:lnTo>
                  <a:pt x="7829" y="4184"/>
                </a:lnTo>
                <a:lnTo>
                  <a:pt x="7410" y="4901"/>
                </a:lnTo>
                <a:lnTo>
                  <a:pt x="6992" y="5678"/>
                </a:lnTo>
                <a:lnTo>
                  <a:pt x="6693" y="6454"/>
                </a:lnTo>
                <a:lnTo>
                  <a:pt x="6514" y="7351"/>
                </a:lnTo>
                <a:lnTo>
                  <a:pt x="6514" y="7829"/>
                </a:lnTo>
                <a:lnTo>
                  <a:pt x="6574" y="8606"/>
                </a:lnTo>
                <a:lnTo>
                  <a:pt x="6633" y="8964"/>
                </a:lnTo>
                <a:lnTo>
                  <a:pt x="6813" y="9263"/>
                </a:lnTo>
                <a:lnTo>
                  <a:pt x="6872" y="9382"/>
                </a:lnTo>
                <a:lnTo>
                  <a:pt x="6992" y="9502"/>
                </a:lnTo>
                <a:lnTo>
                  <a:pt x="7231" y="9502"/>
                </a:lnTo>
                <a:lnTo>
                  <a:pt x="7351" y="9024"/>
                </a:lnTo>
                <a:lnTo>
                  <a:pt x="7530" y="7829"/>
                </a:lnTo>
                <a:lnTo>
                  <a:pt x="7769" y="6634"/>
                </a:lnTo>
                <a:lnTo>
                  <a:pt x="7829" y="6156"/>
                </a:lnTo>
                <a:lnTo>
                  <a:pt x="7948" y="5857"/>
                </a:lnTo>
                <a:lnTo>
                  <a:pt x="8426" y="5020"/>
                </a:lnTo>
                <a:lnTo>
                  <a:pt x="9024" y="4184"/>
                </a:lnTo>
                <a:lnTo>
                  <a:pt x="9681" y="3407"/>
                </a:lnTo>
                <a:lnTo>
                  <a:pt x="10338" y="2690"/>
                </a:lnTo>
                <a:lnTo>
                  <a:pt x="10936" y="2033"/>
                </a:lnTo>
                <a:lnTo>
                  <a:pt x="11175" y="1734"/>
                </a:lnTo>
                <a:lnTo>
                  <a:pt x="11474" y="1555"/>
                </a:lnTo>
                <a:lnTo>
                  <a:pt x="11772" y="1435"/>
                </a:lnTo>
                <a:lnTo>
                  <a:pt x="11892" y="1435"/>
                </a:lnTo>
                <a:lnTo>
                  <a:pt x="12071" y="1495"/>
                </a:lnTo>
                <a:lnTo>
                  <a:pt x="12191" y="1555"/>
                </a:lnTo>
                <a:lnTo>
                  <a:pt x="12370" y="1674"/>
                </a:lnTo>
                <a:lnTo>
                  <a:pt x="12609" y="2092"/>
                </a:lnTo>
                <a:lnTo>
                  <a:pt x="12848" y="2570"/>
                </a:lnTo>
                <a:lnTo>
                  <a:pt x="13027" y="3048"/>
                </a:lnTo>
                <a:lnTo>
                  <a:pt x="13326" y="4124"/>
                </a:lnTo>
                <a:lnTo>
                  <a:pt x="13505" y="5200"/>
                </a:lnTo>
                <a:lnTo>
                  <a:pt x="13685" y="6215"/>
                </a:lnTo>
                <a:lnTo>
                  <a:pt x="13804" y="7231"/>
                </a:lnTo>
                <a:lnTo>
                  <a:pt x="13924" y="8307"/>
                </a:lnTo>
                <a:lnTo>
                  <a:pt x="13983" y="8845"/>
                </a:lnTo>
                <a:lnTo>
                  <a:pt x="13983" y="9143"/>
                </a:lnTo>
                <a:lnTo>
                  <a:pt x="13983" y="9382"/>
                </a:lnTo>
                <a:lnTo>
                  <a:pt x="13983" y="9442"/>
                </a:lnTo>
                <a:lnTo>
                  <a:pt x="14103" y="9502"/>
                </a:lnTo>
                <a:lnTo>
                  <a:pt x="14402" y="9741"/>
                </a:lnTo>
                <a:lnTo>
                  <a:pt x="14760" y="9861"/>
                </a:lnTo>
                <a:lnTo>
                  <a:pt x="14939" y="9920"/>
                </a:lnTo>
                <a:lnTo>
                  <a:pt x="15358" y="9741"/>
                </a:lnTo>
                <a:lnTo>
                  <a:pt x="15836" y="9562"/>
                </a:lnTo>
                <a:lnTo>
                  <a:pt x="16911" y="9203"/>
                </a:lnTo>
                <a:lnTo>
                  <a:pt x="17987" y="8845"/>
                </a:lnTo>
                <a:lnTo>
                  <a:pt x="18704" y="8665"/>
                </a:lnTo>
                <a:lnTo>
                  <a:pt x="19481" y="8486"/>
                </a:lnTo>
                <a:lnTo>
                  <a:pt x="20138" y="8486"/>
                </a:lnTo>
                <a:lnTo>
                  <a:pt x="20437" y="8665"/>
                </a:lnTo>
                <a:lnTo>
                  <a:pt x="20676" y="8964"/>
                </a:lnTo>
                <a:lnTo>
                  <a:pt x="20736" y="9143"/>
                </a:lnTo>
                <a:lnTo>
                  <a:pt x="20795" y="9323"/>
                </a:lnTo>
                <a:lnTo>
                  <a:pt x="20855" y="9861"/>
                </a:lnTo>
                <a:lnTo>
                  <a:pt x="20855" y="10458"/>
                </a:lnTo>
                <a:lnTo>
                  <a:pt x="20736" y="11115"/>
                </a:lnTo>
                <a:lnTo>
                  <a:pt x="20497" y="12370"/>
                </a:lnTo>
                <a:lnTo>
                  <a:pt x="20198" y="13326"/>
                </a:lnTo>
                <a:lnTo>
                  <a:pt x="19959" y="13864"/>
                </a:lnTo>
                <a:lnTo>
                  <a:pt x="19720" y="14402"/>
                </a:lnTo>
                <a:lnTo>
                  <a:pt x="19421" y="14880"/>
                </a:lnTo>
                <a:lnTo>
                  <a:pt x="19063" y="15298"/>
                </a:lnTo>
                <a:lnTo>
                  <a:pt x="18704" y="15717"/>
                </a:lnTo>
                <a:lnTo>
                  <a:pt x="18286" y="16075"/>
                </a:lnTo>
                <a:lnTo>
                  <a:pt x="17867" y="16434"/>
                </a:lnTo>
                <a:lnTo>
                  <a:pt x="17449" y="16732"/>
                </a:lnTo>
                <a:lnTo>
                  <a:pt x="16433" y="17270"/>
                </a:lnTo>
                <a:lnTo>
                  <a:pt x="15417" y="17688"/>
                </a:lnTo>
                <a:lnTo>
                  <a:pt x="14282" y="17987"/>
                </a:lnTo>
                <a:lnTo>
                  <a:pt x="13207" y="18286"/>
                </a:lnTo>
                <a:lnTo>
                  <a:pt x="11952" y="18525"/>
                </a:lnTo>
                <a:lnTo>
                  <a:pt x="10697" y="18645"/>
                </a:lnTo>
                <a:lnTo>
                  <a:pt x="10159" y="18704"/>
                </a:lnTo>
                <a:lnTo>
                  <a:pt x="9621" y="18704"/>
                </a:lnTo>
                <a:lnTo>
                  <a:pt x="9083" y="18585"/>
                </a:lnTo>
                <a:lnTo>
                  <a:pt x="8964" y="18525"/>
                </a:lnTo>
                <a:lnTo>
                  <a:pt x="8904" y="18465"/>
                </a:lnTo>
                <a:lnTo>
                  <a:pt x="8844" y="18346"/>
                </a:lnTo>
                <a:lnTo>
                  <a:pt x="8844" y="18167"/>
                </a:lnTo>
                <a:lnTo>
                  <a:pt x="8904" y="17629"/>
                </a:lnTo>
                <a:lnTo>
                  <a:pt x="9024" y="15896"/>
                </a:lnTo>
                <a:lnTo>
                  <a:pt x="9263" y="14223"/>
                </a:lnTo>
                <a:lnTo>
                  <a:pt x="9741" y="14342"/>
                </a:lnTo>
                <a:lnTo>
                  <a:pt x="10279" y="14402"/>
                </a:lnTo>
                <a:lnTo>
                  <a:pt x="10757" y="14462"/>
                </a:lnTo>
                <a:lnTo>
                  <a:pt x="11294" y="14462"/>
                </a:lnTo>
                <a:lnTo>
                  <a:pt x="11832" y="14402"/>
                </a:lnTo>
                <a:lnTo>
                  <a:pt x="12370" y="14342"/>
                </a:lnTo>
                <a:lnTo>
                  <a:pt x="12968" y="14223"/>
                </a:lnTo>
                <a:lnTo>
                  <a:pt x="13505" y="14043"/>
                </a:lnTo>
                <a:lnTo>
                  <a:pt x="13983" y="13864"/>
                </a:lnTo>
                <a:lnTo>
                  <a:pt x="14521" y="13685"/>
                </a:lnTo>
                <a:lnTo>
                  <a:pt x="14999" y="13386"/>
                </a:lnTo>
                <a:lnTo>
                  <a:pt x="15477" y="13147"/>
                </a:lnTo>
                <a:lnTo>
                  <a:pt x="15896" y="12789"/>
                </a:lnTo>
                <a:lnTo>
                  <a:pt x="16254" y="12490"/>
                </a:lnTo>
                <a:lnTo>
                  <a:pt x="16613" y="12071"/>
                </a:lnTo>
                <a:lnTo>
                  <a:pt x="16911" y="11713"/>
                </a:lnTo>
                <a:lnTo>
                  <a:pt x="17091" y="11414"/>
                </a:lnTo>
                <a:lnTo>
                  <a:pt x="17270" y="11056"/>
                </a:lnTo>
                <a:lnTo>
                  <a:pt x="17270" y="10876"/>
                </a:lnTo>
                <a:lnTo>
                  <a:pt x="17270" y="10757"/>
                </a:lnTo>
                <a:lnTo>
                  <a:pt x="17270" y="10578"/>
                </a:lnTo>
                <a:lnTo>
                  <a:pt x="17091" y="10458"/>
                </a:lnTo>
                <a:lnTo>
                  <a:pt x="16971" y="10458"/>
                </a:lnTo>
                <a:lnTo>
                  <a:pt x="16732" y="10578"/>
                </a:lnTo>
                <a:lnTo>
                  <a:pt x="16135" y="10996"/>
                </a:lnTo>
                <a:lnTo>
                  <a:pt x="15178" y="11832"/>
                </a:lnTo>
                <a:lnTo>
                  <a:pt x="14521" y="12251"/>
                </a:lnTo>
                <a:lnTo>
                  <a:pt x="13804" y="12669"/>
                </a:lnTo>
                <a:lnTo>
                  <a:pt x="13147" y="12968"/>
                </a:lnTo>
                <a:lnTo>
                  <a:pt x="12430" y="13207"/>
                </a:lnTo>
                <a:lnTo>
                  <a:pt x="11713" y="13386"/>
                </a:lnTo>
                <a:lnTo>
                  <a:pt x="10936" y="13506"/>
                </a:lnTo>
                <a:lnTo>
                  <a:pt x="9382" y="13685"/>
                </a:lnTo>
                <a:lnTo>
                  <a:pt x="9382" y="13685"/>
                </a:lnTo>
                <a:lnTo>
                  <a:pt x="9980" y="11115"/>
                </a:lnTo>
                <a:lnTo>
                  <a:pt x="10159" y="10279"/>
                </a:lnTo>
                <a:lnTo>
                  <a:pt x="10279" y="9562"/>
                </a:lnTo>
                <a:lnTo>
                  <a:pt x="10279" y="9024"/>
                </a:lnTo>
                <a:lnTo>
                  <a:pt x="10219" y="8845"/>
                </a:lnTo>
                <a:lnTo>
                  <a:pt x="10159" y="8785"/>
                </a:lnTo>
                <a:lnTo>
                  <a:pt x="9980" y="8785"/>
                </a:lnTo>
                <a:lnTo>
                  <a:pt x="9800" y="8964"/>
                </a:lnTo>
                <a:lnTo>
                  <a:pt x="9621" y="9263"/>
                </a:lnTo>
                <a:lnTo>
                  <a:pt x="9502" y="9622"/>
                </a:lnTo>
                <a:lnTo>
                  <a:pt x="9203" y="10578"/>
                </a:lnTo>
                <a:lnTo>
                  <a:pt x="8904" y="11773"/>
                </a:lnTo>
                <a:lnTo>
                  <a:pt x="8426" y="14103"/>
                </a:lnTo>
                <a:lnTo>
                  <a:pt x="8247" y="15418"/>
                </a:lnTo>
                <a:lnTo>
                  <a:pt x="7530" y="15059"/>
                </a:lnTo>
                <a:lnTo>
                  <a:pt x="6813" y="14641"/>
                </a:lnTo>
                <a:lnTo>
                  <a:pt x="6155" y="14163"/>
                </a:lnTo>
                <a:lnTo>
                  <a:pt x="5558" y="13565"/>
                </a:lnTo>
                <a:lnTo>
                  <a:pt x="4721" y="12430"/>
                </a:lnTo>
                <a:lnTo>
                  <a:pt x="4243" y="11773"/>
                </a:lnTo>
                <a:lnTo>
                  <a:pt x="4004" y="11593"/>
                </a:lnTo>
                <a:lnTo>
                  <a:pt x="3944" y="11534"/>
                </a:lnTo>
                <a:lnTo>
                  <a:pt x="3885" y="11534"/>
                </a:lnTo>
                <a:lnTo>
                  <a:pt x="3765" y="11653"/>
                </a:lnTo>
                <a:lnTo>
                  <a:pt x="3765" y="11832"/>
                </a:lnTo>
                <a:lnTo>
                  <a:pt x="3765" y="12071"/>
                </a:lnTo>
                <a:lnTo>
                  <a:pt x="3825" y="12310"/>
                </a:lnTo>
                <a:lnTo>
                  <a:pt x="4124" y="12848"/>
                </a:lnTo>
                <a:lnTo>
                  <a:pt x="4482" y="13386"/>
                </a:lnTo>
                <a:lnTo>
                  <a:pt x="4960" y="13984"/>
                </a:lnTo>
                <a:lnTo>
                  <a:pt x="5379" y="14462"/>
                </a:lnTo>
                <a:lnTo>
                  <a:pt x="5976" y="14999"/>
                </a:lnTo>
                <a:lnTo>
                  <a:pt x="6394" y="15298"/>
                </a:lnTo>
                <a:lnTo>
                  <a:pt x="6992" y="15597"/>
                </a:lnTo>
                <a:lnTo>
                  <a:pt x="7530" y="15836"/>
                </a:lnTo>
                <a:lnTo>
                  <a:pt x="7709" y="16015"/>
                </a:lnTo>
                <a:lnTo>
                  <a:pt x="7888" y="16135"/>
                </a:lnTo>
                <a:lnTo>
                  <a:pt x="8008" y="16374"/>
                </a:lnTo>
                <a:lnTo>
                  <a:pt x="8068" y="16613"/>
                </a:lnTo>
                <a:lnTo>
                  <a:pt x="8068" y="17270"/>
                </a:lnTo>
                <a:lnTo>
                  <a:pt x="7948" y="18525"/>
                </a:lnTo>
                <a:lnTo>
                  <a:pt x="6932" y="18346"/>
                </a:lnTo>
                <a:lnTo>
                  <a:pt x="6036" y="18047"/>
                </a:lnTo>
                <a:lnTo>
                  <a:pt x="5199" y="17629"/>
                </a:lnTo>
                <a:lnTo>
                  <a:pt x="4423" y="17151"/>
                </a:lnTo>
                <a:lnTo>
                  <a:pt x="3765" y="16613"/>
                </a:lnTo>
                <a:lnTo>
                  <a:pt x="3168" y="15956"/>
                </a:lnTo>
                <a:lnTo>
                  <a:pt x="2630" y="15298"/>
                </a:lnTo>
                <a:lnTo>
                  <a:pt x="2152" y="14581"/>
                </a:lnTo>
                <a:lnTo>
                  <a:pt x="1734" y="13804"/>
                </a:lnTo>
                <a:lnTo>
                  <a:pt x="1435" y="12968"/>
                </a:lnTo>
                <a:lnTo>
                  <a:pt x="1196" y="12131"/>
                </a:lnTo>
                <a:lnTo>
                  <a:pt x="1016" y="11235"/>
                </a:lnTo>
                <a:lnTo>
                  <a:pt x="957" y="10279"/>
                </a:lnTo>
                <a:lnTo>
                  <a:pt x="957" y="9382"/>
                </a:lnTo>
                <a:lnTo>
                  <a:pt x="1016" y="8426"/>
                </a:lnTo>
                <a:lnTo>
                  <a:pt x="1136" y="7470"/>
                </a:lnTo>
                <a:lnTo>
                  <a:pt x="2152" y="7889"/>
                </a:lnTo>
                <a:lnTo>
                  <a:pt x="3885" y="8486"/>
                </a:lnTo>
                <a:lnTo>
                  <a:pt x="4721" y="8785"/>
                </a:lnTo>
                <a:lnTo>
                  <a:pt x="5498" y="9024"/>
                </a:lnTo>
                <a:lnTo>
                  <a:pt x="6036" y="9084"/>
                </a:lnTo>
                <a:lnTo>
                  <a:pt x="6215" y="9084"/>
                </a:lnTo>
                <a:lnTo>
                  <a:pt x="6275" y="9024"/>
                </a:lnTo>
                <a:lnTo>
                  <a:pt x="6275" y="8904"/>
                </a:lnTo>
                <a:lnTo>
                  <a:pt x="6215" y="8785"/>
                </a:lnTo>
                <a:lnTo>
                  <a:pt x="5797" y="8426"/>
                </a:lnTo>
                <a:lnTo>
                  <a:pt x="5199" y="8068"/>
                </a:lnTo>
                <a:lnTo>
                  <a:pt x="4482" y="7709"/>
                </a:lnTo>
                <a:lnTo>
                  <a:pt x="2988" y="7052"/>
                </a:lnTo>
                <a:lnTo>
                  <a:pt x="2032" y="6694"/>
                </a:lnTo>
                <a:lnTo>
                  <a:pt x="1375" y="6454"/>
                </a:lnTo>
                <a:lnTo>
                  <a:pt x="1076" y="6395"/>
                </a:lnTo>
                <a:lnTo>
                  <a:pt x="837" y="6395"/>
                </a:lnTo>
                <a:lnTo>
                  <a:pt x="658" y="6454"/>
                </a:lnTo>
                <a:lnTo>
                  <a:pt x="479" y="6634"/>
                </a:lnTo>
                <a:lnTo>
                  <a:pt x="359" y="6873"/>
                </a:lnTo>
                <a:lnTo>
                  <a:pt x="240" y="7291"/>
                </a:lnTo>
                <a:lnTo>
                  <a:pt x="120" y="7829"/>
                </a:lnTo>
                <a:lnTo>
                  <a:pt x="60" y="8367"/>
                </a:lnTo>
                <a:lnTo>
                  <a:pt x="1" y="9502"/>
                </a:lnTo>
                <a:lnTo>
                  <a:pt x="1" y="10757"/>
                </a:lnTo>
                <a:lnTo>
                  <a:pt x="180" y="12012"/>
                </a:lnTo>
                <a:lnTo>
                  <a:pt x="419" y="13207"/>
                </a:lnTo>
                <a:lnTo>
                  <a:pt x="598" y="13804"/>
                </a:lnTo>
                <a:lnTo>
                  <a:pt x="837" y="14402"/>
                </a:lnTo>
                <a:lnTo>
                  <a:pt x="1076" y="14940"/>
                </a:lnTo>
                <a:lnTo>
                  <a:pt x="1315" y="15418"/>
                </a:lnTo>
                <a:lnTo>
                  <a:pt x="1674" y="15896"/>
                </a:lnTo>
                <a:lnTo>
                  <a:pt x="2032" y="16374"/>
                </a:lnTo>
                <a:lnTo>
                  <a:pt x="2391" y="16792"/>
                </a:lnTo>
                <a:lnTo>
                  <a:pt x="2809" y="17210"/>
                </a:lnTo>
                <a:lnTo>
                  <a:pt x="3227" y="17569"/>
                </a:lnTo>
                <a:lnTo>
                  <a:pt x="3705" y="17927"/>
                </a:lnTo>
                <a:lnTo>
                  <a:pt x="4243" y="18226"/>
                </a:lnTo>
                <a:lnTo>
                  <a:pt x="4721" y="18525"/>
                </a:lnTo>
                <a:lnTo>
                  <a:pt x="5319" y="18764"/>
                </a:lnTo>
                <a:lnTo>
                  <a:pt x="5857" y="19003"/>
                </a:lnTo>
                <a:lnTo>
                  <a:pt x="6574" y="19182"/>
                </a:lnTo>
                <a:lnTo>
                  <a:pt x="6932" y="19302"/>
                </a:lnTo>
                <a:lnTo>
                  <a:pt x="7291" y="19421"/>
                </a:lnTo>
                <a:lnTo>
                  <a:pt x="7649" y="19601"/>
                </a:lnTo>
                <a:lnTo>
                  <a:pt x="7769" y="19660"/>
                </a:lnTo>
                <a:lnTo>
                  <a:pt x="7829" y="19840"/>
                </a:lnTo>
                <a:lnTo>
                  <a:pt x="7888" y="20258"/>
                </a:lnTo>
                <a:lnTo>
                  <a:pt x="7888" y="20736"/>
                </a:lnTo>
                <a:lnTo>
                  <a:pt x="7888" y="21393"/>
                </a:lnTo>
                <a:lnTo>
                  <a:pt x="7888" y="23066"/>
                </a:lnTo>
                <a:lnTo>
                  <a:pt x="7948" y="23903"/>
                </a:lnTo>
                <a:lnTo>
                  <a:pt x="8068" y="24620"/>
                </a:lnTo>
                <a:lnTo>
                  <a:pt x="8127" y="24919"/>
                </a:lnTo>
                <a:lnTo>
                  <a:pt x="8247" y="25158"/>
                </a:lnTo>
                <a:lnTo>
                  <a:pt x="8426" y="25337"/>
                </a:lnTo>
                <a:lnTo>
                  <a:pt x="8605" y="25457"/>
                </a:lnTo>
                <a:lnTo>
                  <a:pt x="8665" y="25457"/>
                </a:lnTo>
                <a:lnTo>
                  <a:pt x="8785" y="25277"/>
                </a:lnTo>
                <a:lnTo>
                  <a:pt x="8844" y="24680"/>
                </a:lnTo>
                <a:lnTo>
                  <a:pt x="8904" y="23843"/>
                </a:lnTo>
                <a:lnTo>
                  <a:pt x="8964" y="22827"/>
                </a:lnTo>
                <a:lnTo>
                  <a:pt x="8904" y="20796"/>
                </a:lnTo>
                <a:lnTo>
                  <a:pt x="8904" y="19660"/>
                </a:lnTo>
                <a:lnTo>
                  <a:pt x="10159" y="19660"/>
                </a:lnTo>
                <a:lnTo>
                  <a:pt x="11533" y="19601"/>
                </a:lnTo>
                <a:lnTo>
                  <a:pt x="12968" y="19362"/>
                </a:lnTo>
                <a:lnTo>
                  <a:pt x="14402" y="19063"/>
                </a:lnTo>
                <a:lnTo>
                  <a:pt x="15836" y="18585"/>
                </a:lnTo>
                <a:lnTo>
                  <a:pt x="16493" y="18346"/>
                </a:lnTo>
                <a:lnTo>
                  <a:pt x="17091" y="17987"/>
                </a:lnTo>
                <a:lnTo>
                  <a:pt x="17748" y="17688"/>
                </a:lnTo>
                <a:lnTo>
                  <a:pt x="18286" y="17330"/>
                </a:lnTo>
                <a:lnTo>
                  <a:pt x="18824" y="16912"/>
                </a:lnTo>
                <a:lnTo>
                  <a:pt x="19302" y="16434"/>
                </a:lnTo>
                <a:lnTo>
                  <a:pt x="19660" y="16015"/>
                </a:lnTo>
                <a:lnTo>
                  <a:pt x="20019" y="15597"/>
                </a:lnTo>
                <a:lnTo>
                  <a:pt x="20317" y="15059"/>
                </a:lnTo>
                <a:lnTo>
                  <a:pt x="20616" y="14581"/>
                </a:lnTo>
                <a:lnTo>
                  <a:pt x="20855" y="14043"/>
                </a:lnTo>
                <a:lnTo>
                  <a:pt x="21034" y="13506"/>
                </a:lnTo>
                <a:lnTo>
                  <a:pt x="21333" y="12370"/>
                </a:lnTo>
                <a:lnTo>
                  <a:pt x="21513" y="11354"/>
                </a:lnTo>
                <a:lnTo>
                  <a:pt x="21632" y="10697"/>
                </a:lnTo>
                <a:lnTo>
                  <a:pt x="21692" y="10040"/>
                </a:lnTo>
                <a:lnTo>
                  <a:pt x="21692" y="9323"/>
                </a:lnTo>
                <a:lnTo>
                  <a:pt x="21632" y="8665"/>
                </a:lnTo>
                <a:lnTo>
                  <a:pt x="21513" y="8128"/>
                </a:lnTo>
                <a:lnTo>
                  <a:pt x="21393" y="7889"/>
                </a:lnTo>
                <a:lnTo>
                  <a:pt x="21274" y="7709"/>
                </a:lnTo>
                <a:lnTo>
                  <a:pt x="21034" y="7530"/>
                </a:lnTo>
                <a:lnTo>
                  <a:pt x="20736" y="7411"/>
                </a:lnTo>
                <a:lnTo>
                  <a:pt x="19959" y="7411"/>
                </a:lnTo>
                <a:lnTo>
                  <a:pt x="19063" y="7530"/>
                </a:lnTo>
                <a:lnTo>
                  <a:pt x="18106" y="7769"/>
                </a:lnTo>
                <a:lnTo>
                  <a:pt x="17150" y="8068"/>
                </a:lnTo>
                <a:lnTo>
                  <a:pt x="16254" y="8426"/>
                </a:lnTo>
                <a:lnTo>
                  <a:pt x="14939" y="8964"/>
                </a:lnTo>
                <a:lnTo>
                  <a:pt x="14939" y="8008"/>
                </a:lnTo>
                <a:lnTo>
                  <a:pt x="14820" y="7052"/>
                </a:lnTo>
                <a:lnTo>
                  <a:pt x="14700" y="6096"/>
                </a:lnTo>
                <a:lnTo>
                  <a:pt x="14581" y="5140"/>
                </a:lnTo>
                <a:lnTo>
                  <a:pt x="14342" y="4184"/>
                </a:lnTo>
                <a:lnTo>
                  <a:pt x="14103" y="3287"/>
                </a:lnTo>
                <a:lnTo>
                  <a:pt x="13804" y="2391"/>
                </a:lnTo>
                <a:lnTo>
                  <a:pt x="13505" y="1495"/>
                </a:lnTo>
                <a:lnTo>
                  <a:pt x="13147" y="778"/>
                </a:lnTo>
                <a:lnTo>
                  <a:pt x="12968" y="479"/>
                </a:lnTo>
                <a:lnTo>
                  <a:pt x="12788" y="300"/>
                </a:lnTo>
                <a:lnTo>
                  <a:pt x="12609" y="120"/>
                </a:lnTo>
                <a:lnTo>
                  <a:pt x="12370" y="61"/>
                </a:lnTo>
                <a:lnTo>
                  <a:pt x="12191"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44" name="Google Shape;44;p2"/>
          <p:cNvSpPr/>
          <p:nvPr/>
        </p:nvSpPr>
        <p:spPr>
          <a:xfrm rot="-2801891">
            <a:off x="8349992" y="393255"/>
            <a:ext cx="742845" cy="1166149"/>
          </a:xfrm>
          <a:custGeom>
            <a:avLst/>
            <a:gdLst/>
            <a:ahLst/>
            <a:cxnLst/>
            <a:rect l="l" t="t" r="r" b="b"/>
            <a:pathLst>
              <a:path w="27369" h="42965" extrusionOk="0">
                <a:moveTo>
                  <a:pt x="7709" y="23066"/>
                </a:moveTo>
                <a:lnTo>
                  <a:pt x="7530" y="23125"/>
                </a:lnTo>
                <a:lnTo>
                  <a:pt x="7350" y="23185"/>
                </a:lnTo>
                <a:lnTo>
                  <a:pt x="7291" y="23305"/>
                </a:lnTo>
                <a:lnTo>
                  <a:pt x="7231" y="23424"/>
                </a:lnTo>
                <a:lnTo>
                  <a:pt x="7231" y="23544"/>
                </a:lnTo>
                <a:lnTo>
                  <a:pt x="7231" y="23723"/>
                </a:lnTo>
                <a:lnTo>
                  <a:pt x="7350" y="24022"/>
                </a:lnTo>
                <a:lnTo>
                  <a:pt x="7589" y="24201"/>
                </a:lnTo>
                <a:lnTo>
                  <a:pt x="7709" y="24320"/>
                </a:lnTo>
                <a:lnTo>
                  <a:pt x="7948" y="24320"/>
                </a:lnTo>
                <a:lnTo>
                  <a:pt x="8067" y="24261"/>
                </a:lnTo>
                <a:lnTo>
                  <a:pt x="8187" y="24141"/>
                </a:lnTo>
                <a:lnTo>
                  <a:pt x="8306" y="23962"/>
                </a:lnTo>
                <a:lnTo>
                  <a:pt x="8366" y="23783"/>
                </a:lnTo>
                <a:lnTo>
                  <a:pt x="8366" y="23603"/>
                </a:lnTo>
                <a:lnTo>
                  <a:pt x="8306" y="23484"/>
                </a:lnTo>
                <a:lnTo>
                  <a:pt x="8247" y="23305"/>
                </a:lnTo>
                <a:lnTo>
                  <a:pt x="8187" y="23185"/>
                </a:lnTo>
                <a:lnTo>
                  <a:pt x="8067" y="23125"/>
                </a:lnTo>
                <a:lnTo>
                  <a:pt x="7888" y="23066"/>
                </a:lnTo>
                <a:close/>
                <a:moveTo>
                  <a:pt x="6633" y="25934"/>
                </a:moveTo>
                <a:lnTo>
                  <a:pt x="6514" y="25994"/>
                </a:lnTo>
                <a:lnTo>
                  <a:pt x="6335" y="26053"/>
                </a:lnTo>
                <a:lnTo>
                  <a:pt x="6215" y="26173"/>
                </a:lnTo>
                <a:lnTo>
                  <a:pt x="5976" y="26531"/>
                </a:lnTo>
                <a:lnTo>
                  <a:pt x="5856" y="26830"/>
                </a:lnTo>
                <a:lnTo>
                  <a:pt x="5856" y="27009"/>
                </a:lnTo>
                <a:lnTo>
                  <a:pt x="5916" y="27129"/>
                </a:lnTo>
                <a:lnTo>
                  <a:pt x="5976" y="27248"/>
                </a:lnTo>
                <a:lnTo>
                  <a:pt x="6096" y="27308"/>
                </a:lnTo>
                <a:lnTo>
                  <a:pt x="6215" y="27308"/>
                </a:lnTo>
                <a:lnTo>
                  <a:pt x="6454" y="27248"/>
                </a:lnTo>
                <a:lnTo>
                  <a:pt x="6813" y="27129"/>
                </a:lnTo>
                <a:lnTo>
                  <a:pt x="6932" y="27069"/>
                </a:lnTo>
                <a:lnTo>
                  <a:pt x="7052" y="26950"/>
                </a:lnTo>
                <a:lnTo>
                  <a:pt x="7111" y="26830"/>
                </a:lnTo>
                <a:lnTo>
                  <a:pt x="7171" y="26651"/>
                </a:lnTo>
                <a:lnTo>
                  <a:pt x="7171" y="26531"/>
                </a:lnTo>
                <a:lnTo>
                  <a:pt x="7111" y="26352"/>
                </a:lnTo>
                <a:lnTo>
                  <a:pt x="6932" y="26113"/>
                </a:lnTo>
                <a:lnTo>
                  <a:pt x="6813" y="25994"/>
                </a:lnTo>
                <a:lnTo>
                  <a:pt x="6633" y="25934"/>
                </a:lnTo>
                <a:close/>
                <a:moveTo>
                  <a:pt x="8545" y="28981"/>
                </a:moveTo>
                <a:lnTo>
                  <a:pt x="8366" y="29041"/>
                </a:lnTo>
                <a:lnTo>
                  <a:pt x="8247" y="29161"/>
                </a:lnTo>
                <a:lnTo>
                  <a:pt x="8127" y="29340"/>
                </a:lnTo>
                <a:lnTo>
                  <a:pt x="8127" y="29459"/>
                </a:lnTo>
                <a:lnTo>
                  <a:pt x="8127" y="29639"/>
                </a:lnTo>
                <a:lnTo>
                  <a:pt x="8306" y="29818"/>
                </a:lnTo>
                <a:lnTo>
                  <a:pt x="8486" y="29937"/>
                </a:lnTo>
                <a:lnTo>
                  <a:pt x="8665" y="29937"/>
                </a:lnTo>
                <a:lnTo>
                  <a:pt x="8844" y="29878"/>
                </a:lnTo>
                <a:lnTo>
                  <a:pt x="8964" y="29818"/>
                </a:lnTo>
                <a:lnTo>
                  <a:pt x="9083" y="29639"/>
                </a:lnTo>
                <a:lnTo>
                  <a:pt x="9083" y="29459"/>
                </a:lnTo>
                <a:lnTo>
                  <a:pt x="9024" y="29220"/>
                </a:lnTo>
                <a:lnTo>
                  <a:pt x="8844" y="29041"/>
                </a:lnTo>
                <a:lnTo>
                  <a:pt x="8725" y="28981"/>
                </a:lnTo>
                <a:close/>
                <a:moveTo>
                  <a:pt x="5976" y="29280"/>
                </a:moveTo>
                <a:lnTo>
                  <a:pt x="5797" y="29400"/>
                </a:lnTo>
                <a:lnTo>
                  <a:pt x="5617" y="29579"/>
                </a:lnTo>
                <a:lnTo>
                  <a:pt x="5558" y="29758"/>
                </a:lnTo>
                <a:lnTo>
                  <a:pt x="5558" y="29997"/>
                </a:lnTo>
                <a:lnTo>
                  <a:pt x="5617" y="30117"/>
                </a:lnTo>
                <a:lnTo>
                  <a:pt x="5677" y="30176"/>
                </a:lnTo>
                <a:lnTo>
                  <a:pt x="5797" y="30236"/>
                </a:lnTo>
                <a:lnTo>
                  <a:pt x="6096" y="30236"/>
                </a:lnTo>
                <a:lnTo>
                  <a:pt x="6215" y="30176"/>
                </a:lnTo>
                <a:lnTo>
                  <a:pt x="6394" y="29997"/>
                </a:lnTo>
                <a:lnTo>
                  <a:pt x="6394" y="29818"/>
                </a:lnTo>
                <a:lnTo>
                  <a:pt x="6335" y="29519"/>
                </a:lnTo>
                <a:lnTo>
                  <a:pt x="6275" y="29400"/>
                </a:lnTo>
                <a:lnTo>
                  <a:pt x="6155" y="29340"/>
                </a:lnTo>
                <a:lnTo>
                  <a:pt x="6096" y="29280"/>
                </a:lnTo>
                <a:close/>
                <a:moveTo>
                  <a:pt x="2869" y="29818"/>
                </a:moveTo>
                <a:lnTo>
                  <a:pt x="2749" y="29878"/>
                </a:lnTo>
                <a:lnTo>
                  <a:pt x="2570" y="30057"/>
                </a:lnTo>
                <a:lnTo>
                  <a:pt x="2510" y="30296"/>
                </a:lnTo>
                <a:lnTo>
                  <a:pt x="2510" y="30595"/>
                </a:lnTo>
                <a:lnTo>
                  <a:pt x="2570" y="30834"/>
                </a:lnTo>
                <a:lnTo>
                  <a:pt x="2630" y="30893"/>
                </a:lnTo>
                <a:lnTo>
                  <a:pt x="2749" y="30953"/>
                </a:lnTo>
                <a:lnTo>
                  <a:pt x="2869" y="31013"/>
                </a:lnTo>
                <a:lnTo>
                  <a:pt x="2988" y="31013"/>
                </a:lnTo>
                <a:lnTo>
                  <a:pt x="3227" y="30953"/>
                </a:lnTo>
                <a:lnTo>
                  <a:pt x="3407" y="30834"/>
                </a:lnTo>
                <a:lnTo>
                  <a:pt x="3526" y="30714"/>
                </a:lnTo>
                <a:lnTo>
                  <a:pt x="3646" y="30535"/>
                </a:lnTo>
                <a:lnTo>
                  <a:pt x="3705" y="30356"/>
                </a:lnTo>
                <a:lnTo>
                  <a:pt x="3646" y="30176"/>
                </a:lnTo>
                <a:lnTo>
                  <a:pt x="3526" y="30057"/>
                </a:lnTo>
                <a:lnTo>
                  <a:pt x="3347" y="29878"/>
                </a:lnTo>
                <a:lnTo>
                  <a:pt x="3167" y="29818"/>
                </a:lnTo>
                <a:close/>
                <a:moveTo>
                  <a:pt x="3227" y="32806"/>
                </a:moveTo>
                <a:lnTo>
                  <a:pt x="3048" y="32925"/>
                </a:lnTo>
                <a:lnTo>
                  <a:pt x="2928" y="33104"/>
                </a:lnTo>
                <a:lnTo>
                  <a:pt x="2869" y="33284"/>
                </a:lnTo>
                <a:lnTo>
                  <a:pt x="2809" y="33523"/>
                </a:lnTo>
                <a:lnTo>
                  <a:pt x="2869" y="33702"/>
                </a:lnTo>
                <a:lnTo>
                  <a:pt x="2988" y="33821"/>
                </a:lnTo>
                <a:lnTo>
                  <a:pt x="3227" y="33881"/>
                </a:lnTo>
                <a:lnTo>
                  <a:pt x="3466" y="33881"/>
                </a:lnTo>
                <a:lnTo>
                  <a:pt x="3646" y="33762"/>
                </a:lnTo>
                <a:lnTo>
                  <a:pt x="3765" y="33582"/>
                </a:lnTo>
                <a:lnTo>
                  <a:pt x="3825" y="33403"/>
                </a:lnTo>
                <a:lnTo>
                  <a:pt x="3885" y="33164"/>
                </a:lnTo>
                <a:lnTo>
                  <a:pt x="3825" y="32985"/>
                </a:lnTo>
                <a:lnTo>
                  <a:pt x="3646" y="32865"/>
                </a:lnTo>
                <a:lnTo>
                  <a:pt x="3466" y="32806"/>
                </a:lnTo>
                <a:close/>
                <a:moveTo>
                  <a:pt x="6932" y="32746"/>
                </a:moveTo>
                <a:lnTo>
                  <a:pt x="6633" y="32865"/>
                </a:lnTo>
                <a:lnTo>
                  <a:pt x="6454" y="33045"/>
                </a:lnTo>
                <a:lnTo>
                  <a:pt x="6335" y="33224"/>
                </a:lnTo>
                <a:lnTo>
                  <a:pt x="6335" y="33463"/>
                </a:lnTo>
                <a:lnTo>
                  <a:pt x="6335" y="33642"/>
                </a:lnTo>
                <a:lnTo>
                  <a:pt x="6454" y="33821"/>
                </a:lnTo>
                <a:lnTo>
                  <a:pt x="6633" y="33941"/>
                </a:lnTo>
                <a:lnTo>
                  <a:pt x="6872" y="33941"/>
                </a:lnTo>
                <a:lnTo>
                  <a:pt x="7111" y="33881"/>
                </a:lnTo>
                <a:lnTo>
                  <a:pt x="7350" y="33702"/>
                </a:lnTo>
                <a:lnTo>
                  <a:pt x="7470" y="33463"/>
                </a:lnTo>
                <a:lnTo>
                  <a:pt x="7470" y="33284"/>
                </a:lnTo>
                <a:lnTo>
                  <a:pt x="7410" y="33045"/>
                </a:lnTo>
                <a:lnTo>
                  <a:pt x="7291" y="32865"/>
                </a:lnTo>
                <a:lnTo>
                  <a:pt x="7171" y="32806"/>
                </a:lnTo>
                <a:lnTo>
                  <a:pt x="6932" y="32746"/>
                </a:lnTo>
                <a:close/>
                <a:moveTo>
                  <a:pt x="9263" y="34658"/>
                </a:moveTo>
                <a:lnTo>
                  <a:pt x="9024" y="34778"/>
                </a:lnTo>
                <a:lnTo>
                  <a:pt x="8904" y="34957"/>
                </a:lnTo>
                <a:lnTo>
                  <a:pt x="8844" y="35076"/>
                </a:lnTo>
                <a:lnTo>
                  <a:pt x="8844" y="35196"/>
                </a:lnTo>
                <a:lnTo>
                  <a:pt x="8904" y="35315"/>
                </a:lnTo>
                <a:lnTo>
                  <a:pt x="9024" y="35435"/>
                </a:lnTo>
                <a:lnTo>
                  <a:pt x="9203" y="35674"/>
                </a:lnTo>
                <a:lnTo>
                  <a:pt x="9382" y="35734"/>
                </a:lnTo>
                <a:lnTo>
                  <a:pt x="9442" y="35734"/>
                </a:lnTo>
                <a:lnTo>
                  <a:pt x="9502" y="35674"/>
                </a:lnTo>
                <a:lnTo>
                  <a:pt x="9681" y="35315"/>
                </a:lnTo>
                <a:lnTo>
                  <a:pt x="9741" y="35136"/>
                </a:lnTo>
                <a:lnTo>
                  <a:pt x="9741" y="34957"/>
                </a:lnTo>
                <a:lnTo>
                  <a:pt x="9741" y="34837"/>
                </a:lnTo>
                <a:lnTo>
                  <a:pt x="9681" y="34718"/>
                </a:lnTo>
                <a:lnTo>
                  <a:pt x="9561" y="34658"/>
                </a:lnTo>
                <a:close/>
                <a:moveTo>
                  <a:pt x="5558" y="35196"/>
                </a:moveTo>
                <a:lnTo>
                  <a:pt x="5199" y="35315"/>
                </a:lnTo>
                <a:lnTo>
                  <a:pt x="5020" y="35495"/>
                </a:lnTo>
                <a:lnTo>
                  <a:pt x="4841" y="35793"/>
                </a:lnTo>
                <a:lnTo>
                  <a:pt x="4781" y="36092"/>
                </a:lnTo>
                <a:lnTo>
                  <a:pt x="4781" y="36331"/>
                </a:lnTo>
                <a:lnTo>
                  <a:pt x="4841" y="36570"/>
                </a:lnTo>
                <a:lnTo>
                  <a:pt x="4960" y="36690"/>
                </a:lnTo>
                <a:lnTo>
                  <a:pt x="5020" y="36750"/>
                </a:lnTo>
                <a:lnTo>
                  <a:pt x="5139" y="36690"/>
                </a:lnTo>
                <a:lnTo>
                  <a:pt x="5378" y="36510"/>
                </a:lnTo>
                <a:lnTo>
                  <a:pt x="5617" y="36451"/>
                </a:lnTo>
                <a:lnTo>
                  <a:pt x="5916" y="36271"/>
                </a:lnTo>
                <a:lnTo>
                  <a:pt x="6155" y="36092"/>
                </a:lnTo>
                <a:lnTo>
                  <a:pt x="6275" y="35853"/>
                </a:lnTo>
                <a:lnTo>
                  <a:pt x="6275" y="35674"/>
                </a:lnTo>
                <a:lnTo>
                  <a:pt x="6215" y="35435"/>
                </a:lnTo>
                <a:lnTo>
                  <a:pt x="6036" y="35315"/>
                </a:lnTo>
                <a:lnTo>
                  <a:pt x="5797" y="35196"/>
                </a:lnTo>
                <a:close/>
                <a:moveTo>
                  <a:pt x="6574" y="38004"/>
                </a:moveTo>
                <a:lnTo>
                  <a:pt x="6155" y="38064"/>
                </a:lnTo>
                <a:lnTo>
                  <a:pt x="5916" y="38124"/>
                </a:lnTo>
                <a:lnTo>
                  <a:pt x="5737" y="38243"/>
                </a:lnTo>
                <a:lnTo>
                  <a:pt x="5617" y="38363"/>
                </a:lnTo>
                <a:lnTo>
                  <a:pt x="5498" y="38542"/>
                </a:lnTo>
                <a:lnTo>
                  <a:pt x="5378" y="38901"/>
                </a:lnTo>
                <a:lnTo>
                  <a:pt x="5378" y="39199"/>
                </a:lnTo>
                <a:lnTo>
                  <a:pt x="5378" y="39319"/>
                </a:lnTo>
                <a:lnTo>
                  <a:pt x="5498" y="39438"/>
                </a:lnTo>
                <a:lnTo>
                  <a:pt x="5558" y="39558"/>
                </a:lnTo>
                <a:lnTo>
                  <a:pt x="5737" y="39618"/>
                </a:lnTo>
                <a:lnTo>
                  <a:pt x="5856" y="39618"/>
                </a:lnTo>
                <a:lnTo>
                  <a:pt x="6036" y="39558"/>
                </a:lnTo>
                <a:lnTo>
                  <a:pt x="6275" y="39438"/>
                </a:lnTo>
                <a:lnTo>
                  <a:pt x="6514" y="39319"/>
                </a:lnTo>
                <a:lnTo>
                  <a:pt x="6753" y="39080"/>
                </a:lnTo>
                <a:lnTo>
                  <a:pt x="6872" y="38841"/>
                </a:lnTo>
                <a:lnTo>
                  <a:pt x="6992" y="38602"/>
                </a:lnTo>
                <a:lnTo>
                  <a:pt x="6992" y="38363"/>
                </a:lnTo>
                <a:lnTo>
                  <a:pt x="6992" y="38184"/>
                </a:lnTo>
                <a:lnTo>
                  <a:pt x="6813" y="38004"/>
                </a:lnTo>
                <a:close/>
                <a:moveTo>
                  <a:pt x="12370" y="38243"/>
                </a:moveTo>
                <a:lnTo>
                  <a:pt x="12250" y="38303"/>
                </a:lnTo>
                <a:lnTo>
                  <a:pt x="12131" y="38363"/>
                </a:lnTo>
                <a:lnTo>
                  <a:pt x="11892" y="38662"/>
                </a:lnTo>
                <a:lnTo>
                  <a:pt x="11772" y="39020"/>
                </a:lnTo>
                <a:lnTo>
                  <a:pt x="11713" y="39379"/>
                </a:lnTo>
                <a:lnTo>
                  <a:pt x="11772" y="39678"/>
                </a:lnTo>
                <a:lnTo>
                  <a:pt x="11832" y="39797"/>
                </a:lnTo>
                <a:lnTo>
                  <a:pt x="11952" y="39857"/>
                </a:lnTo>
                <a:lnTo>
                  <a:pt x="12191" y="39857"/>
                </a:lnTo>
                <a:lnTo>
                  <a:pt x="12370" y="39737"/>
                </a:lnTo>
                <a:lnTo>
                  <a:pt x="12549" y="39498"/>
                </a:lnTo>
                <a:lnTo>
                  <a:pt x="12788" y="39140"/>
                </a:lnTo>
                <a:lnTo>
                  <a:pt x="12848" y="38901"/>
                </a:lnTo>
                <a:lnTo>
                  <a:pt x="12908" y="38662"/>
                </a:lnTo>
                <a:lnTo>
                  <a:pt x="12908" y="38482"/>
                </a:lnTo>
                <a:lnTo>
                  <a:pt x="12848" y="38303"/>
                </a:lnTo>
                <a:lnTo>
                  <a:pt x="12669" y="38243"/>
                </a:lnTo>
                <a:close/>
                <a:moveTo>
                  <a:pt x="9442" y="38721"/>
                </a:moveTo>
                <a:lnTo>
                  <a:pt x="9203" y="38781"/>
                </a:lnTo>
                <a:lnTo>
                  <a:pt x="9024" y="38901"/>
                </a:lnTo>
                <a:lnTo>
                  <a:pt x="8844" y="39080"/>
                </a:lnTo>
                <a:lnTo>
                  <a:pt x="8784" y="39259"/>
                </a:lnTo>
                <a:lnTo>
                  <a:pt x="8784" y="39498"/>
                </a:lnTo>
                <a:lnTo>
                  <a:pt x="8844" y="39678"/>
                </a:lnTo>
                <a:lnTo>
                  <a:pt x="8964" y="39857"/>
                </a:lnTo>
                <a:lnTo>
                  <a:pt x="9203" y="39917"/>
                </a:lnTo>
                <a:lnTo>
                  <a:pt x="9442" y="39917"/>
                </a:lnTo>
                <a:lnTo>
                  <a:pt x="9621" y="39797"/>
                </a:lnTo>
                <a:lnTo>
                  <a:pt x="9800" y="39558"/>
                </a:lnTo>
                <a:lnTo>
                  <a:pt x="9860" y="39379"/>
                </a:lnTo>
                <a:lnTo>
                  <a:pt x="9860" y="39140"/>
                </a:lnTo>
                <a:lnTo>
                  <a:pt x="9800" y="38901"/>
                </a:lnTo>
                <a:lnTo>
                  <a:pt x="9681" y="38781"/>
                </a:lnTo>
                <a:lnTo>
                  <a:pt x="9442" y="38721"/>
                </a:lnTo>
                <a:close/>
                <a:moveTo>
                  <a:pt x="18465" y="5259"/>
                </a:moveTo>
                <a:lnTo>
                  <a:pt x="18764" y="5318"/>
                </a:lnTo>
                <a:lnTo>
                  <a:pt x="19062" y="5498"/>
                </a:lnTo>
                <a:lnTo>
                  <a:pt x="19421" y="5737"/>
                </a:lnTo>
                <a:lnTo>
                  <a:pt x="19660" y="5976"/>
                </a:lnTo>
                <a:lnTo>
                  <a:pt x="19899" y="6334"/>
                </a:lnTo>
                <a:lnTo>
                  <a:pt x="20078" y="6693"/>
                </a:lnTo>
                <a:lnTo>
                  <a:pt x="20198" y="7171"/>
                </a:lnTo>
                <a:lnTo>
                  <a:pt x="20317" y="7649"/>
                </a:lnTo>
                <a:lnTo>
                  <a:pt x="20437" y="8127"/>
                </a:lnTo>
                <a:lnTo>
                  <a:pt x="20437" y="8605"/>
                </a:lnTo>
                <a:lnTo>
                  <a:pt x="20497" y="9621"/>
                </a:lnTo>
                <a:lnTo>
                  <a:pt x="20437" y="10636"/>
                </a:lnTo>
                <a:lnTo>
                  <a:pt x="20258" y="13086"/>
                </a:lnTo>
                <a:lnTo>
                  <a:pt x="20138" y="14341"/>
                </a:lnTo>
                <a:lnTo>
                  <a:pt x="20138" y="15536"/>
                </a:lnTo>
                <a:lnTo>
                  <a:pt x="20138" y="16791"/>
                </a:lnTo>
                <a:lnTo>
                  <a:pt x="20258" y="17986"/>
                </a:lnTo>
                <a:lnTo>
                  <a:pt x="20377" y="18584"/>
                </a:lnTo>
                <a:lnTo>
                  <a:pt x="20497" y="19181"/>
                </a:lnTo>
                <a:lnTo>
                  <a:pt x="20676" y="19779"/>
                </a:lnTo>
                <a:lnTo>
                  <a:pt x="20915" y="20377"/>
                </a:lnTo>
                <a:lnTo>
                  <a:pt x="21273" y="21094"/>
                </a:lnTo>
                <a:lnTo>
                  <a:pt x="21632" y="21691"/>
                </a:lnTo>
                <a:lnTo>
                  <a:pt x="22110" y="22229"/>
                </a:lnTo>
                <a:lnTo>
                  <a:pt x="22588" y="22707"/>
                </a:lnTo>
                <a:lnTo>
                  <a:pt x="23604" y="23723"/>
                </a:lnTo>
                <a:lnTo>
                  <a:pt x="24142" y="24201"/>
                </a:lnTo>
                <a:lnTo>
                  <a:pt x="24679" y="24739"/>
                </a:lnTo>
                <a:lnTo>
                  <a:pt x="25157" y="25336"/>
                </a:lnTo>
                <a:lnTo>
                  <a:pt x="25516" y="25934"/>
                </a:lnTo>
                <a:lnTo>
                  <a:pt x="25875" y="26591"/>
                </a:lnTo>
                <a:lnTo>
                  <a:pt x="26114" y="27308"/>
                </a:lnTo>
                <a:lnTo>
                  <a:pt x="26293" y="27965"/>
                </a:lnTo>
                <a:lnTo>
                  <a:pt x="26412" y="28683"/>
                </a:lnTo>
                <a:lnTo>
                  <a:pt x="26472" y="29459"/>
                </a:lnTo>
                <a:lnTo>
                  <a:pt x="26412" y="30176"/>
                </a:lnTo>
                <a:lnTo>
                  <a:pt x="26353" y="30953"/>
                </a:lnTo>
                <a:lnTo>
                  <a:pt x="26173" y="31670"/>
                </a:lnTo>
                <a:lnTo>
                  <a:pt x="25934" y="32447"/>
                </a:lnTo>
                <a:lnTo>
                  <a:pt x="25695" y="33224"/>
                </a:lnTo>
                <a:lnTo>
                  <a:pt x="25337" y="34001"/>
                </a:lnTo>
                <a:lnTo>
                  <a:pt x="24978" y="34778"/>
                </a:lnTo>
                <a:lnTo>
                  <a:pt x="24560" y="35495"/>
                </a:lnTo>
                <a:lnTo>
                  <a:pt x="24142" y="36212"/>
                </a:lnTo>
                <a:lnTo>
                  <a:pt x="23604" y="36929"/>
                </a:lnTo>
                <a:lnTo>
                  <a:pt x="23126" y="37586"/>
                </a:lnTo>
                <a:lnTo>
                  <a:pt x="22528" y="38243"/>
                </a:lnTo>
                <a:lnTo>
                  <a:pt x="21931" y="38841"/>
                </a:lnTo>
                <a:lnTo>
                  <a:pt x="21333" y="39379"/>
                </a:lnTo>
                <a:lnTo>
                  <a:pt x="20736" y="39857"/>
                </a:lnTo>
                <a:lnTo>
                  <a:pt x="20078" y="40335"/>
                </a:lnTo>
                <a:lnTo>
                  <a:pt x="19421" y="40693"/>
                </a:lnTo>
                <a:lnTo>
                  <a:pt x="18943" y="40932"/>
                </a:lnTo>
                <a:lnTo>
                  <a:pt x="18405" y="41171"/>
                </a:lnTo>
                <a:lnTo>
                  <a:pt x="17867" y="41351"/>
                </a:lnTo>
                <a:lnTo>
                  <a:pt x="17270" y="41470"/>
                </a:lnTo>
                <a:lnTo>
                  <a:pt x="16075" y="41649"/>
                </a:lnTo>
                <a:lnTo>
                  <a:pt x="14880" y="41709"/>
                </a:lnTo>
                <a:lnTo>
                  <a:pt x="13684" y="41709"/>
                </a:lnTo>
                <a:lnTo>
                  <a:pt x="12489" y="41590"/>
                </a:lnTo>
                <a:lnTo>
                  <a:pt x="11354" y="41470"/>
                </a:lnTo>
                <a:lnTo>
                  <a:pt x="10219" y="41291"/>
                </a:lnTo>
                <a:lnTo>
                  <a:pt x="9024" y="40992"/>
                </a:lnTo>
                <a:lnTo>
                  <a:pt x="7888" y="40634"/>
                </a:lnTo>
                <a:lnTo>
                  <a:pt x="6753" y="40215"/>
                </a:lnTo>
                <a:lnTo>
                  <a:pt x="5737" y="39678"/>
                </a:lnTo>
                <a:lnTo>
                  <a:pt x="4721" y="39080"/>
                </a:lnTo>
                <a:lnTo>
                  <a:pt x="4243" y="38721"/>
                </a:lnTo>
                <a:lnTo>
                  <a:pt x="3765" y="38303"/>
                </a:lnTo>
                <a:lnTo>
                  <a:pt x="3347" y="37885"/>
                </a:lnTo>
                <a:lnTo>
                  <a:pt x="2988" y="37467"/>
                </a:lnTo>
                <a:lnTo>
                  <a:pt x="2570" y="36989"/>
                </a:lnTo>
                <a:lnTo>
                  <a:pt x="2271" y="36451"/>
                </a:lnTo>
                <a:lnTo>
                  <a:pt x="2510" y="36451"/>
                </a:lnTo>
                <a:lnTo>
                  <a:pt x="2689" y="36331"/>
                </a:lnTo>
                <a:lnTo>
                  <a:pt x="2809" y="36271"/>
                </a:lnTo>
                <a:lnTo>
                  <a:pt x="2869" y="36092"/>
                </a:lnTo>
                <a:lnTo>
                  <a:pt x="2928" y="35973"/>
                </a:lnTo>
                <a:lnTo>
                  <a:pt x="2928" y="35793"/>
                </a:lnTo>
                <a:lnTo>
                  <a:pt x="2809" y="35495"/>
                </a:lnTo>
                <a:lnTo>
                  <a:pt x="2570" y="35256"/>
                </a:lnTo>
                <a:lnTo>
                  <a:pt x="2450" y="35196"/>
                </a:lnTo>
                <a:lnTo>
                  <a:pt x="2331" y="35136"/>
                </a:lnTo>
                <a:lnTo>
                  <a:pt x="2152" y="35136"/>
                </a:lnTo>
                <a:lnTo>
                  <a:pt x="2032" y="35256"/>
                </a:lnTo>
                <a:lnTo>
                  <a:pt x="1913" y="35375"/>
                </a:lnTo>
                <a:lnTo>
                  <a:pt x="1793" y="35554"/>
                </a:lnTo>
                <a:lnTo>
                  <a:pt x="1494" y="34897"/>
                </a:lnTo>
                <a:lnTo>
                  <a:pt x="1255" y="34240"/>
                </a:lnTo>
                <a:lnTo>
                  <a:pt x="1136" y="33582"/>
                </a:lnTo>
                <a:lnTo>
                  <a:pt x="1076" y="32925"/>
                </a:lnTo>
                <a:lnTo>
                  <a:pt x="1076" y="32268"/>
                </a:lnTo>
                <a:lnTo>
                  <a:pt x="1136" y="31670"/>
                </a:lnTo>
                <a:lnTo>
                  <a:pt x="1255" y="31013"/>
                </a:lnTo>
                <a:lnTo>
                  <a:pt x="1375" y="30415"/>
                </a:lnTo>
                <a:lnTo>
                  <a:pt x="1614" y="29818"/>
                </a:lnTo>
                <a:lnTo>
                  <a:pt x="1853" y="29220"/>
                </a:lnTo>
                <a:lnTo>
                  <a:pt x="2450" y="28025"/>
                </a:lnTo>
                <a:lnTo>
                  <a:pt x="3227" y="26890"/>
                </a:lnTo>
                <a:lnTo>
                  <a:pt x="4064" y="25755"/>
                </a:lnTo>
                <a:lnTo>
                  <a:pt x="4960" y="24619"/>
                </a:lnTo>
                <a:lnTo>
                  <a:pt x="5916" y="23484"/>
                </a:lnTo>
                <a:lnTo>
                  <a:pt x="7769" y="21273"/>
                </a:lnTo>
                <a:lnTo>
                  <a:pt x="8605" y="20197"/>
                </a:lnTo>
                <a:lnTo>
                  <a:pt x="9382" y="19062"/>
                </a:lnTo>
                <a:lnTo>
                  <a:pt x="10039" y="17927"/>
                </a:lnTo>
                <a:lnTo>
                  <a:pt x="10278" y="17389"/>
                </a:lnTo>
                <a:lnTo>
                  <a:pt x="10517" y="16791"/>
                </a:lnTo>
                <a:lnTo>
                  <a:pt x="11115" y="14819"/>
                </a:lnTo>
                <a:lnTo>
                  <a:pt x="11772" y="12788"/>
                </a:lnTo>
                <a:lnTo>
                  <a:pt x="12131" y="11772"/>
                </a:lnTo>
                <a:lnTo>
                  <a:pt x="12549" y="10816"/>
                </a:lnTo>
                <a:lnTo>
                  <a:pt x="13087" y="9919"/>
                </a:lnTo>
                <a:lnTo>
                  <a:pt x="13684" y="9083"/>
                </a:lnTo>
                <a:lnTo>
                  <a:pt x="14342" y="8366"/>
                </a:lnTo>
                <a:lnTo>
                  <a:pt x="14700" y="8067"/>
                </a:lnTo>
                <a:lnTo>
                  <a:pt x="15059" y="7828"/>
                </a:lnTo>
                <a:lnTo>
                  <a:pt x="15477" y="7589"/>
                </a:lnTo>
                <a:lnTo>
                  <a:pt x="15895" y="7350"/>
                </a:lnTo>
                <a:lnTo>
                  <a:pt x="16373" y="7230"/>
                </a:lnTo>
                <a:lnTo>
                  <a:pt x="16851" y="7171"/>
                </a:lnTo>
                <a:lnTo>
                  <a:pt x="17270" y="7171"/>
                </a:lnTo>
                <a:lnTo>
                  <a:pt x="17808" y="7230"/>
                </a:lnTo>
                <a:lnTo>
                  <a:pt x="18345" y="7290"/>
                </a:lnTo>
                <a:lnTo>
                  <a:pt x="18525" y="7290"/>
                </a:lnTo>
                <a:lnTo>
                  <a:pt x="18644" y="7230"/>
                </a:lnTo>
                <a:lnTo>
                  <a:pt x="18823" y="7051"/>
                </a:lnTo>
                <a:lnTo>
                  <a:pt x="18823" y="6932"/>
                </a:lnTo>
                <a:lnTo>
                  <a:pt x="18764" y="6812"/>
                </a:lnTo>
                <a:lnTo>
                  <a:pt x="18584" y="6693"/>
                </a:lnTo>
                <a:lnTo>
                  <a:pt x="18166" y="6513"/>
                </a:lnTo>
                <a:lnTo>
                  <a:pt x="17808" y="6454"/>
                </a:lnTo>
                <a:lnTo>
                  <a:pt x="17927" y="5856"/>
                </a:lnTo>
                <a:lnTo>
                  <a:pt x="18047" y="5617"/>
                </a:lnTo>
                <a:lnTo>
                  <a:pt x="18166" y="5378"/>
                </a:lnTo>
                <a:lnTo>
                  <a:pt x="18286" y="5259"/>
                </a:lnTo>
                <a:close/>
                <a:moveTo>
                  <a:pt x="19899" y="0"/>
                </a:moveTo>
                <a:lnTo>
                  <a:pt x="19720" y="120"/>
                </a:lnTo>
                <a:lnTo>
                  <a:pt x="19540" y="299"/>
                </a:lnTo>
                <a:lnTo>
                  <a:pt x="19122" y="777"/>
                </a:lnTo>
                <a:lnTo>
                  <a:pt x="18704" y="1315"/>
                </a:lnTo>
                <a:lnTo>
                  <a:pt x="18345" y="1912"/>
                </a:lnTo>
                <a:lnTo>
                  <a:pt x="17927" y="2689"/>
                </a:lnTo>
                <a:lnTo>
                  <a:pt x="17449" y="3585"/>
                </a:lnTo>
                <a:lnTo>
                  <a:pt x="17210" y="4004"/>
                </a:lnTo>
                <a:lnTo>
                  <a:pt x="17031" y="4422"/>
                </a:lnTo>
                <a:lnTo>
                  <a:pt x="16911" y="4661"/>
                </a:lnTo>
                <a:lnTo>
                  <a:pt x="16732" y="4960"/>
                </a:lnTo>
                <a:lnTo>
                  <a:pt x="16134" y="5796"/>
                </a:lnTo>
                <a:lnTo>
                  <a:pt x="15477" y="6513"/>
                </a:lnTo>
                <a:lnTo>
                  <a:pt x="15238" y="6752"/>
                </a:lnTo>
                <a:lnTo>
                  <a:pt x="15059" y="6932"/>
                </a:lnTo>
                <a:lnTo>
                  <a:pt x="14521" y="7171"/>
                </a:lnTo>
                <a:lnTo>
                  <a:pt x="14043" y="7529"/>
                </a:lnTo>
                <a:lnTo>
                  <a:pt x="13625" y="7888"/>
                </a:lnTo>
                <a:lnTo>
                  <a:pt x="13206" y="8306"/>
                </a:lnTo>
                <a:lnTo>
                  <a:pt x="12728" y="8784"/>
                </a:lnTo>
                <a:lnTo>
                  <a:pt x="12370" y="9262"/>
                </a:lnTo>
                <a:lnTo>
                  <a:pt x="12011" y="9800"/>
                </a:lnTo>
                <a:lnTo>
                  <a:pt x="11713" y="10397"/>
                </a:lnTo>
                <a:lnTo>
                  <a:pt x="11175" y="11533"/>
                </a:lnTo>
                <a:lnTo>
                  <a:pt x="10756" y="12788"/>
                </a:lnTo>
                <a:lnTo>
                  <a:pt x="9980" y="15238"/>
                </a:lnTo>
                <a:lnTo>
                  <a:pt x="9621" y="16492"/>
                </a:lnTo>
                <a:lnTo>
                  <a:pt x="9143" y="17628"/>
                </a:lnTo>
                <a:lnTo>
                  <a:pt x="8545" y="18703"/>
                </a:lnTo>
                <a:lnTo>
                  <a:pt x="7948" y="19719"/>
                </a:lnTo>
                <a:lnTo>
                  <a:pt x="7231" y="20675"/>
                </a:lnTo>
                <a:lnTo>
                  <a:pt x="6454" y="21631"/>
                </a:lnTo>
                <a:lnTo>
                  <a:pt x="4900" y="23424"/>
                </a:lnTo>
                <a:lnTo>
                  <a:pt x="3287" y="25217"/>
                </a:lnTo>
                <a:lnTo>
                  <a:pt x="2510" y="26173"/>
                </a:lnTo>
                <a:lnTo>
                  <a:pt x="1853" y="27189"/>
                </a:lnTo>
                <a:lnTo>
                  <a:pt x="1196" y="28205"/>
                </a:lnTo>
                <a:lnTo>
                  <a:pt x="718" y="29280"/>
                </a:lnTo>
                <a:lnTo>
                  <a:pt x="299" y="30415"/>
                </a:lnTo>
                <a:lnTo>
                  <a:pt x="180" y="31013"/>
                </a:lnTo>
                <a:lnTo>
                  <a:pt x="60" y="31611"/>
                </a:lnTo>
                <a:lnTo>
                  <a:pt x="0" y="32208"/>
                </a:lnTo>
                <a:lnTo>
                  <a:pt x="0" y="32806"/>
                </a:lnTo>
                <a:lnTo>
                  <a:pt x="60" y="33403"/>
                </a:lnTo>
                <a:lnTo>
                  <a:pt x="120" y="34061"/>
                </a:lnTo>
                <a:lnTo>
                  <a:pt x="239" y="34658"/>
                </a:lnTo>
                <a:lnTo>
                  <a:pt x="419" y="35256"/>
                </a:lnTo>
                <a:lnTo>
                  <a:pt x="598" y="35793"/>
                </a:lnTo>
                <a:lnTo>
                  <a:pt x="837" y="36331"/>
                </a:lnTo>
                <a:lnTo>
                  <a:pt x="1136" y="36869"/>
                </a:lnTo>
                <a:lnTo>
                  <a:pt x="1435" y="37407"/>
                </a:lnTo>
                <a:lnTo>
                  <a:pt x="1793" y="37885"/>
                </a:lnTo>
                <a:lnTo>
                  <a:pt x="2152" y="38363"/>
                </a:lnTo>
                <a:lnTo>
                  <a:pt x="2988" y="39199"/>
                </a:lnTo>
                <a:lnTo>
                  <a:pt x="3944" y="39976"/>
                </a:lnTo>
                <a:lnTo>
                  <a:pt x="4960" y="40634"/>
                </a:lnTo>
                <a:lnTo>
                  <a:pt x="6036" y="41231"/>
                </a:lnTo>
                <a:lnTo>
                  <a:pt x="7052" y="41649"/>
                </a:lnTo>
                <a:lnTo>
                  <a:pt x="8127" y="42008"/>
                </a:lnTo>
                <a:lnTo>
                  <a:pt x="9203" y="42366"/>
                </a:lnTo>
                <a:lnTo>
                  <a:pt x="10338" y="42606"/>
                </a:lnTo>
                <a:lnTo>
                  <a:pt x="11473" y="42785"/>
                </a:lnTo>
                <a:lnTo>
                  <a:pt x="12609" y="42904"/>
                </a:lnTo>
                <a:lnTo>
                  <a:pt x="13744" y="42964"/>
                </a:lnTo>
                <a:lnTo>
                  <a:pt x="14880" y="42904"/>
                </a:lnTo>
                <a:lnTo>
                  <a:pt x="16015" y="42785"/>
                </a:lnTo>
                <a:lnTo>
                  <a:pt x="17090" y="42546"/>
                </a:lnTo>
                <a:lnTo>
                  <a:pt x="18166" y="42247"/>
                </a:lnTo>
                <a:lnTo>
                  <a:pt x="19242" y="41888"/>
                </a:lnTo>
                <a:lnTo>
                  <a:pt x="20258" y="41351"/>
                </a:lnTo>
                <a:lnTo>
                  <a:pt x="21214" y="40813"/>
                </a:lnTo>
                <a:lnTo>
                  <a:pt x="22110" y="40096"/>
                </a:lnTo>
                <a:lnTo>
                  <a:pt x="22887" y="39319"/>
                </a:lnTo>
                <a:lnTo>
                  <a:pt x="23664" y="38482"/>
                </a:lnTo>
                <a:lnTo>
                  <a:pt x="24321" y="37586"/>
                </a:lnTo>
                <a:lnTo>
                  <a:pt x="24978" y="36630"/>
                </a:lnTo>
                <a:lnTo>
                  <a:pt x="25576" y="35674"/>
                </a:lnTo>
                <a:lnTo>
                  <a:pt x="26114" y="34598"/>
                </a:lnTo>
                <a:lnTo>
                  <a:pt x="26532" y="33582"/>
                </a:lnTo>
                <a:lnTo>
                  <a:pt x="26890" y="32447"/>
                </a:lnTo>
                <a:lnTo>
                  <a:pt x="27189" y="31372"/>
                </a:lnTo>
                <a:lnTo>
                  <a:pt x="27309" y="30236"/>
                </a:lnTo>
                <a:lnTo>
                  <a:pt x="27368" y="29161"/>
                </a:lnTo>
                <a:lnTo>
                  <a:pt x="27309" y="28085"/>
                </a:lnTo>
                <a:lnTo>
                  <a:pt x="27189" y="27547"/>
                </a:lnTo>
                <a:lnTo>
                  <a:pt x="27070" y="27009"/>
                </a:lnTo>
                <a:lnTo>
                  <a:pt x="26890" y="26531"/>
                </a:lnTo>
                <a:lnTo>
                  <a:pt x="26711" y="25994"/>
                </a:lnTo>
                <a:lnTo>
                  <a:pt x="26472" y="25516"/>
                </a:lnTo>
                <a:lnTo>
                  <a:pt x="26173" y="25037"/>
                </a:lnTo>
                <a:lnTo>
                  <a:pt x="25875" y="24559"/>
                </a:lnTo>
                <a:lnTo>
                  <a:pt x="25516" y="24081"/>
                </a:lnTo>
                <a:lnTo>
                  <a:pt x="25098" y="23663"/>
                </a:lnTo>
                <a:lnTo>
                  <a:pt x="24620" y="23185"/>
                </a:lnTo>
                <a:lnTo>
                  <a:pt x="24082" y="22707"/>
                </a:lnTo>
                <a:lnTo>
                  <a:pt x="23604" y="22229"/>
                </a:lnTo>
                <a:lnTo>
                  <a:pt x="23186" y="21691"/>
                </a:lnTo>
                <a:lnTo>
                  <a:pt x="22827" y="21213"/>
                </a:lnTo>
                <a:lnTo>
                  <a:pt x="22468" y="20675"/>
                </a:lnTo>
                <a:lnTo>
                  <a:pt x="22170" y="20138"/>
                </a:lnTo>
                <a:lnTo>
                  <a:pt x="21931" y="19540"/>
                </a:lnTo>
                <a:lnTo>
                  <a:pt x="21692" y="19002"/>
                </a:lnTo>
                <a:lnTo>
                  <a:pt x="21512" y="18405"/>
                </a:lnTo>
                <a:lnTo>
                  <a:pt x="21393" y="17807"/>
                </a:lnTo>
                <a:lnTo>
                  <a:pt x="21214" y="16552"/>
                </a:lnTo>
                <a:lnTo>
                  <a:pt x="21154" y="15238"/>
                </a:lnTo>
                <a:lnTo>
                  <a:pt x="21154" y="13804"/>
                </a:lnTo>
                <a:lnTo>
                  <a:pt x="21273" y="12608"/>
                </a:lnTo>
                <a:lnTo>
                  <a:pt x="21393" y="11174"/>
                </a:lnTo>
                <a:lnTo>
                  <a:pt x="21512" y="9680"/>
                </a:lnTo>
                <a:lnTo>
                  <a:pt x="21512" y="8963"/>
                </a:lnTo>
                <a:lnTo>
                  <a:pt x="21453" y="8187"/>
                </a:lnTo>
                <a:lnTo>
                  <a:pt x="21393" y="7469"/>
                </a:lnTo>
                <a:lnTo>
                  <a:pt x="21214" y="6812"/>
                </a:lnTo>
                <a:lnTo>
                  <a:pt x="21034" y="6155"/>
                </a:lnTo>
                <a:lnTo>
                  <a:pt x="20736" y="5617"/>
                </a:lnTo>
                <a:lnTo>
                  <a:pt x="20317" y="5079"/>
                </a:lnTo>
                <a:lnTo>
                  <a:pt x="19839" y="4661"/>
                </a:lnTo>
                <a:lnTo>
                  <a:pt x="19540" y="4482"/>
                </a:lnTo>
                <a:lnTo>
                  <a:pt x="19242" y="4362"/>
                </a:lnTo>
                <a:lnTo>
                  <a:pt x="18883" y="4243"/>
                </a:lnTo>
                <a:lnTo>
                  <a:pt x="18465" y="4123"/>
                </a:lnTo>
                <a:lnTo>
                  <a:pt x="18644" y="3765"/>
                </a:lnTo>
                <a:lnTo>
                  <a:pt x="18943" y="3287"/>
                </a:lnTo>
                <a:lnTo>
                  <a:pt x="19660" y="2211"/>
                </a:lnTo>
                <a:lnTo>
                  <a:pt x="19959" y="1673"/>
                </a:lnTo>
                <a:lnTo>
                  <a:pt x="20258" y="1135"/>
                </a:lnTo>
                <a:lnTo>
                  <a:pt x="20437" y="717"/>
                </a:lnTo>
                <a:lnTo>
                  <a:pt x="20437" y="478"/>
                </a:lnTo>
                <a:lnTo>
                  <a:pt x="20437" y="359"/>
                </a:lnTo>
                <a:lnTo>
                  <a:pt x="20377" y="120"/>
                </a:lnTo>
                <a:lnTo>
                  <a:pt x="20258"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45" name="Google Shape;45;p2"/>
          <p:cNvSpPr/>
          <p:nvPr/>
        </p:nvSpPr>
        <p:spPr>
          <a:xfrm>
            <a:off x="6400478" y="2182183"/>
            <a:ext cx="872604" cy="952077"/>
          </a:xfrm>
          <a:custGeom>
            <a:avLst/>
            <a:gdLst/>
            <a:ahLst/>
            <a:cxnLst/>
            <a:rect l="l" t="t" r="r" b="b"/>
            <a:pathLst>
              <a:path w="32149" h="35077" extrusionOk="0">
                <a:moveTo>
                  <a:pt x="15656" y="13266"/>
                </a:moveTo>
                <a:lnTo>
                  <a:pt x="16791" y="13385"/>
                </a:lnTo>
                <a:lnTo>
                  <a:pt x="17688" y="13565"/>
                </a:lnTo>
                <a:lnTo>
                  <a:pt x="18524" y="13864"/>
                </a:lnTo>
                <a:lnTo>
                  <a:pt x="19301" y="14282"/>
                </a:lnTo>
                <a:lnTo>
                  <a:pt x="19660" y="14521"/>
                </a:lnTo>
                <a:lnTo>
                  <a:pt x="19958" y="14760"/>
                </a:lnTo>
                <a:lnTo>
                  <a:pt x="20257" y="15059"/>
                </a:lnTo>
                <a:lnTo>
                  <a:pt x="20496" y="15417"/>
                </a:lnTo>
                <a:lnTo>
                  <a:pt x="20675" y="15776"/>
                </a:lnTo>
                <a:lnTo>
                  <a:pt x="20795" y="16134"/>
                </a:lnTo>
                <a:lnTo>
                  <a:pt x="20914" y="16553"/>
                </a:lnTo>
                <a:lnTo>
                  <a:pt x="20914" y="16971"/>
                </a:lnTo>
                <a:lnTo>
                  <a:pt x="20855" y="17449"/>
                </a:lnTo>
                <a:lnTo>
                  <a:pt x="20735" y="17927"/>
                </a:lnTo>
                <a:lnTo>
                  <a:pt x="20496" y="18524"/>
                </a:lnTo>
                <a:lnTo>
                  <a:pt x="20197" y="19002"/>
                </a:lnTo>
                <a:lnTo>
                  <a:pt x="19899" y="19481"/>
                </a:lnTo>
                <a:lnTo>
                  <a:pt x="19540" y="19899"/>
                </a:lnTo>
                <a:lnTo>
                  <a:pt x="19122" y="20317"/>
                </a:lnTo>
                <a:lnTo>
                  <a:pt x="18644" y="20676"/>
                </a:lnTo>
                <a:lnTo>
                  <a:pt x="18166" y="20974"/>
                </a:lnTo>
                <a:lnTo>
                  <a:pt x="17688" y="21213"/>
                </a:lnTo>
                <a:lnTo>
                  <a:pt x="17150" y="21452"/>
                </a:lnTo>
                <a:lnTo>
                  <a:pt x="16612" y="21691"/>
                </a:lnTo>
                <a:lnTo>
                  <a:pt x="16015" y="21811"/>
                </a:lnTo>
                <a:lnTo>
                  <a:pt x="15477" y="21930"/>
                </a:lnTo>
                <a:lnTo>
                  <a:pt x="14879" y="21990"/>
                </a:lnTo>
                <a:lnTo>
                  <a:pt x="14341" y="22050"/>
                </a:lnTo>
                <a:lnTo>
                  <a:pt x="13206" y="22050"/>
                </a:lnTo>
                <a:lnTo>
                  <a:pt x="12608" y="21930"/>
                </a:lnTo>
                <a:lnTo>
                  <a:pt x="12071" y="21811"/>
                </a:lnTo>
                <a:lnTo>
                  <a:pt x="11533" y="21691"/>
                </a:lnTo>
                <a:lnTo>
                  <a:pt x="10995" y="21452"/>
                </a:lnTo>
                <a:lnTo>
                  <a:pt x="10517" y="21213"/>
                </a:lnTo>
                <a:lnTo>
                  <a:pt x="10039" y="20915"/>
                </a:lnTo>
                <a:lnTo>
                  <a:pt x="9621" y="20616"/>
                </a:lnTo>
                <a:lnTo>
                  <a:pt x="9202" y="20257"/>
                </a:lnTo>
                <a:lnTo>
                  <a:pt x="8904" y="19839"/>
                </a:lnTo>
                <a:lnTo>
                  <a:pt x="8665" y="19421"/>
                </a:lnTo>
                <a:lnTo>
                  <a:pt x="8485" y="19002"/>
                </a:lnTo>
                <a:lnTo>
                  <a:pt x="8426" y="18524"/>
                </a:lnTo>
                <a:lnTo>
                  <a:pt x="8426" y="18046"/>
                </a:lnTo>
                <a:lnTo>
                  <a:pt x="8545" y="17509"/>
                </a:lnTo>
                <a:lnTo>
                  <a:pt x="8784" y="16971"/>
                </a:lnTo>
                <a:lnTo>
                  <a:pt x="9143" y="16373"/>
                </a:lnTo>
                <a:lnTo>
                  <a:pt x="9501" y="15955"/>
                </a:lnTo>
                <a:lnTo>
                  <a:pt x="9860" y="15537"/>
                </a:lnTo>
                <a:lnTo>
                  <a:pt x="10278" y="15118"/>
                </a:lnTo>
                <a:lnTo>
                  <a:pt x="10696" y="14820"/>
                </a:lnTo>
                <a:lnTo>
                  <a:pt x="11115" y="14461"/>
                </a:lnTo>
                <a:lnTo>
                  <a:pt x="11593" y="14222"/>
                </a:lnTo>
                <a:lnTo>
                  <a:pt x="12071" y="13983"/>
                </a:lnTo>
                <a:lnTo>
                  <a:pt x="12549" y="13744"/>
                </a:lnTo>
                <a:lnTo>
                  <a:pt x="13027" y="13565"/>
                </a:lnTo>
                <a:lnTo>
                  <a:pt x="13565" y="13445"/>
                </a:lnTo>
                <a:lnTo>
                  <a:pt x="14043" y="13326"/>
                </a:lnTo>
                <a:lnTo>
                  <a:pt x="14580" y="13266"/>
                </a:lnTo>
                <a:close/>
                <a:moveTo>
                  <a:pt x="15716" y="12190"/>
                </a:moveTo>
                <a:lnTo>
                  <a:pt x="14640" y="12310"/>
                </a:lnTo>
                <a:lnTo>
                  <a:pt x="13565" y="12549"/>
                </a:lnTo>
                <a:lnTo>
                  <a:pt x="12489" y="12907"/>
                </a:lnTo>
                <a:lnTo>
                  <a:pt x="11473" y="13326"/>
                </a:lnTo>
                <a:lnTo>
                  <a:pt x="10935" y="13625"/>
                </a:lnTo>
                <a:lnTo>
                  <a:pt x="10398" y="13983"/>
                </a:lnTo>
                <a:lnTo>
                  <a:pt x="9860" y="14401"/>
                </a:lnTo>
                <a:lnTo>
                  <a:pt x="9382" y="14879"/>
                </a:lnTo>
                <a:lnTo>
                  <a:pt x="8904" y="15357"/>
                </a:lnTo>
                <a:lnTo>
                  <a:pt x="8485" y="15895"/>
                </a:lnTo>
                <a:lnTo>
                  <a:pt x="8127" y="16433"/>
                </a:lnTo>
                <a:lnTo>
                  <a:pt x="7828" y="17031"/>
                </a:lnTo>
                <a:lnTo>
                  <a:pt x="7649" y="17628"/>
                </a:lnTo>
                <a:lnTo>
                  <a:pt x="7470" y="18226"/>
                </a:lnTo>
                <a:lnTo>
                  <a:pt x="7470" y="18823"/>
                </a:lnTo>
                <a:lnTo>
                  <a:pt x="7529" y="19421"/>
                </a:lnTo>
                <a:lnTo>
                  <a:pt x="7649" y="19959"/>
                </a:lnTo>
                <a:lnTo>
                  <a:pt x="7948" y="20556"/>
                </a:lnTo>
                <a:lnTo>
                  <a:pt x="8366" y="21094"/>
                </a:lnTo>
                <a:lnTo>
                  <a:pt x="8963" y="21572"/>
                </a:lnTo>
                <a:lnTo>
                  <a:pt x="9501" y="21990"/>
                </a:lnTo>
                <a:lnTo>
                  <a:pt x="10099" y="22289"/>
                </a:lnTo>
                <a:lnTo>
                  <a:pt x="10696" y="22588"/>
                </a:lnTo>
                <a:lnTo>
                  <a:pt x="11354" y="22827"/>
                </a:lnTo>
                <a:lnTo>
                  <a:pt x="12011" y="22946"/>
                </a:lnTo>
                <a:lnTo>
                  <a:pt x="12668" y="23066"/>
                </a:lnTo>
                <a:lnTo>
                  <a:pt x="13385" y="23126"/>
                </a:lnTo>
                <a:lnTo>
                  <a:pt x="14102" y="23185"/>
                </a:lnTo>
                <a:lnTo>
                  <a:pt x="14760" y="23126"/>
                </a:lnTo>
                <a:lnTo>
                  <a:pt x="15477" y="23006"/>
                </a:lnTo>
                <a:lnTo>
                  <a:pt x="16134" y="22887"/>
                </a:lnTo>
                <a:lnTo>
                  <a:pt x="16791" y="22707"/>
                </a:lnTo>
                <a:lnTo>
                  <a:pt x="17449" y="22468"/>
                </a:lnTo>
                <a:lnTo>
                  <a:pt x="18046" y="22169"/>
                </a:lnTo>
                <a:lnTo>
                  <a:pt x="18644" y="21871"/>
                </a:lnTo>
                <a:lnTo>
                  <a:pt x="19182" y="21512"/>
                </a:lnTo>
                <a:lnTo>
                  <a:pt x="19660" y="21094"/>
                </a:lnTo>
                <a:lnTo>
                  <a:pt x="20138" y="20676"/>
                </a:lnTo>
                <a:lnTo>
                  <a:pt x="20556" y="20198"/>
                </a:lnTo>
                <a:lnTo>
                  <a:pt x="20914" y="19660"/>
                </a:lnTo>
                <a:lnTo>
                  <a:pt x="21213" y="19122"/>
                </a:lnTo>
                <a:lnTo>
                  <a:pt x="21452" y="18584"/>
                </a:lnTo>
                <a:lnTo>
                  <a:pt x="21691" y="18046"/>
                </a:lnTo>
                <a:lnTo>
                  <a:pt x="21811" y="17449"/>
                </a:lnTo>
                <a:lnTo>
                  <a:pt x="21871" y="16851"/>
                </a:lnTo>
                <a:lnTo>
                  <a:pt x="21871" y="16313"/>
                </a:lnTo>
                <a:lnTo>
                  <a:pt x="21811" y="15776"/>
                </a:lnTo>
                <a:lnTo>
                  <a:pt x="21632" y="15238"/>
                </a:lnTo>
                <a:lnTo>
                  <a:pt x="21333" y="14700"/>
                </a:lnTo>
                <a:lnTo>
                  <a:pt x="20974" y="14222"/>
                </a:lnTo>
                <a:lnTo>
                  <a:pt x="20556" y="13744"/>
                </a:lnTo>
                <a:lnTo>
                  <a:pt x="19958" y="13326"/>
                </a:lnTo>
                <a:lnTo>
                  <a:pt x="19480" y="13027"/>
                </a:lnTo>
                <a:lnTo>
                  <a:pt x="18943" y="12788"/>
                </a:lnTo>
                <a:lnTo>
                  <a:pt x="18405" y="12549"/>
                </a:lnTo>
                <a:lnTo>
                  <a:pt x="17867" y="12429"/>
                </a:lnTo>
                <a:lnTo>
                  <a:pt x="17329" y="12310"/>
                </a:lnTo>
                <a:lnTo>
                  <a:pt x="16791" y="12190"/>
                </a:lnTo>
                <a:close/>
                <a:moveTo>
                  <a:pt x="26651" y="897"/>
                </a:moveTo>
                <a:lnTo>
                  <a:pt x="26950" y="956"/>
                </a:lnTo>
                <a:lnTo>
                  <a:pt x="27249" y="1076"/>
                </a:lnTo>
                <a:lnTo>
                  <a:pt x="27547" y="1195"/>
                </a:lnTo>
                <a:lnTo>
                  <a:pt x="27786" y="1375"/>
                </a:lnTo>
                <a:lnTo>
                  <a:pt x="28264" y="1853"/>
                </a:lnTo>
                <a:lnTo>
                  <a:pt x="28683" y="2391"/>
                </a:lnTo>
                <a:lnTo>
                  <a:pt x="28981" y="2988"/>
                </a:lnTo>
                <a:lnTo>
                  <a:pt x="29161" y="3586"/>
                </a:lnTo>
                <a:lnTo>
                  <a:pt x="29220" y="4123"/>
                </a:lnTo>
                <a:lnTo>
                  <a:pt x="29220" y="4601"/>
                </a:lnTo>
                <a:lnTo>
                  <a:pt x="29161" y="5139"/>
                </a:lnTo>
                <a:lnTo>
                  <a:pt x="29101" y="5617"/>
                </a:lnTo>
                <a:lnTo>
                  <a:pt x="28862" y="6693"/>
                </a:lnTo>
                <a:lnTo>
                  <a:pt x="28503" y="7709"/>
                </a:lnTo>
                <a:lnTo>
                  <a:pt x="27727" y="9740"/>
                </a:lnTo>
                <a:lnTo>
                  <a:pt x="27308" y="10696"/>
                </a:lnTo>
                <a:lnTo>
                  <a:pt x="27010" y="11653"/>
                </a:lnTo>
                <a:lnTo>
                  <a:pt x="26472" y="13505"/>
                </a:lnTo>
                <a:lnTo>
                  <a:pt x="25994" y="15477"/>
                </a:lnTo>
                <a:lnTo>
                  <a:pt x="25575" y="17389"/>
                </a:lnTo>
                <a:lnTo>
                  <a:pt x="25038" y="19361"/>
                </a:lnTo>
                <a:lnTo>
                  <a:pt x="24679" y="20257"/>
                </a:lnTo>
                <a:lnTo>
                  <a:pt x="24380" y="21213"/>
                </a:lnTo>
                <a:lnTo>
                  <a:pt x="23962" y="22110"/>
                </a:lnTo>
                <a:lnTo>
                  <a:pt x="23544" y="23006"/>
                </a:lnTo>
                <a:lnTo>
                  <a:pt x="23006" y="23843"/>
                </a:lnTo>
                <a:lnTo>
                  <a:pt x="22468" y="24619"/>
                </a:lnTo>
                <a:lnTo>
                  <a:pt x="21811" y="25337"/>
                </a:lnTo>
                <a:lnTo>
                  <a:pt x="21094" y="26054"/>
                </a:lnTo>
                <a:lnTo>
                  <a:pt x="20377" y="26591"/>
                </a:lnTo>
                <a:lnTo>
                  <a:pt x="19719" y="27069"/>
                </a:lnTo>
                <a:lnTo>
                  <a:pt x="18943" y="27488"/>
                </a:lnTo>
                <a:lnTo>
                  <a:pt x="18166" y="27846"/>
                </a:lnTo>
                <a:lnTo>
                  <a:pt x="17389" y="28205"/>
                </a:lnTo>
                <a:lnTo>
                  <a:pt x="16612" y="28444"/>
                </a:lnTo>
                <a:lnTo>
                  <a:pt x="15776" y="28623"/>
                </a:lnTo>
                <a:lnTo>
                  <a:pt x="14939" y="28802"/>
                </a:lnTo>
                <a:lnTo>
                  <a:pt x="14102" y="28862"/>
                </a:lnTo>
                <a:lnTo>
                  <a:pt x="13206" y="28922"/>
                </a:lnTo>
                <a:lnTo>
                  <a:pt x="12369" y="28922"/>
                </a:lnTo>
                <a:lnTo>
                  <a:pt x="11533" y="28862"/>
                </a:lnTo>
                <a:lnTo>
                  <a:pt x="10637" y="28743"/>
                </a:lnTo>
                <a:lnTo>
                  <a:pt x="9800" y="28563"/>
                </a:lnTo>
                <a:lnTo>
                  <a:pt x="9023" y="28384"/>
                </a:lnTo>
                <a:lnTo>
                  <a:pt x="8187" y="28085"/>
                </a:lnTo>
                <a:lnTo>
                  <a:pt x="7350" y="27786"/>
                </a:lnTo>
                <a:lnTo>
                  <a:pt x="6513" y="27428"/>
                </a:lnTo>
                <a:lnTo>
                  <a:pt x="5737" y="26950"/>
                </a:lnTo>
                <a:lnTo>
                  <a:pt x="4960" y="26472"/>
                </a:lnTo>
                <a:lnTo>
                  <a:pt x="4243" y="25934"/>
                </a:lnTo>
                <a:lnTo>
                  <a:pt x="3585" y="25337"/>
                </a:lnTo>
                <a:lnTo>
                  <a:pt x="2988" y="24679"/>
                </a:lnTo>
                <a:lnTo>
                  <a:pt x="2450" y="24022"/>
                </a:lnTo>
                <a:lnTo>
                  <a:pt x="2032" y="23245"/>
                </a:lnTo>
                <a:lnTo>
                  <a:pt x="1673" y="22528"/>
                </a:lnTo>
                <a:lnTo>
                  <a:pt x="1374" y="21691"/>
                </a:lnTo>
                <a:lnTo>
                  <a:pt x="1255" y="20855"/>
                </a:lnTo>
                <a:lnTo>
                  <a:pt x="1195" y="20018"/>
                </a:lnTo>
                <a:lnTo>
                  <a:pt x="1315" y="19122"/>
                </a:lnTo>
                <a:lnTo>
                  <a:pt x="1494" y="18226"/>
                </a:lnTo>
                <a:lnTo>
                  <a:pt x="1853" y="17270"/>
                </a:lnTo>
                <a:lnTo>
                  <a:pt x="2331" y="16433"/>
                </a:lnTo>
                <a:lnTo>
                  <a:pt x="2868" y="15596"/>
                </a:lnTo>
                <a:lnTo>
                  <a:pt x="3406" y="14879"/>
                </a:lnTo>
                <a:lnTo>
                  <a:pt x="4063" y="14222"/>
                </a:lnTo>
                <a:lnTo>
                  <a:pt x="4781" y="13565"/>
                </a:lnTo>
                <a:lnTo>
                  <a:pt x="5498" y="13027"/>
                </a:lnTo>
                <a:lnTo>
                  <a:pt x="6334" y="12489"/>
                </a:lnTo>
                <a:lnTo>
                  <a:pt x="7111" y="11951"/>
                </a:lnTo>
                <a:lnTo>
                  <a:pt x="8844" y="11055"/>
                </a:lnTo>
                <a:lnTo>
                  <a:pt x="10577" y="10218"/>
                </a:lnTo>
                <a:lnTo>
                  <a:pt x="12310" y="9382"/>
                </a:lnTo>
                <a:lnTo>
                  <a:pt x="13983" y="8605"/>
                </a:lnTo>
                <a:lnTo>
                  <a:pt x="14879" y="8127"/>
                </a:lnTo>
                <a:lnTo>
                  <a:pt x="15716" y="7649"/>
                </a:lnTo>
                <a:lnTo>
                  <a:pt x="16552" y="7171"/>
                </a:lnTo>
                <a:lnTo>
                  <a:pt x="17329" y="6573"/>
                </a:lnTo>
                <a:lnTo>
                  <a:pt x="18106" y="6036"/>
                </a:lnTo>
                <a:lnTo>
                  <a:pt x="18883" y="5378"/>
                </a:lnTo>
                <a:lnTo>
                  <a:pt x="19600" y="4721"/>
                </a:lnTo>
                <a:lnTo>
                  <a:pt x="20257" y="4004"/>
                </a:lnTo>
                <a:lnTo>
                  <a:pt x="21273" y="2869"/>
                </a:lnTo>
                <a:lnTo>
                  <a:pt x="21811" y="2331"/>
                </a:lnTo>
                <a:lnTo>
                  <a:pt x="22408" y="1912"/>
                </a:lnTo>
                <a:lnTo>
                  <a:pt x="22767" y="1673"/>
                </a:lnTo>
                <a:lnTo>
                  <a:pt x="23066" y="1554"/>
                </a:lnTo>
                <a:lnTo>
                  <a:pt x="23484" y="1434"/>
                </a:lnTo>
                <a:lnTo>
                  <a:pt x="23842" y="1375"/>
                </a:lnTo>
                <a:lnTo>
                  <a:pt x="24201" y="1375"/>
                </a:lnTo>
                <a:lnTo>
                  <a:pt x="24739" y="1494"/>
                </a:lnTo>
                <a:lnTo>
                  <a:pt x="25157" y="1554"/>
                </a:lnTo>
                <a:lnTo>
                  <a:pt x="25336" y="1554"/>
                </a:lnTo>
                <a:lnTo>
                  <a:pt x="25456" y="1494"/>
                </a:lnTo>
                <a:lnTo>
                  <a:pt x="25456" y="1315"/>
                </a:lnTo>
                <a:lnTo>
                  <a:pt x="25336" y="1195"/>
                </a:lnTo>
                <a:lnTo>
                  <a:pt x="25635" y="1016"/>
                </a:lnTo>
                <a:lnTo>
                  <a:pt x="25994" y="897"/>
                </a:lnTo>
                <a:close/>
                <a:moveTo>
                  <a:pt x="29878" y="3287"/>
                </a:moveTo>
                <a:lnTo>
                  <a:pt x="30356" y="3705"/>
                </a:lnTo>
                <a:lnTo>
                  <a:pt x="30655" y="4243"/>
                </a:lnTo>
                <a:lnTo>
                  <a:pt x="30953" y="4781"/>
                </a:lnTo>
                <a:lnTo>
                  <a:pt x="31133" y="5319"/>
                </a:lnTo>
                <a:lnTo>
                  <a:pt x="31252" y="5916"/>
                </a:lnTo>
                <a:lnTo>
                  <a:pt x="31252" y="6514"/>
                </a:lnTo>
                <a:lnTo>
                  <a:pt x="31252" y="7171"/>
                </a:lnTo>
                <a:lnTo>
                  <a:pt x="31192" y="7828"/>
                </a:lnTo>
                <a:lnTo>
                  <a:pt x="31133" y="8426"/>
                </a:lnTo>
                <a:lnTo>
                  <a:pt x="30953" y="9083"/>
                </a:lnTo>
                <a:lnTo>
                  <a:pt x="30595" y="10338"/>
                </a:lnTo>
                <a:lnTo>
                  <a:pt x="30177" y="11533"/>
                </a:lnTo>
                <a:lnTo>
                  <a:pt x="29758" y="12609"/>
                </a:lnTo>
                <a:lnTo>
                  <a:pt x="29220" y="14103"/>
                </a:lnTo>
                <a:lnTo>
                  <a:pt x="28802" y="15596"/>
                </a:lnTo>
                <a:lnTo>
                  <a:pt x="28444" y="17090"/>
                </a:lnTo>
                <a:lnTo>
                  <a:pt x="28085" y="18644"/>
                </a:lnTo>
                <a:lnTo>
                  <a:pt x="27786" y="20138"/>
                </a:lnTo>
                <a:lnTo>
                  <a:pt x="27368" y="21691"/>
                </a:lnTo>
                <a:lnTo>
                  <a:pt x="26950" y="23185"/>
                </a:lnTo>
                <a:lnTo>
                  <a:pt x="26412" y="24619"/>
                </a:lnTo>
                <a:lnTo>
                  <a:pt x="25814" y="25815"/>
                </a:lnTo>
                <a:lnTo>
                  <a:pt x="25217" y="27010"/>
                </a:lnTo>
                <a:lnTo>
                  <a:pt x="24500" y="28085"/>
                </a:lnTo>
                <a:lnTo>
                  <a:pt x="23723" y="29161"/>
                </a:lnTo>
                <a:lnTo>
                  <a:pt x="22827" y="30117"/>
                </a:lnTo>
                <a:lnTo>
                  <a:pt x="21871" y="31013"/>
                </a:lnTo>
                <a:lnTo>
                  <a:pt x="20855" y="31850"/>
                </a:lnTo>
                <a:lnTo>
                  <a:pt x="19779" y="32567"/>
                </a:lnTo>
                <a:lnTo>
                  <a:pt x="19062" y="32925"/>
                </a:lnTo>
                <a:lnTo>
                  <a:pt x="18345" y="33224"/>
                </a:lnTo>
                <a:lnTo>
                  <a:pt x="17628" y="33523"/>
                </a:lnTo>
                <a:lnTo>
                  <a:pt x="16971" y="33702"/>
                </a:lnTo>
                <a:lnTo>
                  <a:pt x="16254" y="33882"/>
                </a:lnTo>
                <a:lnTo>
                  <a:pt x="15537" y="34001"/>
                </a:lnTo>
                <a:lnTo>
                  <a:pt x="14879" y="34061"/>
                </a:lnTo>
                <a:lnTo>
                  <a:pt x="14222" y="34121"/>
                </a:lnTo>
                <a:lnTo>
                  <a:pt x="13565" y="34061"/>
                </a:lnTo>
                <a:lnTo>
                  <a:pt x="12848" y="34001"/>
                </a:lnTo>
                <a:lnTo>
                  <a:pt x="12190" y="33941"/>
                </a:lnTo>
                <a:lnTo>
                  <a:pt x="11593" y="33762"/>
                </a:lnTo>
                <a:lnTo>
                  <a:pt x="10935" y="33642"/>
                </a:lnTo>
                <a:lnTo>
                  <a:pt x="10338" y="33403"/>
                </a:lnTo>
                <a:lnTo>
                  <a:pt x="9680" y="33164"/>
                </a:lnTo>
                <a:lnTo>
                  <a:pt x="9083" y="32866"/>
                </a:lnTo>
                <a:lnTo>
                  <a:pt x="7948" y="32208"/>
                </a:lnTo>
                <a:lnTo>
                  <a:pt x="6812" y="31432"/>
                </a:lnTo>
                <a:lnTo>
                  <a:pt x="5737" y="30535"/>
                </a:lnTo>
                <a:lnTo>
                  <a:pt x="4781" y="29519"/>
                </a:lnTo>
                <a:lnTo>
                  <a:pt x="3824" y="28444"/>
                </a:lnTo>
                <a:lnTo>
                  <a:pt x="2988" y="27249"/>
                </a:lnTo>
                <a:lnTo>
                  <a:pt x="2211" y="26054"/>
                </a:lnTo>
                <a:lnTo>
                  <a:pt x="1554" y="24739"/>
                </a:lnTo>
                <a:lnTo>
                  <a:pt x="1972" y="25277"/>
                </a:lnTo>
                <a:lnTo>
                  <a:pt x="2390" y="25815"/>
                </a:lnTo>
                <a:lnTo>
                  <a:pt x="2868" y="26293"/>
                </a:lnTo>
                <a:lnTo>
                  <a:pt x="3346" y="26711"/>
                </a:lnTo>
                <a:lnTo>
                  <a:pt x="3884" y="27189"/>
                </a:lnTo>
                <a:lnTo>
                  <a:pt x="4422" y="27547"/>
                </a:lnTo>
                <a:lnTo>
                  <a:pt x="5617" y="28265"/>
                </a:lnTo>
                <a:lnTo>
                  <a:pt x="6812" y="28862"/>
                </a:lnTo>
                <a:lnTo>
                  <a:pt x="8127" y="29340"/>
                </a:lnTo>
                <a:lnTo>
                  <a:pt x="9441" y="29699"/>
                </a:lnTo>
                <a:lnTo>
                  <a:pt x="10816" y="29938"/>
                </a:lnTo>
                <a:lnTo>
                  <a:pt x="12190" y="29997"/>
                </a:lnTo>
                <a:lnTo>
                  <a:pt x="13624" y="29997"/>
                </a:lnTo>
                <a:lnTo>
                  <a:pt x="14939" y="29878"/>
                </a:lnTo>
                <a:lnTo>
                  <a:pt x="16313" y="29579"/>
                </a:lnTo>
                <a:lnTo>
                  <a:pt x="17628" y="29221"/>
                </a:lnTo>
                <a:lnTo>
                  <a:pt x="18225" y="28982"/>
                </a:lnTo>
                <a:lnTo>
                  <a:pt x="18883" y="28683"/>
                </a:lnTo>
                <a:lnTo>
                  <a:pt x="19480" y="28384"/>
                </a:lnTo>
                <a:lnTo>
                  <a:pt x="20018" y="28026"/>
                </a:lnTo>
                <a:lnTo>
                  <a:pt x="20616" y="27667"/>
                </a:lnTo>
                <a:lnTo>
                  <a:pt x="21094" y="27249"/>
                </a:lnTo>
                <a:lnTo>
                  <a:pt x="21691" y="26771"/>
                </a:lnTo>
                <a:lnTo>
                  <a:pt x="22229" y="26173"/>
                </a:lnTo>
                <a:lnTo>
                  <a:pt x="22767" y="25635"/>
                </a:lnTo>
                <a:lnTo>
                  <a:pt x="23185" y="24978"/>
                </a:lnTo>
                <a:lnTo>
                  <a:pt x="23603" y="24380"/>
                </a:lnTo>
                <a:lnTo>
                  <a:pt x="24022" y="23723"/>
                </a:lnTo>
                <a:lnTo>
                  <a:pt x="24380" y="23066"/>
                </a:lnTo>
                <a:lnTo>
                  <a:pt x="24679" y="22349"/>
                </a:lnTo>
                <a:lnTo>
                  <a:pt x="25217" y="20915"/>
                </a:lnTo>
                <a:lnTo>
                  <a:pt x="25695" y="19481"/>
                </a:lnTo>
                <a:lnTo>
                  <a:pt x="26113" y="17987"/>
                </a:lnTo>
                <a:lnTo>
                  <a:pt x="26472" y="16493"/>
                </a:lnTo>
                <a:lnTo>
                  <a:pt x="27308" y="13027"/>
                </a:lnTo>
                <a:lnTo>
                  <a:pt x="27846" y="11354"/>
                </a:lnTo>
                <a:lnTo>
                  <a:pt x="28444" y="9681"/>
                </a:lnTo>
                <a:lnTo>
                  <a:pt x="29041" y="8127"/>
                </a:lnTo>
                <a:lnTo>
                  <a:pt x="29340" y="7350"/>
                </a:lnTo>
                <a:lnTo>
                  <a:pt x="29639" y="6514"/>
                </a:lnTo>
                <a:lnTo>
                  <a:pt x="29818" y="5737"/>
                </a:lnTo>
                <a:lnTo>
                  <a:pt x="29938" y="4960"/>
                </a:lnTo>
                <a:lnTo>
                  <a:pt x="29997" y="4123"/>
                </a:lnTo>
                <a:lnTo>
                  <a:pt x="29878" y="3287"/>
                </a:lnTo>
                <a:close/>
                <a:moveTo>
                  <a:pt x="26292" y="0"/>
                </a:moveTo>
                <a:lnTo>
                  <a:pt x="25994" y="60"/>
                </a:lnTo>
                <a:lnTo>
                  <a:pt x="25755" y="120"/>
                </a:lnTo>
                <a:lnTo>
                  <a:pt x="25336" y="359"/>
                </a:lnTo>
                <a:lnTo>
                  <a:pt x="24918" y="598"/>
                </a:lnTo>
                <a:lnTo>
                  <a:pt x="24500" y="777"/>
                </a:lnTo>
                <a:lnTo>
                  <a:pt x="24082" y="837"/>
                </a:lnTo>
                <a:lnTo>
                  <a:pt x="23245" y="837"/>
                </a:lnTo>
                <a:lnTo>
                  <a:pt x="23006" y="897"/>
                </a:lnTo>
                <a:lnTo>
                  <a:pt x="22767" y="956"/>
                </a:lnTo>
                <a:lnTo>
                  <a:pt x="22289" y="1195"/>
                </a:lnTo>
                <a:lnTo>
                  <a:pt x="21811" y="1434"/>
                </a:lnTo>
                <a:lnTo>
                  <a:pt x="21393" y="1793"/>
                </a:lnTo>
                <a:lnTo>
                  <a:pt x="20974" y="2151"/>
                </a:lnTo>
                <a:lnTo>
                  <a:pt x="20257" y="2928"/>
                </a:lnTo>
                <a:lnTo>
                  <a:pt x="19480" y="3705"/>
                </a:lnTo>
                <a:lnTo>
                  <a:pt x="18584" y="4601"/>
                </a:lnTo>
                <a:lnTo>
                  <a:pt x="17568" y="5378"/>
                </a:lnTo>
                <a:lnTo>
                  <a:pt x="16552" y="6095"/>
                </a:lnTo>
                <a:lnTo>
                  <a:pt x="15417" y="6753"/>
                </a:lnTo>
                <a:lnTo>
                  <a:pt x="14341" y="7350"/>
                </a:lnTo>
                <a:lnTo>
                  <a:pt x="13146" y="7948"/>
                </a:lnTo>
                <a:lnTo>
                  <a:pt x="10816" y="8964"/>
                </a:lnTo>
                <a:lnTo>
                  <a:pt x="8485" y="10099"/>
                </a:lnTo>
                <a:lnTo>
                  <a:pt x="7410" y="10637"/>
                </a:lnTo>
                <a:lnTo>
                  <a:pt x="6274" y="11294"/>
                </a:lnTo>
                <a:lnTo>
                  <a:pt x="5259" y="12011"/>
                </a:lnTo>
                <a:lnTo>
                  <a:pt x="4243" y="12788"/>
                </a:lnTo>
                <a:lnTo>
                  <a:pt x="3287" y="13625"/>
                </a:lnTo>
                <a:lnTo>
                  <a:pt x="2450" y="14581"/>
                </a:lnTo>
                <a:lnTo>
                  <a:pt x="2032" y="15059"/>
                </a:lnTo>
                <a:lnTo>
                  <a:pt x="1733" y="15596"/>
                </a:lnTo>
                <a:lnTo>
                  <a:pt x="1374" y="16134"/>
                </a:lnTo>
                <a:lnTo>
                  <a:pt x="1076" y="16732"/>
                </a:lnTo>
                <a:lnTo>
                  <a:pt x="837" y="17329"/>
                </a:lnTo>
                <a:lnTo>
                  <a:pt x="598" y="17927"/>
                </a:lnTo>
                <a:lnTo>
                  <a:pt x="418" y="18524"/>
                </a:lnTo>
                <a:lnTo>
                  <a:pt x="239" y="19182"/>
                </a:lnTo>
                <a:lnTo>
                  <a:pt x="120" y="19839"/>
                </a:lnTo>
                <a:lnTo>
                  <a:pt x="60" y="20496"/>
                </a:lnTo>
                <a:lnTo>
                  <a:pt x="0" y="21154"/>
                </a:lnTo>
                <a:lnTo>
                  <a:pt x="0" y="21751"/>
                </a:lnTo>
                <a:lnTo>
                  <a:pt x="0" y="22409"/>
                </a:lnTo>
                <a:lnTo>
                  <a:pt x="120" y="23006"/>
                </a:lnTo>
                <a:lnTo>
                  <a:pt x="239" y="23663"/>
                </a:lnTo>
                <a:lnTo>
                  <a:pt x="418" y="24261"/>
                </a:lnTo>
                <a:lnTo>
                  <a:pt x="956" y="25456"/>
                </a:lnTo>
                <a:lnTo>
                  <a:pt x="1554" y="26651"/>
                </a:lnTo>
                <a:lnTo>
                  <a:pt x="2331" y="27846"/>
                </a:lnTo>
                <a:lnTo>
                  <a:pt x="3167" y="29041"/>
                </a:lnTo>
                <a:lnTo>
                  <a:pt x="4063" y="30177"/>
                </a:lnTo>
                <a:lnTo>
                  <a:pt x="5020" y="31193"/>
                </a:lnTo>
                <a:lnTo>
                  <a:pt x="6035" y="32089"/>
                </a:lnTo>
                <a:lnTo>
                  <a:pt x="7051" y="32925"/>
                </a:lnTo>
                <a:lnTo>
                  <a:pt x="7589" y="33284"/>
                </a:lnTo>
                <a:lnTo>
                  <a:pt x="8187" y="33642"/>
                </a:lnTo>
                <a:lnTo>
                  <a:pt x="8784" y="33941"/>
                </a:lnTo>
                <a:lnTo>
                  <a:pt x="9322" y="34180"/>
                </a:lnTo>
                <a:lnTo>
                  <a:pt x="10517" y="34599"/>
                </a:lnTo>
                <a:lnTo>
                  <a:pt x="11712" y="34897"/>
                </a:lnTo>
                <a:lnTo>
                  <a:pt x="12907" y="35017"/>
                </a:lnTo>
                <a:lnTo>
                  <a:pt x="14162" y="35077"/>
                </a:lnTo>
                <a:lnTo>
                  <a:pt x="15357" y="34957"/>
                </a:lnTo>
                <a:lnTo>
                  <a:pt x="16552" y="34718"/>
                </a:lnTo>
                <a:lnTo>
                  <a:pt x="17688" y="34419"/>
                </a:lnTo>
                <a:lnTo>
                  <a:pt x="18823" y="33941"/>
                </a:lnTo>
                <a:lnTo>
                  <a:pt x="19958" y="33403"/>
                </a:lnTo>
                <a:lnTo>
                  <a:pt x="21034" y="32746"/>
                </a:lnTo>
                <a:lnTo>
                  <a:pt x="22050" y="32029"/>
                </a:lnTo>
                <a:lnTo>
                  <a:pt x="23006" y="31193"/>
                </a:lnTo>
                <a:lnTo>
                  <a:pt x="23902" y="30296"/>
                </a:lnTo>
                <a:lnTo>
                  <a:pt x="24679" y="29280"/>
                </a:lnTo>
                <a:lnTo>
                  <a:pt x="25575" y="28085"/>
                </a:lnTo>
                <a:lnTo>
                  <a:pt x="26292" y="26830"/>
                </a:lnTo>
                <a:lnTo>
                  <a:pt x="26890" y="25516"/>
                </a:lnTo>
                <a:lnTo>
                  <a:pt x="27428" y="24141"/>
                </a:lnTo>
                <a:lnTo>
                  <a:pt x="27846" y="22767"/>
                </a:lnTo>
                <a:lnTo>
                  <a:pt x="28264" y="21393"/>
                </a:lnTo>
                <a:lnTo>
                  <a:pt x="28922" y="18524"/>
                </a:lnTo>
                <a:lnTo>
                  <a:pt x="29280" y="17031"/>
                </a:lnTo>
                <a:lnTo>
                  <a:pt x="29699" y="15537"/>
                </a:lnTo>
                <a:lnTo>
                  <a:pt x="30117" y="14043"/>
                </a:lnTo>
                <a:lnTo>
                  <a:pt x="30655" y="12609"/>
                </a:lnTo>
                <a:lnTo>
                  <a:pt x="31252" y="11055"/>
                </a:lnTo>
                <a:lnTo>
                  <a:pt x="31551" y="10218"/>
                </a:lnTo>
                <a:lnTo>
                  <a:pt x="31790" y="9442"/>
                </a:lnTo>
                <a:lnTo>
                  <a:pt x="31969" y="8605"/>
                </a:lnTo>
                <a:lnTo>
                  <a:pt x="32089" y="7768"/>
                </a:lnTo>
                <a:lnTo>
                  <a:pt x="32148" y="6932"/>
                </a:lnTo>
                <a:lnTo>
                  <a:pt x="32089" y="6036"/>
                </a:lnTo>
                <a:lnTo>
                  <a:pt x="31969" y="5438"/>
                </a:lnTo>
                <a:lnTo>
                  <a:pt x="31790" y="4900"/>
                </a:lnTo>
                <a:lnTo>
                  <a:pt x="31611" y="4362"/>
                </a:lnTo>
                <a:lnTo>
                  <a:pt x="31372" y="3884"/>
                </a:lnTo>
                <a:lnTo>
                  <a:pt x="31073" y="3406"/>
                </a:lnTo>
                <a:lnTo>
                  <a:pt x="30714" y="2928"/>
                </a:lnTo>
                <a:lnTo>
                  <a:pt x="30296" y="2510"/>
                </a:lnTo>
                <a:lnTo>
                  <a:pt x="29878" y="2092"/>
                </a:lnTo>
                <a:lnTo>
                  <a:pt x="29101" y="1315"/>
                </a:lnTo>
                <a:lnTo>
                  <a:pt x="28742" y="956"/>
                </a:lnTo>
                <a:lnTo>
                  <a:pt x="28324" y="658"/>
                </a:lnTo>
                <a:lnTo>
                  <a:pt x="27846" y="359"/>
                </a:lnTo>
                <a:lnTo>
                  <a:pt x="27368" y="180"/>
                </a:lnTo>
                <a:lnTo>
                  <a:pt x="26830"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46" name="Google Shape;46;p2"/>
          <p:cNvSpPr/>
          <p:nvPr/>
        </p:nvSpPr>
        <p:spPr>
          <a:xfrm rot="-3835551">
            <a:off x="5103883" y="3888224"/>
            <a:ext cx="1036432" cy="603375"/>
          </a:xfrm>
          <a:custGeom>
            <a:avLst/>
            <a:gdLst/>
            <a:ahLst/>
            <a:cxnLst/>
            <a:rect l="l" t="t" r="r" b="b"/>
            <a:pathLst>
              <a:path w="38185" h="22230" extrusionOk="0">
                <a:moveTo>
                  <a:pt x="19481" y="6633"/>
                </a:moveTo>
                <a:lnTo>
                  <a:pt x="19003" y="6693"/>
                </a:lnTo>
                <a:lnTo>
                  <a:pt x="18465" y="6813"/>
                </a:lnTo>
                <a:lnTo>
                  <a:pt x="17808" y="7052"/>
                </a:lnTo>
                <a:lnTo>
                  <a:pt x="17509" y="7231"/>
                </a:lnTo>
                <a:lnTo>
                  <a:pt x="17270" y="7410"/>
                </a:lnTo>
                <a:lnTo>
                  <a:pt x="17151" y="7649"/>
                </a:lnTo>
                <a:lnTo>
                  <a:pt x="17151" y="7709"/>
                </a:lnTo>
                <a:lnTo>
                  <a:pt x="17151" y="7829"/>
                </a:lnTo>
                <a:lnTo>
                  <a:pt x="17330" y="8187"/>
                </a:lnTo>
                <a:lnTo>
                  <a:pt x="17569" y="8486"/>
                </a:lnTo>
                <a:lnTo>
                  <a:pt x="17868" y="8665"/>
                </a:lnTo>
                <a:lnTo>
                  <a:pt x="18226" y="8844"/>
                </a:lnTo>
                <a:lnTo>
                  <a:pt x="18645" y="8904"/>
                </a:lnTo>
                <a:lnTo>
                  <a:pt x="19123" y="8964"/>
                </a:lnTo>
                <a:lnTo>
                  <a:pt x="19601" y="8964"/>
                </a:lnTo>
                <a:lnTo>
                  <a:pt x="20079" y="8904"/>
                </a:lnTo>
                <a:lnTo>
                  <a:pt x="20975" y="8785"/>
                </a:lnTo>
                <a:lnTo>
                  <a:pt x="21752" y="8546"/>
                </a:lnTo>
                <a:lnTo>
                  <a:pt x="22051" y="8366"/>
                </a:lnTo>
                <a:lnTo>
                  <a:pt x="22230" y="8247"/>
                </a:lnTo>
                <a:lnTo>
                  <a:pt x="22349" y="8127"/>
                </a:lnTo>
                <a:lnTo>
                  <a:pt x="22290" y="7948"/>
                </a:lnTo>
                <a:lnTo>
                  <a:pt x="22409" y="8008"/>
                </a:lnTo>
                <a:lnTo>
                  <a:pt x="22529" y="7948"/>
                </a:lnTo>
                <a:lnTo>
                  <a:pt x="22708" y="7888"/>
                </a:lnTo>
                <a:lnTo>
                  <a:pt x="22768" y="7769"/>
                </a:lnTo>
                <a:lnTo>
                  <a:pt x="22768" y="7709"/>
                </a:lnTo>
                <a:lnTo>
                  <a:pt x="22768" y="7590"/>
                </a:lnTo>
                <a:lnTo>
                  <a:pt x="22708" y="7470"/>
                </a:lnTo>
                <a:lnTo>
                  <a:pt x="22290" y="7231"/>
                </a:lnTo>
                <a:lnTo>
                  <a:pt x="21871" y="6992"/>
                </a:lnTo>
                <a:lnTo>
                  <a:pt x="21393" y="6813"/>
                </a:lnTo>
                <a:lnTo>
                  <a:pt x="20915" y="6693"/>
                </a:lnTo>
                <a:lnTo>
                  <a:pt x="20437" y="6633"/>
                </a:lnTo>
                <a:close/>
                <a:moveTo>
                  <a:pt x="36452" y="1136"/>
                </a:moveTo>
                <a:lnTo>
                  <a:pt x="36033" y="1255"/>
                </a:lnTo>
                <a:lnTo>
                  <a:pt x="35555" y="1375"/>
                </a:lnTo>
                <a:lnTo>
                  <a:pt x="31253" y="2331"/>
                </a:lnTo>
                <a:lnTo>
                  <a:pt x="26951" y="3287"/>
                </a:lnTo>
                <a:lnTo>
                  <a:pt x="22648" y="4124"/>
                </a:lnTo>
                <a:lnTo>
                  <a:pt x="20437" y="4482"/>
                </a:lnTo>
                <a:lnTo>
                  <a:pt x="18286" y="4781"/>
                </a:lnTo>
                <a:lnTo>
                  <a:pt x="13804" y="5319"/>
                </a:lnTo>
                <a:lnTo>
                  <a:pt x="11593" y="5498"/>
                </a:lnTo>
                <a:lnTo>
                  <a:pt x="9323" y="5677"/>
                </a:lnTo>
                <a:lnTo>
                  <a:pt x="6873" y="5797"/>
                </a:lnTo>
                <a:lnTo>
                  <a:pt x="4363" y="5916"/>
                </a:lnTo>
                <a:lnTo>
                  <a:pt x="2092" y="6096"/>
                </a:lnTo>
                <a:lnTo>
                  <a:pt x="1256" y="6275"/>
                </a:lnTo>
                <a:lnTo>
                  <a:pt x="897" y="6394"/>
                </a:lnTo>
                <a:lnTo>
                  <a:pt x="838" y="6454"/>
                </a:lnTo>
                <a:lnTo>
                  <a:pt x="957" y="6514"/>
                </a:lnTo>
                <a:lnTo>
                  <a:pt x="2033" y="6633"/>
                </a:lnTo>
                <a:lnTo>
                  <a:pt x="1853" y="6872"/>
                </a:lnTo>
                <a:lnTo>
                  <a:pt x="1794" y="7171"/>
                </a:lnTo>
                <a:lnTo>
                  <a:pt x="1794" y="7530"/>
                </a:lnTo>
                <a:lnTo>
                  <a:pt x="1794" y="7948"/>
                </a:lnTo>
                <a:lnTo>
                  <a:pt x="1913" y="8366"/>
                </a:lnTo>
                <a:lnTo>
                  <a:pt x="2033" y="8844"/>
                </a:lnTo>
                <a:lnTo>
                  <a:pt x="2391" y="9741"/>
                </a:lnTo>
                <a:lnTo>
                  <a:pt x="2869" y="10697"/>
                </a:lnTo>
                <a:lnTo>
                  <a:pt x="3288" y="11533"/>
                </a:lnTo>
                <a:lnTo>
                  <a:pt x="4064" y="12728"/>
                </a:lnTo>
                <a:lnTo>
                  <a:pt x="4602" y="13386"/>
                </a:lnTo>
                <a:lnTo>
                  <a:pt x="5140" y="14043"/>
                </a:lnTo>
                <a:lnTo>
                  <a:pt x="5737" y="14700"/>
                </a:lnTo>
                <a:lnTo>
                  <a:pt x="6395" y="15298"/>
                </a:lnTo>
                <a:lnTo>
                  <a:pt x="7112" y="15836"/>
                </a:lnTo>
                <a:lnTo>
                  <a:pt x="7769" y="16374"/>
                </a:lnTo>
                <a:lnTo>
                  <a:pt x="8546" y="16852"/>
                </a:lnTo>
                <a:lnTo>
                  <a:pt x="9323" y="17270"/>
                </a:lnTo>
                <a:lnTo>
                  <a:pt x="10996" y="18106"/>
                </a:lnTo>
                <a:lnTo>
                  <a:pt x="12729" y="18823"/>
                </a:lnTo>
                <a:lnTo>
                  <a:pt x="14581" y="19421"/>
                </a:lnTo>
                <a:lnTo>
                  <a:pt x="16374" y="19899"/>
                </a:lnTo>
                <a:lnTo>
                  <a:pt x="17390" y="20078"/>
                </a:lnTo>
                <a:lnTo>
                  <a:pt x="18406" y="20138"/>
                </a:lnTo>
                <a:lnTo>
                  <a:pt x="19421" y="20198"/>
                </a:lnTo>
                <a:lnTo>
                  <a:pt x="20437" y="20258"/>
                </a:lnTo>
                <a:lnTo>
                  <a:pt x="21035" y="20138"/>
                </a:lnTo>
                <a:lnTo>
                  <a:pt x="21931" y="20019"/>
                </a:lnTo>
                <a:lnTo>
                  <a:pt x="23186" y="19780"/>
                </a:lnTo>
                <a:lnTo>
                  <a:pt x="22827" y="19600"/>
                </a:lnTo>
                <a:lnTo>
                  <a:pt x="22469" y="19541"/>
                </a:lnTo>
                <a:lnTo>
                  <a:pt x="22051" y="19481"/>
                </a:lnTo>
                <a:lnTo>
                  <a:pt x="21632" y="19481"/>
                </a:lnTo>
                <a:lnTo>
                  <a:pt x="20856" y="19600"/>
                </a:lnTo>
                <a:lnTo>
                  <a:pt x="20079" y="19660"/>
                </a:lnTo>
                <a:lnTo>
                  <a:pt x="19123" y="19600"/>
                </a:lnTo>
                <a:lnTo>
                  <a:pt x="18226" y="19541"/>
                </a:lnTo>
                <a:lnTo>
                  <a:pt x="17330" y="19421"/>
                </a:lnTo>
                <a:lnTo>
                  <a:pt x="16434" y="19242"/>
                </a:lnTo>
                <a:lnTo>
                  <a:pt x="14522" y="18764"/>
                </a:lnTo>
                <a:lnTo>
                  <a:pt x="13565" y="18465"/>
                </a:lnTo>
                <a:lnTo>
                  <a:pt x="12669" y="18166"/>
                </a:lnTo>
                <a:lnTo>
                  <a:pt x="11713" y="17748"/>
                </a:lnTo>
                <a:lnTo>
                  <a:pt x="10817" y="17389"/>
                </a:lnTo>
                <a:lnTo>
                  <a:pt x="9920" y="16911"/>
                </a:lnTo>
                <a:lnTo>
                  <a:pt x="9084" y="16493"/>
                </a:lnTo>
                <a:lnTo>
                  <a:pt x="8426" y="16075"/>
                </a:lnTo>
                <a:lnTo>
                  <a:pt x="7769" y="15597"/>
                </a:lnTo>
                <a:lnTo>
                  <a:pt x="7112" y="15119"/>
                </a:lnTo>
                <a:lnTo>
                  <a:pt x="6574" y="14581"/>
                </a:lnTo>
                <a:lnTo>
                  <a:pt x="5976" y="13983"/>
                </a:lnTo>
                <a:lnTo>
                  <a:pt x="5498" y="13446"/>
                </a:lnTo>
                <a:lnTo>
                  <a:pt x="4961" y="12788"/>
                </a:lnTo>
                <a:lnTo>
                  <a:pt x="4542" y="12131"/>
                </a:lnTo>
                <a:lnTo>
                  <a:pt x="4184" y="11533"/>
                </a:lnTo>
                <a:lnTo>
                  <a:pt x="3825" y="10876"/>
                </a:lnTo>
                <a:lnTo>
                  <a:pt x="3527" y="10278"/>
                </a:lnTo>
                <a:lnTo>
                  <a:pt x="3288" y="9621"/>
                </a:lnTo>
                <a:lnTo>
                  <a:pt x="3048" y="8844"/>
                </a:lnTo>
                <a:lnTo>
                  <a:pt x="2929" y="8068"/>
                </a:lnTo>
                <a:lnTo>
                  <a:pt x="2750" y="7350"/>
                </a:lnTo>
                <a:lnTo>
                  <a:pt x="2630" y="6992"/>
                </a:lnTo>
                <a:lnTo>
                  <a:pt x="2511" y="6633"/>
                </a:lnTo>
                <a:lnTo>
                  <a:pt x="4483" y="6633"/>
                </a:lnTo>
                <a:lnTo>
                  <a:pt x="6514" y="6454"/>
                </a:lnTo>
                <a:lnTo>
                  <a:pt x="7530" y="6335"/>
                </a:lnTo>
                <a:lnTo>
                  <a:pt x="8546" y="6275"/>
                </a:lnTo>
                <a:lnTo>
                  <a:pt x="9502" y="6275"/>
                </a:lnTo>
                <a:lnTo>
                  <a:pt x="10458" y="6394"/>
                </a:lnTo>
                <a:lnTo>
                  <a:pt x="10996" y="6454"/>
                </a:lnTo>
                <a:lnTo>
                  <a:pt x="11115" y="6454"/>
                </a:lnTo>
                <a:lnTo>
                  <a:pt x="11235" y="6514"/>
                </a:lnTo>
                <a:lnTo>
                  <a:pt x="11354" y="6753"/>
                </a:lnTo>
                <a:lnTo>
                  <a:pt x="11593" y="7291"/>
                </a:lnTo>
                <a:lnTo>
                  <a:pt x="11773" y="7530"/>
                </a:lnTo>
                <a:lnTo>
                  <a:pt x="12012" y="7769"/>
                </a:lnTo>
                <a:lnTo>
                  <a:pt x="12490" y="8187"/>
                </a:lnTo>
                <a:lnTo>
                  <a:pt x="13147" y="8665"/>
                </a:lnTo>
                <a:lnTo>
                  <a:pt x="13864" y="9024"/>
                </a:lnTo>
                <a:lnTo>
                  <a:pt x="15358" y="9681"/>
                </a:lnTo>
                <a:lnTo>
                  <a:pt x="16135" y="9980"/>
                </a:lnTo>
                <a:lnTo>
                  <a:pt x="16912" y="10278"/>
                </a:lnTo>
                <a:lnTo>
                  <a:pt x="17689" y="10518"/>
                </a:lnTo>
                <a:lnTo>
                  <a:pt x="18465" y="10697"/>
                </a:lnTo>
                <a:lnTo>
                  <a:pt x="19302" y="10876"/>
                </a:lnTo>
                <a:lnTo>
                  <a:pt x="20079" y="10936"/>
                </a:lnTo>
                <a:lnTo>
                  <a:pt x="20856" y="10996"/>
                </a:lnTo>
                <a:lnTo>
                  <a:pt x="21632" y="10936"/>
                </a:lnTo>
                <a:lnTo>
                  <a:pt x="22409" y="10816"/>
                </a:lnTo>
                <a:lnTo>
                  <a:pt x="23126" y="10637"/>
                </a:lnTo>
                <a:lnTo>
                  <a:pt x="23843" y="10398"/>
                </a:lnTo>
                <a:lnTo>
                  <a:pt x="24501" y="10039"/>
                </a:lnTo>
                <a:lnTo>
                  <a:pt x="25158" y="9621"/>
                </a:lnTo>
                <a:lnTo>
                  <a:pt x="25815" y="9083"/>
                </a:lnTo>
                <a:lnTo>
                  <a:pt x="26413" y="8486"/>
                </a:lnTo>
                <a:lnTo>
                  <a:pt x="26951" y="7769"/>
                </a:lnTo>
                <a:lnTo>
                  <a:pt x="27309" y="7171"/>
                </a:lnTo>
                <a:lnTo>
                  <a:pt x="27727" y="6454"/>
                </a:lnTo>
                <a:lnTo>
                  <a:pt x="28026" y="5737"/>
                </a:lnTo>
                <a:lnTo>
                  <a:pt x="28146" y="5379"/>
                </a:lnTo>
                <a:lnTo>
                  <a:pt x="28205" y="5080"/>
                </a:lnTo>
                <a:lnTo>
                  <a:pt x="28205" y="4482"/>
                </a:lnTo>
                <a:lnTo>
                  <a:pt x="28205" y="4363"/>
                </a:lnTo>
                <a:lnTo>
                  <a:pt x="28146" y="4303"/>
                </a:lnTo>
                <a:lnTo>
                  <a:pt x="28086" y="4363"/>
                </a:lnTo>
                <a:lnTo>
                  <a:pt x="27966" y="4482"/>
                </a:lnTo>
                <a:lnTo>
                  <a:pt x="27668" y="4960"/>
                </a:lnTo>
                <a:lnTo>
                  <a:pt x="26831" y="6514"/>
                </a:lnTo>
                <a:lnTo>
                  <a:pt x="26413" y="7231"/>
                </a:lnTo>
                <a:lnTo>
                  <a:pt x="25995" y="7888"/>
                </a:lnTo>
                <a:lnTo>
                  <a:pt x="25516" y="8546"/>
                </a:lnTo>
                <a:lnTo>
                  <a:pt x="24919" y="9143"/>
                </a:lnTo>
                <a:lnTo>
                  <a:pt x="24620" y="9382"/>
                </a:lnTo>
                <a:lnTo>
                  <a:pt x="24262" y="9621"/>
                </a:lnTo>
                <a:lnTo>
                  <a:pt x="23843" y="9800"/>
                </a:lnTo>
                <a:lnTo>
                  <a:pt x="23425" y="10039"/>
                </a:lnTo>
                <a:lnTo>
                  <a:pt x="22588" y="10278"/>
                </a:lnTo>
                <a:lnTo>
                  <a:pt x="21692" y="10398"/>
                </a:lnTo>
                <a:lnTo>
                  <a:pt x="20856" y="10458"/>
                </a:lnTo>
                <a:lnTo>
                  <a:pt x="19959" y="10398"/>
                </a:lnTo>
                <a:lnTo>
                  <a:pt x="19123" y="10278"/>
                </a:lnTo>
                <a:lnTo>
                  <a:pt x="18226" y="10099"/>
                </a:lnTo>
                <a:lnTo>
                  <a:pt x="17390" y="9800"/>
                </a:lnTo>
                <a:lnTo>
                  <a:pt x="16553" y="9561"/>
                </a:lnTo>
                <a:lnTo>
                  <a:pt x="15179" y="9024"/>
                </a:lnTo>
                <a:lnTo>
                  <a:pt x="14402" y="8725"/>
                </a:lnTo>
                <a:lnTo>
                  <a:pt x="13685" y="8366"/>
                </a:lnTo>
                <a:lnTo>
                  <a:pt x="12968" y="8008"/>
                </a:lnTo>
                <a:lnTo>
                  <a:pt x="12370" y="7530"/>
                </a:lnTo>
                <a:lnTo>
                  <a:pt x="12131" y="7231"/>
                </a:lnTo>
                <a:lnTo>
                  <a:pt x="11892" y="6932"/>
                </a:lnTo>
                <a:lnTo>
                  <a:pt x="11713" y="6633"/>
                </a:lnTo>
                <a:lnTo>
                  <a:pt x="11534" y="6275"/>
                </a:lnTo>
                <a:lnTo>
                  <a:pt x="14641" y="6036"/>
                </a:lnTo>
                <a:lnTo>
                  <a:pt x="17748" y="5737"/>
                </a:lnTo>
                <a:lnTo>
                  <a:pt x="20856" y="5379"/>
                </a:lnTo>
                <a:lnTo>
                  <a:pt x="24023" y="4901"/>
                </a:lnTo>
                <a:lnTo>
                  <a:pt x="27130" y="4363"/>
                </a:lnTo>
                <a:lnTo>
                  <a:pt x="30237" y="3705"/>
                </a:lnTo>
                <a:lnTo>
                  <a:pt x="31791" y="3347"/>
                </a:lnTo>
                <a:lnTo>
                  <a:pt x="33285" y="2929"/>
                </a:lnTo>
                <a:lnTo>
                  <a:pt x="34779" y="2510"/>
                </a:lnTo>
                <a:lnTo>
                  <a:pt x="36213" y="2032"/>
                </a:lnTo>
                <a:lnTo>
                  <a:pt x="36213" y="3526"/>
                </a:lnTo>
                <a:lnTo>
                  <a:pt x="36153" y="5140"/>
                </a:lnTo>
                <a:lnTo>
                  <a:pt x="36033" y="6693"/>
                </a:lnTo>
                <a:lnTo>
                  <a:pt x="35794" y="8187"/>
                </a:lnTo>
                <a:lnTo>
                  <a:pt x="35615" y="8964"/>
                </a:lnTo>
                <a:lnTo>
                  <a:pt x="35436" y="9741"/>
                </a:lnTo>
                <a:lnTo>
                  <a:pt x="35197" y="10458"/>
                </a:lnTo>
                <a:lnTo>
                  <a:pt x="34898" y="11175"/>
                </a:lnTo>
                <a:lnTo>
                  <a:pt x="34540" y="11832"/>
                </a:lnTo>
                <a:lnTo>
                  <a:pt x="34181" y="12549"/>
                </a:lnTo>
                <a:lnTo>
                  <a:pt x="33703" y="13147"/>
                </a:lnTo>
                <a:lnTo>
                  <a:pt x="33225" y="13804"/>
                </a:lnTo>
                <a:lnTo>
                  <a:pt x="32747" y="14342"/>
                </a:lnTo>
                <a:lnTo>
                  <a:pt x="32209" y="14880"/>
                </a:lnTo>
                <a:lnTo>
                  <a:pt x="31014" y="15836"/>
                </a:lnTo>
                <a:lnTo>
                  <a:pt x="29819" y="16732"/>
                </a:lnTo>
                <a:lnTo>
                  <a:pt x="28564" y="17569"/>
                </a:lnTo>
                <a:lnTo>
                  <a:pt x="27249" y="18405"/>
                </a:lnTo>
                <a:lnTo>
                  <a:pt x="26532" y="18764"/>
                </a:lnTo>
                <a:lnTo>
                  <a:pt x="25815" y="19063"/>
                </a:lnTo>
                <a:lnTo>
                  <a:pt x="24501" y="19720"/>
                </a:lnTo>
                <a:lnTo>
                  <a:pt x="23664" y="20019"/>
                </a:lnTo>
                <a:lnTo>
                  <a:pt x="23365" y="20138"/>
                </a:lnTo>
                <a:lnTo>
                  <a:pt x="23186" y="20138"/>
                </a:lnTo>
                <a:lnTo>
                  <a:pt x="23664" y="20198"/>
                </a:lnTo>
                <a:lnTo>
                  <a:pt x="24142" y="20198"/>
                </a:lnTo>
                <a:lnTo>
                  <a:pt x="24560" y="20138"/>
                </a:lnTo>
                <a:lnTo>
                  <a:pt x="25038" y="20019"/>
                </a:lnTo>
                <a:lnTo>
                  <a:pt x="25935" y="19720"/>
                </a:lnTo>
                <a:lnTo>
                  <a:pt x="26831" y="19302"/>
                </a:lnTo>
                <a:lnTo>
                  <a:pt x="27727" y="18823"/>
                </a:lnTo>
                <a:lnTo>
                  <a:pt x="28504" y="18226"/>
                </a:lnTo>
                <a:lnTo>
                  <a:pt x="30058" y="17150"/>
                </a:lnTo>
                <a:lnTo>
                  <a:pt x="31552" y="16015"/>
                </a:lnTo>
                <a:lnTo>
                  <a:pt x="32269" y="15417"/>
                </a:lnTo>
                <a:lnTo>
                  <a:pt x="32926" y="14820"/>
                </a:lnTo>
                <a:lnTo>
                  <a:pt x="33583" y="14103"/>
                </a:lnTo>
                <a:lnTo>
                  <a:pt x="34181" y="13386"/>
                </a:lnTo>
                <a:lnTo>
                  <a:pt x="34659" y="12609"/>
                </a:lnTo>
                <a:lnTo>
                  <a:pt x="35137" y="11772"/>
                </a:lnTo>
                <a:lnTo>
                  <a:pt x="35496" y="10936"/>
                </a:lnTo>
                <a:lnTo>
                  <a:pt x="35854" y="9980"/>
                </a:lnTo>
                <a:lnTo>
                  <a:pt x="36093" y="9083"/>
                </a:lnTo>
                <a:lnTo>
                  <a:pt x="36272" y="8127"/>
                </a:lnTo>
                <a:lnTo>
                  <a:pt x="36452" y="7171"/>
                </a:lnTo>
                <a:lnTo>
                  <a:pt x="36571" y="6215"/>
                </a:lnTo>
                <a:lnTo>
                  <a:pt x="36691" y="4303"/>
                </a:lnTo>
                <a:lnTo>
                  <a:pt x="36631" y="3347"/>
                </a:lnTo>
                <a:lnTo>
                  <a:pt x="36631" y="2929"/>
                </a:lnTo>
                <a:lnTo>
                  <a:pt x="36691" y="2451"/>
                </a:lnTo>
                <a:lnTo>
                  <a:pt x="36870" y="1913"/>
                </a:lnTo>
                <a:lnTo>
                  <a:pt x="36990" y="1614"/>
                </a:lnTo>
                <a:lnTo>
                  <a:pt x="37049" y="1554"/>
                </a:lnTo>
                <a:lnTo>
                  <a:pt x="36990" y="1315"/>
                </a:lnTo>
                <a:lnTo>
                  <a:pt x="36810" y="1196"/>
                </a:lnTo>
                <a:lnTo>
                  <a:pt x="36631" y="1136"/>
                </a:lnTo>
                <a:close/>
                <a:moveTo>
                  <a:pt x="37587" y="1"/>
                </a:moveTo>
                <a:lnTo>
                  <a:pt x="37408" y="60"/>
                </a:lnTo>
                <a:lnTo>
                  <a:pt x="37288" y="120"/>
                </a:lnTo>
                <a:lnTo>
                  <a:pt x="37169" y="240"/>
                </a:lnTo>
                <a:lnTo>
                  <a:pt x="37109" y="359"/>
                </a:lnTo>
                <a:lnTo>
                  <a:pt x="37109" y="718"/>
                </a:lnTo>
                <a:lnTo>
                  <a:pt x="37229" y="1255"/>
                </a:lnTo>
                <a:lnTo>
                  <a:pt x="37348" y="2690"/>
                </a:lnTo>
                <a:lnTo>
                  <a:pt x="37408" y="3347"/>
                </a:lnTo>
                <a:lnTo>
                  <a:pt x="37468" y="4064"/>
                </a:lnTo>
                <a:lnTo>
                  <a:pt x="37408" y="4960"/>
                </a:lnTo>
                <a:lnTo>
                  <a:pt x="37408" y="5797"/>
                </a:lnTo>
                <a:lnTo>
                  <a:pt x="37288" y="6693"/>
                </a:lnTo>
                <a:lnTo>
                  <a:pt x="37169" y="7530"/>
                </a:lnTo>
                <a:lnTo>
                  <a:pt x="36990" y="8426"/>
                </a:lnTo>
                <a:lnTo>
                  <a:pt x="36810" y="9263"/>
                </a:lnTo>
                <a:lnTo>
                  <a:pt x="36571" y="10099"/>
                </a:lnTo>
                <a:lnTo>
                  <a:pt x="36272" y="10936"/>
                </a:lnTo>
                <a:lnTo>
                  <a:pt x="35675" y="12250"/>
                </a:lnTo>
                <a:lnTo>
                  <a:pt x="34958" y="13505"/>
                </a:lnTo>
                <a:lnTo>
                  <a:pt x="34121" y="14760"/>
                </a:lnTo>
                <a:lnTo>
                  <a:pt x="33165" y="15836"/>
                </a:lnTo>
                <a:lnTo>
                  <a:pt x="32149" y="16911"/>
                </a:lnTo>
                <a:lnTo>
                  <a:pt x="31014" y="17867"/>
                </a:lnTo>
                <a:lnTo>
                  <a:pt x="29819" y="18704"/>
                </a:lnTo>
                <a:lnTo>
                  <a:pt x="28564" y="19421"/>
                </a:lnTo>
                <a:lnTo>
                  <a:pt x="27309" y="19959"/>
                </a:lnTo>
                <a:lnTo>
                  <a:pt x="25995" y="20437"/>
                </a:lnTo>
                <a:lnTo>
                  <a:pt x="24680" y="20795"/>
                </a:lnTo>
                <a:lnTo>
                  <a:pt x="23365" y="21034"/>
                </a:lnTo>
                <a:lnTo>
                  <a:pt x="21991" y="21214"/>
                </a:lnTo>
                <a:lnTo>
                  <a:pt x="20617" y="21273"/>
                </a:lnTo>
                <a:lnTo>
                  <a:pt x="19242" y="21273"/>
                </a:lnTo>
                <a:lnTo>
                  <a:pt x="17808" y="21154"/>
                </a:lnTo>
                <a:lnTo>
                  <a:pt x="16434" y="20975"/>
                </a:lnTo>
                <a:lnTo>
                  <a:pt x="15119" y="20676"/>
                </a:lnTo>
                <a:lnTo>
                  <a:pt x="13745" y="20317"/>
                </a:lnTo>
                <a:lnTo>
                  <a:pt x="12430" y="19839"/>
                </a:lnTo>
                <a:lnTo>
                  <a:pt x="11175" y="19361"/>
                </a:lnTo>
                <a:lnTo>
                  <a:pt x="9920" y="18764"/>
                </a:lnTo>
                <a:lnTo>
                  <a:pt x="8785" y="18047"/>
                </a:lnTo>
                <a:lnTo>
                  <a:pt x="7650" y="17330"/>
                </a:lnTo>
                <a:lnTo>
                  <a:pt x="6514" y="16433"/>
                </a:lnTo>
                <a:lnTo>
                  <a:pt x="5439" y="15477"/>
                </a:lnTo>
                <a:lnTo>
                  <a:pt x="4483" y="14402"/>
                </a:lnTo>
                <a:lnTo>
                  <a:pt x="3646" y="13266"/>
                </a:lnTo>
                <a:lnTo>
                  <a:pt x="2869" y="12071"/>
                </a:lnTo>
                <a:lnTo>
                  <a:pt x="2212" y="10816"/>
                </a:lnTo>
                <a:lnTo>
                  <a:pt x="1674" y="9502"/>
                </a:lnTo>
                <a:lnTo>
                  <a:pt x="1136" y="8187"/>
                </a:lnTo>
                <a:lnTo>
                  <a:pt x="838" y="6813"/>
                </a:lnTo>
                <a:lnTo>
                  <a:pt x="599" y="5976"/>
                </a:lnTo>
                <a:lnTo>
                  <a:pt x="479" y="5737"/>
                </a:lnTo>
                <a:lnTo>
                  <a:pt x="359" y="5618"/>
                </a:lnTo>
                <a:lnTo>
                  <a:pt x="180" y="5677"/>
                </a:lnTo>
                <a:lnTo>
                  <a:pt x="120" y="5797"/>
                </a:lnTo>
                <a:lnTo>
                  <a:pt x="61" y="6036"/>
                </a:lnTo>
                <a:lnTo>
                  <a:pt x="1" y="6275"/>
                </a:lnTo>
                <a:lnTo>
                  <a:pt x="61" y="6813"/>
                </a:lnTo>
                <a:lnTo>
                  <a:pt x="120" y="7231"/>
                </a:lnTo>
                <a:lnTo>
                  <a:pt x="240" y="8068"/>
                </a:lnTo>
                <a:lnTo>
                  <a:pt x="419" y="8844"/>
                </a:lnTo>
                <a:lnTo>
                  <a:pt x="658" y="9681"/>
                </a:lnTo>
                <a:lnTo>
                  <a:pt x="957" y="10458"/>
                </a:lnTo>
                <a:lnTo>
                  <a:pt x="1316" y="11175"/>
                </a:lnTo>
                <a:lnTo>
                  <a:pt x="1674" y="11952"/>
                </a:lnTo>
                <a:lnTo>
                  <a:pt x="2092" y="12669"/>
                </a:lnTo>
                <a:lnTo>
                  <a:pt x="2570" y="13386"/>
                </a:lnTo>
                <a:lnTo>
                  <a:pt x="3467" y="14581"/>
                </a:lnTo>
                <a:lnTo>
                  <a:pt x="4483" y="15776"/>
                </a:lnTo>
                <a:lnTo>
                  <a:pt x="5618" y="16852"/>
                </a:lnTo>
                <a:lnTo>
                  <a:pt x="6813" y="17808"/>
                </a:lnTo>
                <a:lnTo>
                  <a:pt x="8068" y="18704"/>
                </a:lnTo>
                <a:lnTo>
                  <a:pt x="9442" y="19481"/>
                </a:lnTo>
                <a:lnTo>
                  <a:pt x="10817" y="20198"/>
                </a:lnTo>
                <a:lnTo>
                  <a:pt x="12311" y="20795"/>
                </a:lnTo>
                <a:lnTo>
                  <a:pt x="13804" y="21273"/>
                </a:lnTo>
                <a:lnTo>
                  <a:pt x="15298" y="21692"/>
                </a:lnTo>
                <a:lnTo>
                  <a:pt x="16852" y="21991"/>
                </a:lnTo>
                <a:lnTo>
                  <a:pt x="18406" y="22170"/>
                </a:lnTo>
                <a:lnTo>
                  <a:pt x="19959" y="22230"/>
                </a:lnTo>
                <a:lnTo>
                  <a:pt x="21513" y="22170"/>
                </a:lnTo>
                <a:lnTo>
                  <a:pt x="23067" y="22050"/>
                </a:lnTo>
                <a:lnTo>
                  <a:pt x="24560" y="21751"/>
                </a:lnTo>
                <a:lnTo>
                  <a:pt x="25457" y="21572"/>
                </a:lnTo>
                <a:lnTo>
                  <a:pt x="26293" y="21333"/>
                </a:lnTo>
                <a:lnTo>
                  <a:pt x="27130" y="20975"/>
                </a:lnTo>
                <a:lnTo>
                  <a:pt x="27966" y="20676"/>
                </a:lnTo>
                <a:lnTo>
                  <a:pt x="28743" y="20258"/>
                </a:lnTo>
                <a:lnTo>
                  <a:pt x="29460" y="19839"/>
                </a:lnTo>
                <a:lnTo>
                  <a:pt x="30237" y="19361"/>
                </a:lnTo>
                <a:lnTo>
                  <a:pt x="30894" y="18823"/>
                </a:lnTo>
                <a:lnTo>
                  <a:pt x="31612" y="18286"/>
                </a:lnTo>
                <a:lnTo>
                  <a:pt x="32209" y="17748"/>
                </a:lnTo>
                <a:lnTo>
                  <a:pt x="32866" y="17150"/>
                </a:lnTo>
                <a:lnTo>
                  <a:pt x="33404" y="16493"/>
                </a:lnTo>
                <a:lnTo>
                  <a:pt x="34002" y="15836"/>
                </a:lnTo>
                <a:lnTo>
                  <a:pt x="34480" y="15178"/>
                </a:lnTo>
                <a:lnTo>
                  <a:pt x="35018" y="14461"/>
                </a:lnTo>
                <a:lnTo>
                  <a:pt x="35436" y="13744"/>
                </a:lnTo>
                <a:lnTo>
                  <a:pt x="35914" y="12967"/>
                </a:lnTo>
                <a:lnTo>
                  <a:pt x="36272" y="12191"/>
                </a:lnTo>
                <a:lnTo>
                  <a:pt x="36631" y="11414"/>
                </a:lnTo>
                <a:lnTo>
                  <a:pt x="36930" y="10577"/>
                </a:lnTo>
                <a:lnTo>
                  <a:pt x="37229" y="9741"/>
                </a:lnTo>
                <a:lnTo>
                  <a:pt x="37468" y="8904"/>
                </a:lnTo>
                <a:lnTo>
                  <a:pt x="37707" y="8068"/>
                </a:lnTo>
                <a:lnTo>
                  <a:pt x="37886" y="7231"/>
                </a:lnTo>
                <a:lnTo>
                  <a:pt x="38005" y="6394"/>
                </a:lnTo>
                <a:lnTo>
                  <a:pt x="38125" y="5498"/>
                </a:lnTo>
                <a:lnTo>
                  <a:pt x="38185" y="4602"/>
                </a:lnTo>
                <a:lnTo>
                  <a:pt x="38185" y="3765"/>
                </a:lnTo>
                <a:lnTo>
                  <a:pt x="38125" y="2869"/>
                </a:lnTo>
                <a:lnTo>
                  <a:pt x="38065" y="1973"/>
                </a:lnTo>
                <a:lnTo>
                  <a:pt x="37946" y="1136"/>
                </a:lnTo>
                <a:lnTo>
                  <a:pt x="37826" y="240"/>
                </a:lnTo>
                <a:lnTo>
                  <a:pt x="37707" y="60"/>
                </a:lnTo>
                <a:lnTo>
                  <a:pt x="37587"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47" name="Google Shape;47;p2"/>
          <p:cNvSpPr/>
          <p:nvPr/>
        </p:nvSpPr>
        <p:spPr>
          <a:xfrm rot="788743">
            <a:off x="7507728" y="1267182"/>
            <a:ext cx="341357" cy="349472"/>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rot="788424">
            <a:off x="7600966" y="1268367"/>
            <a:ext cx="222930" cy="240520"/>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rot="-3998065">
            <a:off x="7374395" y="1063551"/>
            <a:ext cx="267634" cy="288752"/>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rot="575490">
            <a:off x="8469081" y="3874407"/>
            <a:ext cx="345878" cy="608736"/>
          </a:xfrm>
          <a:custGeom>
            <a:avLst/>
            <a:gdLst/>
            <a:ahLst/>
            <a:cxnLst/>
            <a:rect l="l" t="t" r="r" b="b"/>
            <a:pathLst>
              <a:path w="14940" h="26294" extrusionOk="0">
                <a:moveTo>
                  <a:pt x="4483" y="14880"/>
                </a:moveTo>
                <a:lnTo>
                  <a:pt x="5140" y="14940"/>
                </a:lnTo>
                <a:lnTo>
                  <a:pt x="5498" y="14999"/>
                </a:lnTo>
                <a:lnTo>
                  <a:pt x="5797" y="15059"/>
                </a:lnTo>
                <a:lnTo>
                  <a:pt x="6454" y="15358"/>
                </a:lnTo>
                <a:lnTo>
                  <a:pt x="7052" y="15657"/>
                </a:lnTo>
                <a:lnTo>
                  <a:pt x="7650" y="15896"/>
                </a:lnTo>
                <a:lnTo>
                  <a:pt x="8128" y="16015"/>
                </a:lnTo>
                <a:lnTo>
                  <a:pt x="8665" y="16015"/>
                </a:lnTo>
                <a:lnTo>
                  <a:pt x="8785" y="15896"/>
                </a:lnTo>
                <a:lnTo>
                  <a:pt x="8964" y="15716"/>
                </a:lnTo>
                <a:lnTo>
                  <a:pt x="9084" y="15537"/>
                </a:lnTo>
                <a:lnTo>
                  <a:pt x="9263" y="15418"/>
                </a:lnTo>
                <a:lnTo>
                  <a:pt x="9861" y="15298"/>
                </a:lnTo>
                <a:lnTo>
                  <a:pt x="10458" y="15298"/>
                </a:lnTo>
                <a:lnTo>
                  <a:pt x="11115" y="15358"/>
                </a:lnTo>
                <a:lnTo>
                  <a:pt x="11773" y="15597"/>
                </a:lnTo>
                <a:lnTo>
                  <a:pt x="12370" y="15836"/>
                </a:lnTo>
                <a:lnTo>
                  <a:pt x="12908" y="16194"/>
                </a:lnTo>
                <a:lnTo>
                  <a:pt x="13326" y="16613"/>
                </a:lnTo>
                <a:lnTo>
                  <a:pt x="13685" y="17091"/>
                </a:lnTo>
                <a:lnTo>
                  <a:pt x="13924" y="17629"/>
                </a:lnTo>
                <a:lnTo>
                  <a:pt x="14043" y="18166"/>
                </a:lnTo>
                <a:lnTo>
                  <a:pt x="14103" y="18764"/>
                </a:lnTo>
                <a:lnTo>
                  <a:pt x="14043" y="19361"/>
                </a:lnTo>
                <a:lnTo>
                  <a:pt x="13924" y="19899"/>
                </a:lnTo>
                <a:lnTo>
                  <a:pt x="13745" y="20497"/>
                </a:lnTo>
                <a:lnTo>
                  <a:pt x="13506" y="21035"/>
                </a:lnTo>
                <a:lnTo>
                  <a:pt x="13267" y="21513"/>
                </a:lnTo>
                <a:lnTo>
                  <a:pt x="12968" y="22050"/>
                </a:lnTo>
                <a:lnTo>
                  <a:pt x="12609" y="22588"/>
                </a:lnTo>
                <a:lnTo>
                  <a:pt x="12251" y="23007"/>
                </a:lnTo>
                <a:lnTo>
                  <a:pt x="11832" y="23425"/>
                </a:lnTo>
                <a:lnTo>
                  <a:pt x="11414" y="23843"/>
                </a:lnTo>
                <a:lnTo>
                  <a:pt x="10936" y="24202"/>
                </a:lnTo>
                <a:lnTo>
                  <a:pt x="10458" y="24441"/>
                </a:lnTo>
                <a:lnTo>
                  <a:pt x="9920" y="24739"/>
                </a:lnTo>
                <a:lnTo>
                  <a:pt x="9383" y="24919"/>
                </a:lnTo>
                <a:lnTo>
                  <a:pt x="8845" y="25098"/>
                </a:lnTo>
                <a:lnTo>
                  <a:pt x="8307" y="25158"/>
                </a:lnTo>
                <a:lnTo>
                  <a:pt x="7709" y="25217"/>
                </a:lnTo>
                <a:lnTo>
                  <a:pt x="7112" y="25217"/>
                </a:lnTo>
                <a:lnTo>
                  <a:pt x="6574" y="25158"/>
                </a:lnTo>
                <a:lnTo>
                  <a:pt x="5976" y="25038"/>
                </a:lnTo>
                <a:lnTo>
                  <a:pt x="5379" y="24919"/>
                </a:lnTo>
                <a:lnTo>
                  <a:pt x="4781" y="24680"/>
                </a:lnTo>
                <a:lnTo>
                  <a:pt x="4244" y="24381"/>
                </a:lnTo>
                <a:lnTo>
                  <a:pt x="3706" y="24082"/>
                </a:lnTo>
                <a:lnTo>
                  <a:pt x="3168" y="23724"/>
                </a:lnTo>
                <a:lnTo>
                  <a:pt x="2750" y="23365"/>
                </a:lnTo>
                <a:lnTo>
                  <a:pt x="2272" y="22947"/>
                </a:lnTo>
                <a:lnTo>
                  <a:pt x="1913" y="22469"/>
                </a:lnTo>
                <a:lnTo>
                  <a:pt x="1555" y="21991"/>
                </a:lnTo>
                <a:lnTo>
                  <a:pt x="1256" y="21513"/>
                </a:lnTo>
                <a:lnTo>
                  <a:pt x="1017" y="20975"/>
                </a:lnTo>
                <a:lnTo>
                  <a:pt x="897" y="20377"/>
                </a:lnTo>
                <a:lnTo>
                  <a:pt x="778" y="19839"/>
                </a:lnTo>
                <a:lnTo>
                  <a:pt x="778" y="19242"/>
                </a:lnTo>
                <a:lnTo>
                  <a:pt x="778" y="18644"/>
                </a:lnTo>
                <a:lnTo>
                  <a:pt x="957" y="17987"/>
                </a:lnTo>
                <a:lnTo>
                  <a:pt x="1136" y="17390"/>
                </a:lnTo>
                <a:lnTo>
                  <a:pt x="1435" y="16792"/>
                </a:lnTo>
                <a:lnTo>
                  <a:pt x="1794" y="16314"/>
                </a:lnTo>
                <a:lnTo>
                  <a:pt x="2272" y="15836"/>
                </a:lnTo>
                <a:lnTo>
                  <a:pt x="2750" y="15477"/>
                </a:lnTo>
                <a:lnTo>
                  <a:pt x="3287" y="15179"/>
                </a:lnTo>
                <a:lnTo>
                  <a:pt x="3885" y="14999"/>
                </a:lnTo>
                <a:lnTo>
                  <a:pt x="4483" y="14880"/>
                </a:lnTo>
                <a:close/>
                <a:moveTo>
                  <a:pt x="12848" y="1"/>
                </a:moveTo>
                <a:lnTo>
                  <a:pt x="12789" y="61"/>
                </a:lnTo>
                <a:lnTo>
                  <a:pt x="12609" y="180"/>
                </a:lnTo>
                <a:lnTo>
                  <a:pt x="12370" y="479"/>
                </a:lnTo>
                <a:lnTo>
                  <a:pt x="12131" y="837"/>
                </a:lnTo>
                <a:lnTo>
                  <a:pt x="11534" y="1793"/>
                </a:lnTo>
                <a:lnTo>
                  <a:pt x="10936" y="2989"/>
                </a:lnTo>
                <a:lnTo>
                  <a:pt x="9801" y="5379"/>
                </a:lnTo>
                <a:lnTo>
                  <a:pt x="9203" y="6753"/>
                </a:lnTo>
                <a:lnTo>
                  <a:pt x="8546" y="8785"/>
                </a:lnTo>
                <a:lnTo>
                  <a:pt x="8307" y="9801"/>
                </a:lnTo>
                <a:lnTo>
                  <a:pt x="8008" y="10816"/>
                </a:lnTo>
                <a:lnTo>
                  <a:pt x="7829" y="11892"/>
                </a:lnTo>
                <a:lnTo>
                  <a:pt x="7709" y="12908"/>
                </a:lnTo>
                <a:lnTo>
                  <a:pt x="7590" y="13983"/>
                </a:lnTo>
                <a:lnTo>
                  <a:pt x="7650" y="15059"/>
                </a:lnTo>
                <a:lnTo>
                  <a:pt x="7650" y="15059"/>
                </a:lnTo>
                <a:lnTo>
                  <a:pt x="6933" y="14641"/>
                </a:lnTo>
                <a:lnTo>
                  <a:pt x="6215" y="14342"/>
                </a:lnTo>
                <a:lnTo>
                  <a:pt x="5498" y="14163"/>
                </a:lnTo>
                <a:lnTo>
                  <a:pt x="4841" y="14103"/>
                </a:lnTo>
                <a:lnTo>
                  <a:pt x="4124" y="14163"/>
                </a:lnTo>
                <a:lnTo>
                  <a:pt x="3526" y="14282"/>
                </a:lnTo>
                <a:lnTo>
                  <a:pt x="2869" y="14521"/>
                </a:lnTo>
                <a:lnTo>
                  <a:pt x="2331" y="14820"/>
                </a:lnTo>
                <a:lnTo>
                  <a:pt x="1794" y="15238"/>
                </a:lnTo>
                <a:lnTo>
                  <a:pt x="1316" y="15716"/>
                </a:lnTo>
                <a:lnTo>
                  <a:pt x="897" y="16254"/>
                </a:lnTo>
                <a:lnTo>
                  <a:pt x="539" y="16852"/>
                </a:lnTo>
                <a:lnTo>
                  <a:pt x="300" y="17509"/>
                </a:lnTo>
                <a:lnTo>
                  <a:pt x="61" y="18226"/>
                </a:lnTo>
                <a:lnTo>
                  <a:pt x="1" y="19003"/>
                </a:lnTo>
                <a:lnTo>
                  <a:pt x="1" y="19780"/>
                </a:lnTo>
                <a:lnTo>
                  <a:pt x="120" y="20557"/>
                </a:lnTo>
                <a:lnTo>
                  <a:pt x="300" y="21214"/>
                </a:lnTo>
                <a:lnTo>
                  <a:pt x="539" y="21931"/>
                </a:lnTo>
                <a:lnTo>
                  <a:pt x="897" y="22528"/>
                </a:lnTo>
                <a:lnTo>
                  <a:pt x="1256" y="23126"/>
                </a:lnTo>
                <a:lnTo>
                  <a:pt x="1734" y="23724"/>
                </a:lnTo>
                <a:lnTo>
                  <a:pt x="2272" y="24202"/>
                </a:lnTo>
                <a:lnTo>
                  <a:pt x="2809" y="24680"/>
                </a:lnTo>
                <a:lnTo>
                  <a:pt x="3407" y="25098"/>
                </a:lnTo>
                <a:lnTo>
                  <a:pt x="4064" y="25456"/>
                </a:lnTo>
                <a:lnTo>
                  <a:pt x="4722" y="25755"/>
                </a:lnTo>
                <a:lnTo>
                  <a:pt x="5439" y="25994"/>
                </a:lnTo>
                <a:lnTo>
                  <a:pt x="6156" y="26174"/>
                </a:lnTo>
                <a:lnTo>
                  <a:pt x="6873" y="26293"/>
                </a:lnTo>
                <a:lnTo>
                  <a:pt x="8307" y="26293"/>
                </a:lnTo>
                <a:lnTo>
                  <a:pt x="8964" y="26174"/>
                </a:lnTo>
                <a:lnTo>
                  <a:pt x="9622" y="25994"/>
                </a:lnTo>
                <a:lnTo>
                  <a:pt x="10279" y="25696"/>
                </a:lnTo>
                <a:lnTo>
                  <a:pt x="10876" y="25397"/>
                </a:lnTo>
                <a:lnTo>
                  <a:pt x="11474" y="24978"/>
                </a:lnTo>
                <a:lnTo>
                  <a:pt x="12012" y="24560"/>
                </a:lnTo>
                <a:lnTo>
                  <a:pt x="12550" y="24082"/>
                </a:lnTo>
                <a:lnTo>
                  <a:pt x="13028" y="23544"/>
                </a:lnTo>
                <a:lnTo>
                  <a:pt x="13446" y="23007"/>
                </a:lnTo>
                <a:lnTo>
                  <a:pt x="13864" y="22409"/>
                </a:lnTo>
                <a:lnTo>
                  <a:pt x="14163" y="21752"/>
                </a:lnTo>
                <a:lnTo>
                  <a:pt x="14462" y="21094"/>
                </a:lnTo>
                <a:lnTo>
                  <a:pt x="14641" y="20437"/>
                </a:lnTo>
                <a:lnTo>
                  <a:pt x="14820" y="19780"/>
                </a:lnTo>
                <a:lnTo>
                  <a:pt x="14940" y="19063"/>
                </a:lnTo>
                <a:lnTo>
                  <a:pt x="14940" y="18405"/>
                </a:lnTo>
                <a:lnTo>
                  <a:pt x="14880" y="17808"/>
                </a:lnTo>
                <a:lnTo>
                  <a:pt x="14760" y="17270"/>
                </a:lnTo>
                <a:lnTo>
                  <a:pt x="14521" y="16792"/>
                </a:lnTo>
                <a:lnTo>
                  <a:pt x="14282" y="16314"/>
                </a:lnTo>
                <a:lnTo>
                  <a:pt x="13924" y="15836"/>
                </a:lnTo>
                <a:lnTo>
                  <a:pt x="13506" y="15477"/>
                </a:lnTo>
                <a:lnTo>
                  <a:pt x="13087" y="15119"/>
                </a:lnTo>
                <a:lnTo>
                  <a:pt x="12609" y="14820"/>
                </a:lnTo>
                <a:lnTo>
                  <a:pt x="12131" y="14581"/>
                </a:lnTo>
                <a:lnTo>
                  <a:pt x="11593" y="14402"/>
                </a:lnTo>
                <a:lnTo>
                  <a:pt x="11056" y="14282"/>
                </a:lnTo>
                <a:lnTo>
                  <a:pt x="10518" y="14223"/>
                </a:lnTo>
                <a:lnTo>
                  <a:pt x="9980" y="14223"/>
                </a:lnTo>
                <a:lnTo>
                  <a:pt x="9442" y="14342"/>
                </a:lnTo>
                <a:lnTo>
                  <a:pt x="8904" y="14462"/>
                </a:lnTo>
                <a:lnTo>
                  <a:pt x="8367" y="14701"/>
                </a:lnTo>
                <a:lnTo>
                  <a:pt x="8367" y="14701"/>
                </a:lnTo>
                <a:lnTo>
                  <a:pt x="8606" y="12669"/>
                </a:lnTo>
                <a:lnTo>
                  <a:pt x="8904" y="10637"/>
                </a:lnTo>
                <a:lnTo>
                  <a:pt x="9084" y="9621"/>
                </a:lnTo>
                <a:lnTo>
                  <a:pt x="9323" y="8606"/>
                </a:lnTo>
                <a:lnTo>
                  <a:pt x="9562" y="7590"/>
                </a:lnTo>
                <a:lnTo>
                  <a:pt x="9861" y="6634"/>
                </a:lnTo>
                <a:lnTo>
                  <a:pt x="10458" y="5319"/>
                </a:lnTo>
                <a:lnTo>
                  <a:pt x="11534" y="3108"/>
                </a:lnTo>
                <a:lnTo>
                  <a:pt x="12968" y="61"/>
                </a:lnTo>
                <a:lnTo>
                  <a:pt x="12848"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rgbClr val="EDEEF8"/>
        </a:solidFill>
        <a:effectLst/>
      </p:bgPr>
    </p:bg>
    <p:spTree>
      <p:nvGrpSpPr>
        <p:cNvPr id="1" name="Shape 51"/>
        <p:cNvGrpSpPr/>
        <p:nvPr/>
      </p:nvGrpSpPr>
      <p:grpSpPr>
        <a:xfrm>
          <a:off x="0" y="0"/>
          <a:ext cx="0" cy="0"/>
          <a:chOff x="0" y="0"/>
          <a:chExt cx="0" cy="0"/>
        </a:xfrm>
      </p:grpSpPr>
      <p:sp>
        <p:nvSpPr>
          <p:cNvPr id="52" name="Google Shape;52;p3"/>
          <p:cNvSpPr/>
          <p:nvPr/>
        </p:nvSpPr>
        <p:spPr>
          <a:xfrm rot="2523318">
            <a:off x="218693" y="-460740"/>
            <a:ext cx="5327395" cy="5454036"/>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txBox="1">
            <a:spLocks noGrp="1"/>
          </p:cNvSpPr>
          <p:nvPr>
            <p:ph type="ctrTitle"/>
          </p:nvPr>
        </p:nvSpPr>
        <p:spPr>
          <a:xfrm>
            <a:off x="685800" y="1583350"/>
            <a:ext cx="4437600" cy="1159800"/>
          </a:xfrm>
          <a:prstGeom prst="rect">
            <a:avLst/>
          </a:prstGeom>
        </p:spPr>
        <p:txBody>
          <a:bodyPr spcFirstLastPara="1" wrap="square" lIns="91425" tIns="91425" rIns="91425" bIns="91425" anchor="b" anchorCtr="0"/>
          <a:lstStyle>
            <a:lvl1pPr lvl="0" rtl="0">
              <a:spcBef>
                <a:spcPts val="0"/>
              </a:spcBef>
              <a:spcAft>
                <a:spcPts val="0"/>
              </a:spcAft>
              <a:buSzPts val="4400"/>
              <a:buNone/>
              <a:defRPr sz="44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54" name="Google Shape;54;p3"/>
          <p:cNvSpPr txBox="1">
            <a:spLocks noGrp="1"/>
          </p:cNvSpPr>
          <p:nvPr>
            <p:ph type="subTitle" idx="1"/>
          </p:nvPr>
        </p:nvSpPr>
        <p:spPr>
          <a:xfrm>
            <a:off x="685800" y="2840051"/>
            <a:ext cx="4437600" cy="784800"/>
          </a:xfrm>
          <a:prstGeom prst="rect">
            <a:avLst/>
          </a:prstGeom>
        </p:spPr>
        <p:txBody>
          <a:bodyPr spcFirstLastPara="1" wrap="square" lIns="91425" tIns="91425" rIns="91425" bIns="91425" anchor="t" anchorCtr="0"/>
          <a:lstStyle>
            <a:lvl1pPr lvl="0" rtl="0">
              <a:spcBef>
                <a:spcPts val="0"/>
              </a:spcBef>
              <a:spcAft>
                <a:spcPts val="0"/>
              </a:spcAft>
              <a:buClr>
                <a:schemeClr val="dk2"/>
              </a:buClr>
              <a:buSzPts val="1800"/>
              <a:buNone/>
              <a:defRPr sz="1800">
                <a:solidFill>
                  <a:schemeClr val="dk2"/>
                </a:solidFill>
              </a:defRPr>
            </a:lvl1pPr>
            <a:lvl2pPr lvl="1" rtl="0">
              <a:spcBef>
                <a:spcPts val="0"/>
              </a:spcBef>
              <a:spcAft>
                <a:spcPts val="0"/>
              </a:spcAft>
              <a:buClr>
                <a:schemeClr val="dk2"/>
              </a:buClr>
              <a:buSzPts val="1800"/>
              <a:buNone/>
              <a:defRPr sz="1800">
                <a:solidFill>
                  <a:schemeClr val="dk2"/>
                </a:solidFill>
              </a:defRPr>
            </a:lvl2pPr>
            <a:lvl3pPr lvl="2" rtl="0">
              <a:spcBef>
                <a:spcPts val="0"/>
              </a:spcBef>
              <a:spcAft>
                <a:spcPts val="0"/>
              </a:spcAft>
              <a:buClr>
                <a:schemeClr val="dk2"/>
              </a:buClr>
              <a:buSzPts val="1800"/>
              <a:buNone/>
              <a:defRPr sz="1800">
                <a:solidFill>
                  <a:schemeClr val="dk2"/>
                </a:solidFill>
              </a:defRPr>
            </a:lvl3pPr>
            <a:lvl4pPr lvl="3" rtl="0">
              <a:spcBef>
                <a:spcPts val="0"/>
              </a:spcBef>
              <a:spcAft>
                <a:spcPts val="0"/>
              </a:spcAft>
              <a:buClr>
                <a:schemeClr val="dk2"/>
              </a:buClr>
              <a:buSzPts val="1800"/>
              <a:buNone/>
              <a:defRPr sz="1800">
                <a:solidFill>
                  <a:schemeClr val="dk2"/>
                </a:solidFill>
              </a:defRPr>
            </a:lvl4pPr>
            <a:lvl5pPr lvl="4" rtl="0">
              <a:spcBef>
                <a:spcPts val="0"/>
              </a:spcBef>
              <a:spcAft>
                <a:spcPts val="0"/>
              </a:spcAft>
              <a:buClr>
                <a:schemeClr val="dk2"/>
              </a:buClr>
              <a:buSzPts val="1800"/>
              <a:buNone/>
              <a:defRPr sz="1800">
                <a:solidFill>
                  <a:schemeClr val="dk2"/>
                </a:solidFill>
              </a:defRPr>
            </a:lvl5pPr>
            <a:lvl6pPr lvl="5" rtl="0">
              <a:spcBef>
                <a:spcPts val="0"/>
              </a:spcBef>
              <a:spcAft>
                <a:spcPts val="0"/>
              </a:spcAft>
              <a:buClr>
                <a:schemeClr val="dk2"/>
              </a:buClr>
              <a:buSzPts val="1800"/>
              <a:buNone/>
              <a:defRPr sz="1800">
                <a:solidFill>
                  <a:schemeClr val="dk2"/>
                </a:solidFill>
              </a:defRPr>
            </a:lvl6pPr>
            <a:lvl7pPr lvl="6" rtl="0">
              <a:spcBef>
                <a:spcPts val="0"/>
              </a:spcBef>
              <a:spcAft>
                <a:spcPts val="0"/>
              </a:spcAft>
              <a:buClr>
                <a:schemeClr val="dk2"/>
              </a:buClr>
              <a:buSzPts val="1800"/>
              <a:buNone/>
              <a:defRPr sz="1800">
                <a:solidFill>
                  <a:schemeClr val="dk2"/>
                </a:solidFill>
              </a:defRPr>
            </a:lvl7pPr>
            <a:lvl8pPr lvl="7" rtl="0">
              <a:spcBef>
                <a:spcPts val="0"/>
              </a:spcBef>
              <a:spcAft>
                <a:spcPts val="0"/>
              </a:spcAft>
              <a:buClr>
                <a:schemeClr val="dk2"/>
              </a:buClr>
              <a:buSzPts val="1800"/>
              <a:buNone/>
              <a:defRPr sz="1800">
                <a:solidFill>
                  <a:schemeClr val="dk2"/>
                </a:solidFill>
              </a:defRPr>
            </a:lvl8pPr>
            <a:lvl9pPr lvl="8" rtl="0">
              <a:spcBef>
                <a:spcPts val="0"/>
              </a:spcBef>
              <a:spcAft>
                <a:spcPts val="0"/>
              </a:spcAft>
              <a:buClr>
                <a:schemeClr val="dk2"/>
              </a:buClr>
              <a:buSzPts val="1800"/>
              <a:buNone/>
              <a:defRPr sz="1800">
                <a:solidFill>
                  <a:schemeClr val="dk2"/>
                </a:solidFill>
              </a:defRPr>
            </a:lvl9pPr>
          </a:lstStyle>
          <a:p>
            <a:endParaRPr/>
          </a:p>
        </p:txBody>
      </p:sp>
      <p:sp>
        <p:nvSpPr>
          <p:cNvPr id="55" name="Google Shape;55;p3"/>
          <p:cNvSpPr/>
          <p:nvPr/>
        </p:nvSpPr>
        <p:spPr>
          <a:xfrm rot="6668499">
            <a:off x="5293109" y="3771186"/>
            <a:ext cx="892234" cy="662795"/>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3835491">
            <a:off x="5235980" y="3951326"/>
            <a:ext cx="467040" cy="423284"/>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6648350">
            <a:off x="8451648" y="629713"/>
            <a:ext cx="922830" cy="757732"/>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3"/>
          <p:cNvSpPr/>
          <p:nvPr/>
        </p:nvSpPr>
        <p:spPr>
          <a:xfrm rot="-2488733">
            <a:off x="8249054" y="3830167"/>
            <a:ext cx="993792" cy="738164"/>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AAED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3"/>
          <p:cNvSpPr/>
          <p:nvPr/>
        </p:nvSpPr>
        <p:spPr>
          <a:xfrm rot="-10736906">
            <a:off x="8409586" y="2375711"/>
            <a:ext cx="825227" cy="747788"/>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9528265">
            <a:off x="8474418" y="2733034"/>
            <a:ext cx="419693" cy="425041"/>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491037">
            <a:off x="6391016" y="2371566"/>
            <a:ext cx="971233" cy="1011962"/>
          </a:xfrm>
          <a:custGeom>
            <a:avLst/>
            <a:gdLst/>
            <a:ahLst/>
            <a:cxnLst/>
            <a:rect l="l" t="t" r="r" b="b"/>
            <a:pathLst>
              <a:path w="19959" h="20796" extrusionOk="0">
                <a:moveTo>
                  <a:pt x="9801" y="1"/>
                </a:moveTo>
                <a:lnTo>
                  <a:pt x="8785" y="60"/>
                </a:lnTo>
                <a:lnTo>
                  <a:pt x="7769" y="240"/>
                </a:lnTo>
                <a:lnTo>
                  <a:pt x="6753" y="538"/>
                </a:lnTo>
                <a:lnTo>
                  <a:pt x="5797" y="957"/>
                </a:lnTo>
                <a:lnTo>
                  <a:pt x="4901" y="1495"/>
                </a:lnTo>
                <a:lnTo>
                  <a:pt x="4004" y="2152"/>
                </a:lnTo>
                <a:lnTo>
                  <a:pt x="3347" y="2809"/>
                </a:lnTo>
                <a:lnTo>
                  <a:pt x="2630" y="3586"/>
                </a:lnTo>
                <a:lnTo>
                  <a:pt x="2032" y="4482"/>
                </a:lnTo>
                <a:lnTo>
                  <a:pt x="1435" y="5379"/>
                </a:lnTo>
                <a:lnTo>
                  <a:pt x="957" y="6335"/>
                </a:lnTo>
                <a:lnTo>
                  <a:pt x="538" y="7351"/>
                </a:lnTo>
                <a:lnTo>
                  <a:pt x="240" y="8307"/>
                </a:lnTo>
                <a:lnTo>
                  <a:pt x="60" y="9263"/>
                </a:lnTo>
                <a:lnTo>
                  <a:pt x="1" y="9860"/>
                </a:lnTo>
                <a:lnTo>
                  <a:pt x="60" y="10458"/>
                </a:lnTo>
                <a:lnTo>
                  <a:pt x="120" y="10936"/>
                </a:lnTo>
                <a:lnTo>
                  <a:pt x="240" y="11474"/>
                </a:lnTo>
                <a:lnTo>
                  <a:pt x="598" y="12489"/>
                </a:lnTo>
                <a:lnTo>
                  <a:pt x="957" y="13565"/>
                </a:lnTo>
                <a:lnTo>
                  <a:pt x="1076" y="13924"/>
                </a:lnTo>
                <a:lnTo>
                  <a:pt x="1136" y="14342"/>
                </a:lnTo>
                <a:lnTo>
                  <a:pt x="1136" y="15059"/>
                </a:lnTo>
                <a:lnTo>
                  <a:pt x="1136" y="15836"/>
                </a:lnTo>
                <a:lnTo>
                  <a:pt x="1196" y="16613"/>
                </a:lnTo>
                <a:lnTo>
                  <a:pt x="1375" y="17270"/>
                </a:lnTo>
                <a:lnTo>
                  <a:pt x="1554" y="17808"/>
                </a:lnTo>
                <a:lnTo>
                  <a:pt x="1734" y="18286"/>
                </a:lnTo>
                <a:lnTo>
                  <a:pt x="2032" y="18764"/>
                </a:lnTo>
                <a:lnTo>
                  <a:pt x="2331" y="19122"/>
                </a:lnTo>
                <a:lnTo>
                  <a:pt x="2690" y="19481"/>
                </a:lnTo>
                <a:lnTo>
                  <a:pt x="3048" y="19780"/>
                </a:lnTo>
                <a:lnTo>
                  <a:pt x="3466" y="20019"/>
                </a:lnTo>
                <a:lnTo>
                  <a:pt x="3885" y="20258"/>
                </a:lnTo>
                <a:lnTo>
                  <a:pt x="4363" y="20437"/>
                </a:lnTo>
                <a:lnTo>
                  <a:pt x="4841" y="20556"/>
                </a:lnTo>
                <a:lnTo>
                  <a:pt x="5319" y="20676"/>
                </a:lnTo>
                <a:lnTo>
                  <a:pt x="6335" y="20795"/>
                </a:lnTo>
                <a:lnTo>
                  <a:pt x="7410" y="20736"/>
                </a:lnTo>
                <a:lnTo>
                  <a:pt x="8546" y="20616"/>
                </a:lnTo>
                <a:lnTo>
                  <a:pt x="9681" y="20317"/>
                </a:lnTo>
                <a:lnTo>
                  <a:pt x="10757" y="20019"/>
                </a:lnTo>
                <a:lnTo>
                  <a:pt x="11832" y="19600"/>
                </a:lnTo>
                <a:lnTo>
                  <a:pt x="12848" y="19122"/>
                </a:lnTo>
                <a:lnTo>
                  <a:pt x="13744" y="18585"/>
                </a:lnTo>
                <a:lnTo>
                  <a:pt x="14521" y="17987"/>
                </a:lnTo>
                <a:lnTo>
                  <a:pt x="15238" y="17389"/>
                </a:lnTo>
                <a:lnTo>
                  <a:pt x="15896" y="16792"/>
                </a:lnTo>
                <a:lnTo>
                  <a:pt x="16613" y="16194"/>
                </a:lnTo>
                <a:lnTo>
                  <a:pt x="17270" y="15597"/>
                </a:lnTo>
                <a:lnTo>
                  <a:pt x="17867" y="14999"/>
                </a:lnTo>
                <a:lnTo>
                  <a:pt x="18465" y="14402"/>
                </a:lnTo>
                <a:lnTo>
                  <a:pt x="18943" y="13685"/>
                </a:lnTo>
                <a:lnTo>
                  <a:pt x="19361" y="12908"/>
                </a:lnTo>
                <a:lnTo>
                  <a:pt x="19541" y="12430"/>
                </a:lnTo>
                <a:lnTo>
                  <a:pt x="19660" y="11952"/>
                </a:lnTo>
                <a:lnTo>
                  <a:pt x="19839" y="11055"/>
                </a:lnTo>
                <a:lnTo>
                  <a:pt x="19959" y="10099"/>
                </a:lnTo>
                <a:lnTo>
                  <a:pt x="19899" y="9203"/>
                </a:lnTo>
                <a:lnTo>
                  <a:pt x="19780" y="8247"/>
                </a:lnTo>
                <a:lnTo>
                  <a:pt x="19600" y="7351"/>
                </a:lnTo>
                <a:lnTo>
                  <a:pt x="19302" y="6454"/>
                </a:lnTo>
                <a:lnTo>
                  <a:pt x="18943" y="5618"/>
                </a:lnTo>
                <a:lnTo>
                  <a:pt x="18465" y="4781"/>
                </a:lnTo>
                <a:lnTo>
                  <a:pt x="17867" y="3945"/>
                </a:lnTo>
                <a:lnTo>
                  <a:pt x="17150" y="3108"/>
                </a:lnTo>
                <a:lnTo>
                  <a:pt x="16374" y="2391"/>
                </a:lnTo>
                <a:lnTo>
                  <a:pt x="15537" y="1793"/>
                </a:lnTo>
                <a:lnTo>
                  <a:pt x="14700" y="1256"/>
                </a:lnTo>
                <a:lnTo>
                  <a:pt x="13744" y="777"/>
                </a:lnTo>
                <a:lnTo>
                  <a:pt x="12788" y="419"/>
                </a:lnTo>
                <a:lnTo>
                  <a:pt x="11772" y="180"/>
                </a:lnTo>
                <a:lnTo>
                  <a:pt x="10816" y="1"/>
                </a:lnTo>
                <a:close/>
              </a:path>
            </a:pathLst>
          </a:custGeom>
          <a:solidFill>
            <a:srgbClr val="FF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7367623">
            <a:off x="6851320" y="3054382"/>
            <a:ext cx="547355" cy="560366"/>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rot="-10076712">
            <a:off x="8276016" y="2450651"/>
            <a:ext cx="930331" cy="696680"/>
          </a:xfrm>
          <a:custGeom>
            <a:avLst/>
            <a:gdLst/>
            <a:ahLst/>
            <a:cxnLst/>
            <a:rect l="l" t="t" r="r" b="b"/>
            <a:pathLst>
              <a:path w="38304" h="28684" extrusionOk="0">
                <a:moveTo>
                  <a:pt x="33404" y="2690"/>
                </a:moveTo>
                <a:lnTo>
                  <a:pt x="34061" y="5200"/>
                </a:lnTo>
                <a:lnTo>
                  <a:pt x="34778" y="7769"/>
                </a:lnTo>
                <a:lnTo>
                  <a:pt x="35017" y="9084"/>
                </a:lnTo>
                <a:lnTo>
                  <a:pt x="35256" y="10398"/>
                </a:lnTo>
                <a:lnTo>
                  <a:pt x="35316" y="11713"/>
                </a:lnTo>
                <a:lnTo>
                  <a:pt x="35316" y="12370"/>
                </a:lnTo>
                <a:lnTo>
                  <a:pt x="35316" y="12968"/>
                </a:lnTo>
                <a:lnTo>
                  <a:pt x="33344" y="12251"/>
                </a:lnTo>
                <a:lnTo>
                  <a:pt x="31313" y="11593"/>
                </a:lnTo>
                <a:lnTo>
                  <a:pt x="29281" y="10996"/>
                </a:lnTo>
                <a:lnTo>
                  <a:pt x="27249" y="10458"/>
                </a:lnTo>
                <a:lnTo>
                  <a:pt x="25277" y="9861"/>
                </a:lnTo>
                <a:lnTo>
                  <a:pt x="23186" y="9323"/>
                </a:lnTo>
                <a:lnTo>
                  <a:pt x="22170" y="9084"/>
                </a:lnTo>
                <a:lnTo>
                  <a:pt x="21094" y="8904"/>
                </a:lnTo>
                <a:lnTo>
                  <a:pt x="20079" y="8785"/>
                </a:lnTo>
                <a:lnTo>
                  <a:pt x="19063" y="8665"/>
                </a:lnTo>
                <a:lnTo>
                  <a:pt x="26233" y="5678"/>
                </a:lnTo>
                <a:lnTo>
                  <a:pt x="33404" y="2690"/>
                </a:lnTo>
                <a:close/>
                <a:moveTo>
                  <a:pt x="17330" y="9442"/>
                </a:moveTo>
                <a:lnTo>
                  <a:pt x="17330" y="9502"/>
                </a:lnTo>
                <a:lnTo>
                  <a:pt x="17270" y="9622"/>
                </a:lnTo>
                <a:lnTo>
                  <a:pt x="17091" y="9980"/>
                </a:lnTo>
                <a:lnTo>
                  <a:pt x="16493" y="10936"/>
                </a:lnTo>
                <a:lnTo>
                  <a:pt x="15358" y="12490"/>
                </a:lnTo>
                <a:lnTo>
                  <a:pt x="14223" y="14342"/>
                </a:lnTo>
                <a:lnTo>
                  <a:pt x="13147" y="16195"/>
                </a:lnTo>
                <a:lnTo>
                  <a:pt x="10996" y="19959"/>
                </a:lnTo>
                <a:lnTo>
                  <a:pt x="10697" y="20676"/>
                </a:lnTo>
                <a:lnTo>
                  <a:pt x="10338" y="21513"/>
                </a:lnTo>
                <a:lnTo>
                  <a:pt x="9920" y="22349"/>
                </a:lnTo>
                <a:lnTo>
                  <a:pt x="9741" y="22708"/>
                </a:lnTo>
                <a:lnTo>
                  <a:pt x="9502" y="22947"/>
                </a:lnTo>
                <a:lnTo>
                  <a:pt x="9263" y="23126"/>
                </a:lnTo>
                <a:lnTo>
                  <a:pt x="8964" y="23186"/>
                </a:lnTo>
                <a:lnTo>
                  <a:pt x="8665" y="23186"/>
                </a:lnTo>
                <a:lnTo>
                  <a:pt x="8367" y="23126"/>
                </a:lnTo>
                <a:lnTo>
                  <a:pt x="8068" y="23007"/>
                </a:lnTo>
                <a:lnTo>
                  <a:pt x="7709" y="22827"/>
                </a:lnTo>
                <a:lnTo>
                  <a:pt x="6992" y="22349"/>
                </a:lnTo>
                <a:lnTo>
                  <a:pt x="6275" y="21812"/>
                </a:lnTo>
                <a:lnTo>
                  <a:pt x="5618" y="21274"/>
                </a:lnTo>
                <a:lnTo>
                  <a:pt x="4602" y="20318"/>
                </a:lnTo>
                <a:lnTo>
                  <a:pt x="3945" y="19660"/>
                </a:lnTo>
                <a:lnTo>
                  <a:pt x="3347" y="19003"/>
                </a:lnTo>
                <a:lnTo>
                  <a:pt x="2750" y="18286"/>
                </a:lnTo>
                <a:lnTo>
                  <a:pt x="2272" y="17509"/>
                </a:lnTo>
                <a:lnTo>
                  <a:pt x="2032" y="17031"/>
                </a:lnTo>
                <a:lnTo>
                  <a:pt x="1913" y="16673"/>
                </a:lnTo>
                <a:lnTo>
                  <a:pt x="1853" y="16493"/>
                </a:lnTo>
                <a:lnTo>
                  <a:pt x="1913" y="16314"/>
                </a:lnTo>
                <a:lnTo>
                  <a:pt x="1973" y="16195"/>
                </a:lnTo>
                <a:lnTo>
                  <a:pt x="2092" y="16015"/>
                </a:lnTo>
                <a:lnTo>
                  <a:pt x="2331" y="15836"/>
                </a:lnTo>
                <a:lnTo>
                  <a:pt x="2570" y="15657"/>
                </a:lnTo>
                <a:lnTo>
                  <a:pt x="3228" y="15418"/>
                </a:lnTo>
                <a:lnTo>
                  <a:pt x="4542" y="14999"/>
                </a:lnTo>
                <a:lnTo>
                  <a:pt x="17330" y="9442"/>
                </a:lnTo>
                <a:close/>
                <a:moveTo>
                  <a:pt x="18107" y="9263"/>
                </a:moveTo>
                <a:lnTo>
                  <a:pt x="18286" y="9323"/>
                </a:lnTo>
                <a:lnTo>
                  <a:pt x="18824" y="9382"/>
                </a:lnTo>
                <a:lnTo>
                  <a:pt x="20437" y="9622"/>
                </a:lnTo>
                <a:lnTo>
                  <a:pt x="21991" y="9920"/>
                </a:lnTo>
                <a:lnTo>
                  <a:pt x="23724" y="10219"/>
                </a:lnTo>
                <a:lnTo>
                  <a:pt x="25516" y="10637"/>
                </a:lnTo>
                <a:lnTo>
                  <a:pt x="27249" y="11115"/>
                </a:lnTo>
                <a:lnTo>
                  <a:pt x="28922" y="11593"/>
                </a:lnTo>
                <a:lnTo>
                  <a:pt x="32388" y="12669"/>
                </a:lnTo>
                <a:lnTo>
                  <a:pt x="33046" y="12908"/>
                </a:lnTo>
                <a:lnTo>
                  <a:pt x="33822" y="13267"/>
                </a:lnTo>
                <a:lnTo>
                  <a:pt x="34599" y="13446"/>
                </a:lnTo>
                <a:lnTo>
                  <a:pt x="34958" y="13506"/>
                </a:lnTo>
                <a:lnTo>
                  <a:pt x="35256" y="13506"/>
                </a:lnTo>
                <a:lnTo>
                  <a:pt x="35137" y="14043"/>
                </a:lnTo>
                <a:lnTo>
                  <a:pt x="34958" y="14641"/>
                </a:lnTo>
                <a:lnTo>
                  <a:pt x="34539" y="15776"/>
                </a:lnTo>
                <a:lnTo>
                  <a:pt x="34061" y="16852"/>
                </a:lnTo>
                <a:lnTo>
                  <a:pt x="33404" y="17868"/>
                </a:lnTo>
                <a:lnTo>
                  <a:pt x="32687" y="18884"/>
                </a:lnTo>
                <a:lnTo>
                  <a:pt x="31850" y="19780"/>
                </a:lnTo>
                <a:lnTo>
                  <a:pt x="30954" y="20676"/>
                </a:lnTo>
                <a:lnTo>
                  <a:pt x="29938" y="21453"/>
                </a:lnTo>
                <a:lnTo>
                  <a:pt x="28922" y="22230"/>
                </a:lnTo>
                <a:lnTo>
                  <a:pt x="27847" y="22887"/>
                </a:lnTo>
                <a:lnTo>
                  <a:pt x="26711" y="23544"/>
                </a:lnTo>
                <a:lnTo>
                  <a:pt x="25576" y="24082"/>
                </a:lnTo>
                <a:lnTo>
                  <a:pt x="24441" y="24501"/>
                </a:lnTo>
                <a:lnTo>
                  <a:pt x="23305" y="24919"/>
                </a:lnTo>
                <a:lnTo>
                  <a:pt x="22170" y="25218"/>
                </a:lnTo>
                <a:lnTo>
                  <a:pt x="21035" y="25457"/>
                </a:lnTo>
                <a:lnTo>
                  <a:pt x="21035" y="25457"/>
                </a:lnTo>
                <a:lnTo>
                  <a:pt x="21094" y="25277"/>
                </a:lnTo>
                <a:lnTo>
                  <a:pt x="21035" y="25098"/>
                </a:lnTo>
                <a:lnTo>
                  <a:pt x="20915" y="24979"/>
                </a:lnTo>
                <a:lnTo>
                  <a:pt x="20796" y="25038"/>
                </a:lnTo>
                <a:lnTo>
                  <a:pt x="20736" y="25038"/>
                </a:lnTo>
                <a:lnTo>
                  <a:pt x="20796" y="24919"/>
                </a:lnTo>
                <a:lnTo>
                  <a:pt x="20796" y="24680"/>
                </a:lnTo>
                <a:lnTo>
                  <a:pt x="20736" y="23963"/>
                </a:lnTo>
                <a:lnTo>
                  <a:pt x="20497" y="22887"/>
                </a:lnTo>
                <a:lnTo>
                  <a:pt x="20198" y="21752"/>
                </a:lnTo>
                <a:lnTo>
                  <a:pt x="19541" y="19421"/>
                </a:lnTo>
                <a:lnTo>
                  <a:pt x="19123" y="18107"/>
                </a:lnTo>
                <a:lnTo>
                  <a:pt x="18704" y="16195"/>
                </a:lnTo>
                <a:lnTo>
                  <a:pt x="18346" y="14282"/>
                </a:lnTo>
                <a:lnTo>
                  <a:pt x="18107" y="12370"/>
                </a:lnTo>
                <a:lnTo>
                  <a:pt x="17987" y="10458"/>
                </a:lnTo>
                <a:lnTo>
                  <a:pt x="19003" y="11713"/>
                </a:lnTo>
                <a:lnTo>
                  <a:pt x="20138" y="13028"/>
                </a:lnTo>
                <a:lnTo>
                  <a:pt x="21274" y="14223"/>
                </a:lnTo>
                <a:lnTo>
                  <a:pt x="22529" y="15418"/>
                </a:lnTo>
                <a:lnTo>
                  <a:pt x="23783" y="16613"/>
                </a:lnTo>
                <a:lnTo>
                  <a:pt x="25038" y="17688"/>
                </a:lnTo>
                <a:lnTo>
                  <a:pt x="26353" y="18764"/>
                </a:lnTo>
                <a:lnTo>
                  <a:pt x="27668" y="19840"/>
                </a:lnTo>
                <a:lnTo>
                  <a:pt x="28146" y="20198"/>
                </a:lnTo>
                <a:lnTo>
                  <a:pt x="28803" y="20736"/>
                </a:lnTo>
                <a:lnTo>
                  <a:pt x="29161" y="20915"/>
                </a:lnTo>
                <a:lnTo>
                  <a:pt x="29520" y="21095"/>
                </a:lnTo>
                <a:lnTo>
                  <a:pt x="29819" y="21095"/>
                </a:lnTo>
                <a:lnTo>
                  <a:pt x="29938" y="21035"/>
                </a:lnTo>
                <a:lnTo>
                  <a:pt x="29998" y="20975"/>
                </a:lnTo>
                <a:lnTo>
                  <a:pt x="30058" y="20855"/>
                </a:lnTo>
                <a:lnTo>
                  <a:pt x="30058" y="20736"/>
                </a:lnTo>
                <a:lnTo>
                  <a:pt x="29998" y="20437"/>
                </a:lnTo>
                <a:lnTo>
                  <a:pt x="29759" y="20198"/>
                </a:lnTo>
                <a:lnTo>
                  <a:pt x="29460" y="19899"/>
                </a:lnTo>
                <a:lnTo>
                  <a:pt x="28743" y="19421"/>
                </a:lnTo>
                <a:lnTo>
                  <a:pt x="28265" y="19123"/>
                </a:lnTo>
                <a:lnTo>
                  <a:pt x="26950" y="18107"/>
                </a:lnTo>
                <a:lnTo>
                  <a:pt x="25636" y="17091"/>
                </a:lnTo>
                <a:lnTo>
                  <a:pt x="24321" y="16015"/>
                </a:lnTo>
                <a:lnTo>
                  <a:pt x="23066" y="14880"/>
                </a:lnTo>
                <a:lnTo>
                  <a:pt x="21871" y="13745"/>
                </a:lnTo>
                <a:lnTo>
                  <a:pt x="20676" y="12550"/>
                </a:lnTo>
                <a:lnTo>
                  <a:pt x="19481" y="11295"/>
                </a:lnTo>
                <a:lnTo>
                  <a:pt x="18943" y="10697"/>
                </a:lnTo>
                <a:lnTo>
                  <a:pt x="18465" y="10040"/>
                </a:lnTo>
                <a:lnTo>
                  <a:pt x="18047" y="9502"/>
                </a:lnTo>
                <a:lnTo>
                  <a:pt x="17987" y="9382"/>
                </a:lnTo>
                <a:lnTo>
                  <a:pt x="17987" y="9263"/>
                </a:lnTo>
                <a:close/>
                <a:moveTo>
                  <a:pt x="17509" y="9861"/>
                </a:moveTo>
                <a:lnTo>
                  <a:pt x="17390" y="10876"/>
                </a:lnTo>
                <a:lnTo>
                  <a:pt x="17390" y="11832"/>
                </a:lnTo>
                <a:lnTo>
                  <a:pt x="17390" y="12848"/>
                </a:lnTo>
                <a:lnTo>
                  <a:pt x="17509" y="13804"/>
                </a:lnTo>
                <a:lnTo>
                  <a:pt x="17629" y="14820"/>
                </a:lnTo>
                <a:lnTo>
                  <a:pt x="17808" y="15776"/>
                </a:lnTo>
                <a:lnTo>
                  <a:pt x="18286" y="17748"/>
                </a:lnTo>
                <a:lnTo>
                  <a:pt x="19302" y="21692"/>
                </a:lnTo>
                <a:lnTo>
                  <a:pt x="19780" y="23604"/>
                </a:lnTo>
                <a:lnTo>
                  <a:pt x="19959" y="24620"/>
                </a:lnTo>
                <a:lnTo>
                  <a:pt x="20138" y="25576"/>
                </a:lnTo>
                <a:lnTo>
                  <a:pt x="18764" y="25696"/>
                </a:lnTo>
                <a:lnTo>
                  <a:pt x="17449" y="25696"/>
                </a:lnTo>
                <a:lnTo>
                  <a:pt x="16135" y="25576"/>
                </a:lnTo>
                <a:lnTo>
                  <a:pt x="14820" y="25457"/>
                </a:lnTo>
                <a:lnTo>
                  <a:pt x="13506" y="25158"/>
                </a:lnTo>
                <a:lnTo>
                  <a:pt x="12191" y="24799"/>
                </a:lnTo>
                <a:lnTo>
                  <a:pt x="10936" y="24321"/>
                </a:lnTo>
                <a:lnTo>
                  <a:pt x="9741" y="23843"/>
                </a:lnTo>
                <a:lnTo>
                  <a:pt x="9980" y="23544"/>
                </a:lnTo>
                <a:lnTo>
                  <a:pt x="10219" y="23186"/>
                </a:lnTo>
                <a:lnTo>
                  <a:pt x="10637" y="22409"/>
                </a:lnTo>
                <a:lnTo>
                  <a:pt x="10996" y="21573"/>
                </a:lnTo>
                <a:lnTo>
                  <a:pt x="11354" y="20855"/>
                </a:lnTo>
                <a:lnTo>
                  <a:pt x="13386" y="17031"/>
                </a:lnTo>
                <a:lnTo>
                  <a:pt x="15418" y="13446"/>
                </a:lnTo>
                <a:lnTo>
                  <a:pt x="17509" y="9861"/>
                </a:lnTo>
                <a:close/>
                <a:moveTo>
                  <a:pt x="35256" y="1973"/>
                </a:moveTo>
                <a:lnTo>
                  <a:pt x="35735" y="3228"/>
                </a:lnTo>
                <a:lnTo>
                  <a:pt x="36213" y="4542"/>
                </a:lnTo>
                <a:lnTo>
                  <a:pt x="36631" y="5857"/>
                </a:lnTo>
                <a:lnTo>
                  <a:pt x="36989" y="7231"/>
                </a:lnTo>
                <a:lnTo>
                  <a:pt x="37228" y="8546"/>
                </a:lnTo>
                <a:lnTo>
                  <a:pt x="37408" y="9920"/>
                </a:lnTo>
                <a:lnTo>
                  <a:pt x="37467" y="11295"/>
                </a:lnTo>
                <a:lnTo>
                  <a:pt x="37348" y="12729"/>
                </a:lnTo>
                <a:lnTo>
                  <a:pt x="37288" y="13386"/>
                </a:lnTo>
                <a:lnTo>
                  <a:pt x="37169" y="14043"/>
                </a:lnTo>
                <a:lnTo>
                  <a:pt x="36989" y="14760"/>
                </a:lnTo>
                <a:lnTo>
                  <a:pt x="36750" y="15418"/>
                </a:lnTo>
                <a:lnTo>
                  <a:pt x="36511" y="16075"/>
                </a:lnTo>
                <a:lnTo>
                  <a:pt x="36213" y="16732"/>
                </a:lnTo>
                <a:lnTo>
                  <a:pt x="35495" y="17987"/>
                </a:lnTo>
                <a:lnTo>
                  <a:pt x="34659" y="19182"/>
                </a:lnTo>
                <a:lnTo>
                  <a:pt x="33763" y="20377"/>
                </a:lnTo>
                <a:lnTo>
                  <a:pt x="32687" y="21453"/>
                </a:lnTo>
                <a:lnTo>
                  <a:pt x="31611" y="22469"/>
                </a:lnTo>
                <a:lnTo>
                  <a:pt x="30416" y="23425"/>
                </a:lnTo>
                <a:lnTo>
                  <a:pt x="29161" y="24321"/>
                </a:lnTo>
                <a:lnTo>
                  <a:pt x="27847" y="25098"/>
                </a:lnTo>
                <a:lnTo>
                  <a:pt x="26532" y="25815"/>
                </a:lnTo>
                <a:lnTo>
                  <a:pt x="25158" y="26413"/>
                </a:lnTo>
                <a:lnTo>
                  <a:pt x="23843" y="26891"/>
                </a:lnTo>
                <a:lnTo>
                  <a:pt x="22469" y="27309"/>
                </a:lnTo>
                <a:lnTo>
                  <a:pt x="21154" y="27548"/>
                </a:lnTo>
                <a:lnTo>
                  <a:pt x="20437" y="27668"/>
                </a:lnTo>
                <a:lnTo>
                  <a:pt x="19660" y="27727"/>
                </a:lnTo>
                <a:lnTo>
                  <a:pt x="18107" y="27727"/>
                </a:lnTo>
                <a:lnTo>
                  <a:pt x="16553" y="27548"/>
                </a:lnTo>
                <a:lnTo>
                  <a:pt x="14999" y="27309"/>
                </a:lnTo>
                <a:lnTo>
                  <a:pt x="13506" y="26951"/>
                </a:lnTo>
                <a:lnTo>
                  <a:pt x="12012" y="26472"/>
                </a:lnTo>
                <a:lnTo>
                  <a:pt x="10578" y="25994"/>
                </a:lnTo>
                <a:lnTo>
                  <a:pt x="9143" y="25397"/>
                </a:lnTo>
                <a:lnTo>
                  <a:pt x="8367" y="25038"/>
                </a:lnTo>
                <a:lnTo>
                  <a:pt x="7650" y="24680"/>
                </a:lnTo>
                <a:lnTo>
                  <a:pt x="6932" y="24262"/>
                </a:lnTo>
                <a:lnTo>
                  <a:pt x="6335" y="23843"/>
                </a:lnTo>
                <a:lnTo>
                  <a:pt x="5678" y="23365"/>
                </a:lnTo>
                <a:lnTo>
                  <a:pt x="5140" y="22827"/>
                </a:lnTo>
                <a:lnTo>
                  <a:pt x="4602" y="22290"/>
                </a:lnTo>
                <a:lnTo>
                  <a:pt x="4064" y="21752"/>
                </a:lnTo>
                <a:lnTo>
                  <a:pt x="3108" y="20557"/>
                </a:lnTo>
                <a:lnTo>
                  <a:pt x="2272" y="19302"/>
                </a:lnTo>
                <a:lnTo>
                  <a:pt x="1435" y="17927"/>
                </a:lnTo>
                <a:lnTo>
                  <a:pt x="658" y="16434"/>
                </a:lnTo>
                <a:lnTo>
                  <a:pt x="957" y="16374"/>
                </a:lnTo>
                <a:lnTo>
                  <a:pt x="1136" y="16434"/>
                </a:lnTo>
                <a:lnTo>
                  <a:pt x="1256" y="16434"/>
                </a:lnTo>
                <a:lnTo>
                  <a:pt x="1315" y="16553"/>
                </a:lnTo>
                <a:lnTo>
                  <a:pt x="1435" y="16912"/>
                </a:lnTo>
                <a:lnTo>
                  <a:pt x="1554" y="17449"/>
                </a:lnTo>
                <a:lnTo>
                  <a:pt x="1734" y="17808"/>
                </a:lnTo>
                <a:lnTo>
                  <a:pt x="1973" y="18226"/>
                </a:lnTo>
                <a:lnTo>
                  <a:pt x="2511" y="18943"/>
                </a:lnTo>
                <a:lnTo>
                  <a:pt x="3048" y="19660"/>
                </a:lnTo>
                <a:lnTo>
                  <a:pt x="3646" y="20377"/>
                </a:lnTo>
                <a:lnTo>
                  <a:pt x="4303" y="20975"/>
                </a:lnTo>
                <a:lnTo>
                  <a:pt x="4961" y="21632"/>
                </a:lnTo>
                <a:lnTo>
                  <a:pt x="5678" y="22230"/>
                </a:lnTo>
                <a:lnTo>
                  <a:pt x="6395" y="22827"/>
                </a:lnTo>
                <a:lnTo>
                  <a:pt x="7231" y="23365"/>
                </a:lnTo>
                <a:lnTo>
                  <a:pt x="8008" y="23903"/>
                </a:lnTo>
                <a:lnTo>
                  <a:pt x="8845" y="24381"/>
                </a:lnTo>
                <a:lnTo>
                  <a:pt x="9681" y="24799"/>
                </a:lnTo>
                <a:lnTo>
                  <a:pt x="10578" y="25158"/>
                </a:lnTo>
                <a:lnTo>
                  <a:pt x="11414" y="25516"/>
                </a:lnTo>
                <a:lnTo>
                  <a:pt x="12310" y="25815"/>
                </a:lnTo>
                <a:lnTo>
                  <a:pt x="13147" y="26054"/>
                </a:lnTo>
                <a:lnTo>
                  <a:pt x="13984" y="26233"/>
                </a:lnTo>
                <a:lnTo>
                  <a:pt x="14820" y="26413"/>
                </a:lnTo>
                <a:lnTo>
                  <a:pt x="15716" y="26532"/>
                </a:lnTo>
                <a:lnTo>
                  <a:pt x="16553" y="26592"/>
                </a:lnTo>
                <a:lnTo>
                  <a:pt x="17449" y="26652"/>
                </a:lnTo>
                <a:lnTo>
                  <a:pt x="18346" y="26652"/>
                </a:lnTo>
                <a:lnTo>
                  <a:pt x="19182" y="26592"/>
                </a:lnTo>
                <a:lnTo>
                  <a:pt x="20079" y="26532"/>
                </a:lnTo>
                <a:lnTo>
                  <a:pt x="20915" y="26413"/>
                </a:lnTo>
                <a:lnTo>
                  <a:pt x="21812" y="26233"/>
                </a:lnTo>
                <a:lnTo>
                  <a:pt x="22648" y="26054"/>
                </a:lnTo>
                <a:lnTo>
                  <a:pt x="23485" y="25815"/>
                </a:lnTo>
                <a:lnTo>
                  <a:pt x="24321" y="25516"/>
                </a:lnTo>
                <a:lnTo>
                  <a:pt x="25158" y="25218"/>
                </a:lnTo>
                <a:lnTo>
                  <a:pt x="26592" y="24620"/>
                </a:lnTo>
                <a:lnTo>
                  <a:pt x="28026" y="23843"/>
                </a:lnTo>
                <a:lnTo>
                  <a:pt x="29341" y="22947"/>
                </a:lnTo>
                <a:lnTo>
                  <a:pt x="30596" y="21991"/>
                </a:lnTo>
                <a:lnTo>
                  <a:pt x="31791" y="20975"/>
                </a:lnTo>
                <a:lnTo>
                  <a:pt x="32328" y="20377"/>
                </a:lnTo>
                <a:lnTo>
                  <a:pt x="32866" y="19780"/>
                </a:lnTo>
                <a:lnTo>
                  <a:pt x="33344" y="19182"/>
                </a:lnTo>
                <a:lnTo>
                  <a:pt x="33822" y="18525"/>
                </a:lnTo>
                <a:lnTo>
                  <a:pt x="34241" y="17868"/>
                </a:lnTo>
                <a:lnTo>
                  <a:pt x="34659" y="17151"/>
                </a:lnTo>
                <a:lnTo>
                  <a:pt x="35077" y="16314"/>
                </a:lnTo>
                <a:lnTo>
                  <a:pt x="35436" y="15478"/>
                </a:lnTo>
                <a:lnTo>
                  <a:pt x="35675" y="14581"/>
                </a:lnTo>
                <a:lnTo>
                  <a:pt x="35914" y="13745"/>
                </a:lnTo>
                <a:lnTo>
                  <a:pt x="36033" y="12848"/>
                </a:lnTo>
                <a:lnTo>
                  <a:pt x="36033" y="11892"/>
                </a:lnTo>
                <a:lnTo>
                  <a:pt x="36033" y="10996"/>
                </a:lnTo>
                <a:lnTo>
                  <a:pt x="35914" y="10040"/>
                </a:lnTo>
                <a:lnTo>
                  <a:pt x="35735" y="8904"/>
                </a:lnTo>
                <a:lnTo>
                  <a:pt x="35495" y="7769"/>
                </a:lnTo>
                <a:lnTo>
                  <a:pt x="34898" y="5439"/>
                </a:lnTo>
                <a:lnTo>
                  <a:pt x="34539" y="4303"/>
                </a:lnTo>
                <a:lnTo>
                  <a:pt x="34420" y="3706"/>
                </a:lnTo>
                <a:lnTo>
                  <a:pt x="34360" y="3168"/>
                </a:lnTo>
                <a:lnTo>
                  <a:pt x="34360" y="2630"/>
                </a:lnTo>
                <a:lnTo>
                  <a:pt x="34360" y="2451"/>
                </a:lnTo>
                <a:lnTo>
                  <a:pt x="34420" y="2331"/>
                </a:lnTo>
                <a:lnTo>
                  <a:pt x="34480" y="2272"/>
                </a:lnTo>
                <a:lnTo>
                  <a:pt x="34659" y="2212"/>
                </a:lnTo>
                <a:lnTo>
                  <a:pt x="35256" y="1973"/>
                </a:lnTo>
                <a:close/>
                <a:moveTo>
                  <a:pt x="35137" y="1"/>
                </a:moveTo>
                <a:lnTo>
                  <a:pt x="34958" y="120"/>
                </a:lnTo>
                <a:lnTo>
                  <a:pt x="34838" y="240"/>
                </a:lnTo>
                <a:lnTo>
                  <a:pt x="34778" y="479"/>
                </a:lnTo>
                <a:lnTo>
                  <a:pt x="34778" y="658"/>
                </a:lnTo>
                <a:lnTo>
                  <a:pt x="34838" y="897"/>
                </a:lnTo>
                <a:lnTo>
                  <a:pt x="34420" y="1017"/>
                </a:lnTo>
                <a:lnTo>
                  <a:pt x="34002" y="1077"/>
                </a:lnTo>
                <a:lnTo>
                  <a:pt x="33643" y="1136"/>
                </a:lnTo>
                <a:lnTo>
                  <a:pt x="33285" y="1256"/>
                </a:lnTo>
                <a:lnTo>
                  <a:pt x="32986" y="1435"/>
                </a:lnTo>
                <a:lnTo>
                  <a:pt x="32567" y="1674"/>
                </a:lnTo>
                <a:lnTo>
                  <a:pt x="32149" y="1973"/>
                </a:lnTo>
                <a:lnTo>
                  <a:pt x="31671" y="2152"/>
                </a:lnTo>
                <a:lnTo>
                  <a:pt x="26652" y="4244"/>
                </a:lnTo>
                <a:lnTo>
                  <a:pt x="21513" y="6395"/>
                </a:lnTo>
                <a:lnTo>
                  <a:pt x="16314" y="8606"/>
                </a:lnTo>
                <a:lnTo>
                  <a:pt x="11474" y="10757"/>
                </a:lnTo>
                <a:lnTo>
                  <a:pt x="6693" y="12968"/>
                </a:lnTo>
                <a:lnTo>
                  <a:pt x="5020" y="13685"/>
                </a:lnTo>
                <a:lnTo>
                  <a:pt x="3347" y="14402"/>
                </a:lnTo>
                <a:lnTo>
                  <a:pt x="2570" y="14760"/>
                </a:lnTo>
                <a:lnTo>
                  <a:pt x="1793" y="15179"/>
                </a:lnTo>
                <a:lnTo>
                  <a:pt x="1076" y="15657"/>
                </a:lnTo>
                <a:lnTo>
                  <a:pt x="479" y="16135"/>
                </a:lnTo>
                <a:lnTo>
                  <a:pt x="419" y="15956"/>
                </a:lnTo>
                <a:lnTo>
                  <a:pt x="359" y="15776"/>
                </a:lnTo>
                <a:lnTo>
                  <a:pt x="240" y="15717"/>
                </a:lnTo>
                <a:lnTo>
                  <a:pt x="61" y="15657"/>
                </a:lnTo>
                <a:lnTo>
                  <a:pt x="1" y="15836"/>
                </a:lnTo>
                <a:lnTo>
                  <a:pt x="1" y="16015"/>
                </a:lnTo>
                <a:lnTo>
                  <a:pt x="61" y="16374"/>
                </a:lnTo>
                <a:lnTo>
                  <a:pt x="180" y="16732"/>
                </a:lnTo>
                <a:lnTo>
                  <a:pt x="539" y="17629"/>
                </a:lnTo>
                <a:lnTo>
                  <a:pt x="1076" y="18704"/>
                </a:lnTo>
                <a:lnTo>
                  <a:pt x="2152" y="20676"/>
                </a:lnTo>
                <a:lnTo>
                  <a:pt x="2869" y="21812"/>
                </a:lnTo>
                <a:lnTo>
                  <a:pt x="3467" y="22648"/>
                </a:lnTo>
                <a:lnTo>
                  <a:pt x="4124" y="23365"/>
                </a:lnTo>
                <a:lnTo>
                  <a:pt x="4841" y="23963"/>
                </a:lnTo>
                <a:lnTo>
                  <a:pt x="5558" y="24560"/>
                </a:lnTo>
                <a:lnTo>
                  <a:pt x="6395" y="25098"/>
                </a:lnTo>
                <a:lnTo>
                  <a:pt x="7231" y="25576"/>
                </a:lnTo>
                <a:lnTo>
                  <a:pt x="8068" y="26054"/>
                </a:lnTo>
                <a:lnTo>
                  <a:pt x="8964" y="26472"/>
                </a:lnTo>
                <a:lnTo>
                  <a:pt x="10996" y="27249"/>
                </a:lnTo>
                <a:lnTo>
                  <a:pt x="12071" y="27548"/>
                </a:lnTo>
                <a:lnTo>
                  <a:pt x="13087" y="27847"/>
                </a:lnTo>
                <a:lnTo>
                  <a:pt x="14103" y="28146"/>
                </a:lnTo>
                <a:lnTo>
                  <a:pt x="15179" y="28325"/>
                </a:lnTo>
                <a:lnTo>
                  <a:pt x="16195" y="28504"/>
                </a:lnTo>
                <a:lnTo>
                  <a:pt x="17270" y="28624"/>
                </a:lnTo>
                <a:lnTo>
                  <a:pt x="18346" y="28683"/>
                </a:lnTo>
                <a:lnTo>
                  <a:pt x="19362" y="28683"/>
                </a:lnTo>
                <a:lnTo>
                  <a:pt x="20437" y="28624"/>
                </a:lnTo>
                <a:lnTo>
                  <a:pt x="21453" y="28504"/>
                </a:lnTo>
                <a:lnTo>
                  <a:pt x="22529" y="28265"/>
                </a:lnTo>
                <a:lnTo>
                  <a:pt x="23544" y="28026"/>
                </a:lnTo>
                <a:lnTo>
                  <a:pt x="24620" y="27668"/>
                </a:lnTo>
                <a:lnTo>
                  <a:pt x="25636" y="27249"/>
                </a:lnTo>
                <a:lnTo>
                  <a:pt x="27309" y="26413"/>
                </a:lnTo>
                <a:lnTo>
                  <a:pt x="28982" y="25457"/>
                </a:lnTo>
                <a:lnTo>
                  <a:pt x="30655" y="24321"/>
                </a:lnTo>
                <a:lnTo>
                  <a:pt x="31432" y="23724"/>
                </a:lnTo>
                <a:lnTo>
                  <a:pt x="32209" y="23126"/>
                </a:lnTo>
                <a:lnTo>
                  <a:pt x="32926" y="22469"/>
                </a:lnTo>
                <a:lnTo>
                  <a:pt x="33643" y="21812"/>
                </a:lnTo>
                <a:lnTo>
                  <a:pt x="34300" y="21095"/>
                </a:lnTo>
                <a:lnTo>
                  <a:pt x="34958" y="20377"/>
                </a:lnTo>
                <a:lnTo>
                  <a:pt x="35555" y="19601"/>
                </a:lnTo>
                <a:lnTo>
                  <a:pt x="36093" y="18824"/>
                </a:lnTo>
                <a:lnTo>
                  <a:pt x="36571" y="17987"/>
                </a:lnTo>
                <a:lnTo>
                  <a:pt x="37049" y="17151"/>
                </a:lnTo>
                <a:lnTo>
                  <a:pt x="37467" y="16135"/>
                </a:lnTo>
                <a:lnTo>
                  <a:pt x="37826" y="15059"/>
                </a:lnTo>
                <a:lnTo>
                  <a:pt x="38065" y="13984"/>
                </a:lnTo>
                <a:lnTo>
                  <a:pt x="38244" y="12968"/>
                </a:lnTo>
                <a:lnTo>
                  <a:pt x="38304" y="11892"/>
                </a:lnTo>
                <a:lnTo>
                  <a:pt x="38304" y="10757"/>
                </a:lnTo>
                <a:lnTo>
                  <a:pt x="38244" y="9681"/>
                </a:lnTo>
                <a:lnTo>
                  <a:pt x="38125" y="8606"/>
                </a:lnTo>
                <a:lnTo>
                  <a:pt x="37945" y="7530"/>
                </a:lnTo>
                <a:lnTo>
                  <a:pt x="37706" y="6454"/>
                </a:lnTo>
                <a:lnTo>
                  <a:pt x="37408" y="5379"/>
                </a:lnTo>
                <a:lnTo>
                  <a:pt x="37109" y="4363"/>
                </a:lnTo>
                <a:lnTo>
                  <a:pt x="36332" y="2272"/>
                </a:lnTo>
                <a:lnTo>
                  <a:pt x="35555" y="300"/>
                </a:lnTo>
                <a:lnTo>
                  <a:pt x="35436" y="61"/>
                </a:lnTo>
                <a:lnTo>
                  <a:pt x="35256"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rot="1200934">
            <a:off x="6601793" y="2246758"/>
            <a:ext cx="943967" cy="1038014"/>
          </a:xfrm>
          <a:custGeom>
            <a:avLst/>
            <a:gdLst/>
            <a:ahLst/>
            <a:cxnLst/>
            <a:rect l="l" t="t" r="r" b="b"/>
            <a:pathLst>
              <a:path w="34779" h="38244" extrusionOk="0">
                <a:moveTo>
                  <a:pt x="20975" y="9322"/>
                </a:moveTo>
                <a:lnTo>
                  <a:pt x="20855" y="9382"/>
                </a:lnTo>
                <a:lnTo>
                  <a:pt x="20258" y="9920"/>
                </a:lnTo>
                <a:lnTo>
                  <a:pt x="19839" y="10338"/>
                </a:lnTo>
                <a:lnTo>
                  <a:pt x="19421" y="10816"/>
                </a:lnTo>
                <a:lnTo>
                  <a:pt x="19122" y="11294"/>
                </a:lnTo>
                <a:lnTo>
                  <a:pt x="19003" y="11533"/>
                </a:lnTo>
                <a:lnTo>
                  <a:pt x="18943" y="11712"/>
                </a:lnTo>
                <a:lnTo>
                  <a:pt x="18943" y="11892"/>
                </a:lnTo>
                <a:lnTo>
                  <a:pt x="19003" y="12011"/>
                </a:lnTo>
                <a:lnTo>
                  <a:pt x="19182" y="12071"/>
                </a:lnTo>
                <a:lnTo>
                  <a:pt x="19421" y="12131"/>
                </a:lnTo>
                <a:lnTo>
                  <a:pt x="19541" y="12071"/>
                </a:lnTo>
                <a:lnTo>
                  <a:pt x="19720" y="11952"/>
                </a:lnTo>
                <a:lnTo>
                  <a:pt x="20019" y="11593"/>
                </a:lnTo>
                <a:lnTo>
                  <a:pt x="20497" y="10816"/>
                </a:lnTo>
                <a:lnTo>
                  <a:pt x="20676" y="10517"/>
                </a:lnTo>
                <a:lnTo>
                  <a:pt x="20915" y="9980"/>
                </a:lnTo>
                <a:lnTo>
                  <a:pt x="20975" y="9681"/>
                </a:lnTo>
                <a:lnTo>
                  <a:pt x="21034" y="9442"/>
                </a:lnTo>
                <a:lnTo>
                  <a:pt x="21034" y="9382"/>
                </a:lnTo>
                <a:lnTo>
                  <a:pt x="20975" y="9322"/>
                </a:lnTo>
                <a:close/>
                <a:moveTo>
                  <a:pt x="23245" y="15238"/>
                </a:moveTo>
                <a:lnTo>
                  <a:pt x="22827" y="15298"/>
                </a:lnTo>
                <a:lnTo>
                  <a:pt x="22708" y="15358"/>
                </a:lnTo>
                <a:lnTo>
                  <a:pt x="22588" y="15477"/>
                </a:lnTo>
                <a:lnTo>
                  <a:pt x="22588" y="15656"/>
                </a:lnTo>
                <a:lnTo>
                  <a:pt x="22708" y="15836"/>
                </a:lnTo>
                <a:lnTo>
                  <a:pt x="22827" y="15955"/>
                </a:lnTo>
                <a:lnTo>
                  <a:pt x="23126" y="16075"/>
                </a:lnTo>
                <a:lnTo>
                  <a:pt x="23843" y="16254"/>
                </a:lnTo>
                <a:lnTo>
                  <a:pt x="24560" y="16373"/>
                </a:lnTo>
                <a:lnTo>
                  <a:pt x="25277" y="16373"/>
                </a:lnTo>
                <a:lnTo>
                  <a:pt x="25755" y="16254"/>
                </a:lnTo>
                <a:lnTo>
                  <a:pt x="25934" y="16134"/>
                </a:lnTo>
                <a:lnTo>
                  <a:pt x="26054" y="16075"/>
                </a:lnTo>
                <a:lnTo>
                  <a:pt x="26054" y="16015"/>
                </a:lnTo>
                <a:lnTo>
                  <a:pt x="26054" y="15895"/>
                </a:lnTo>
                <a:lnTo>
                  <a:pt x="25815" y="15776"/>
                </a:lnTo>
                <a:lnTo>
                  <a:pt x="25038" y="15537"/>
                </a:lnTo>
                <a:lnTo>
                  <a:pt x="24440" y="15417"/>
                </a:lnTo>
                <a:lnTo>
                  <a:pt x="23843" y="15298"/>
                </a:lnTo>
                <a:lnTo>
                  <a:pt x="23245" y="15238"/>
                </a:lnTo>
                <a:close/>
                <a:moveTo>
                  <a:pt x="16792" y="18166"/>
                </a:moveTo>
                <a:lnTo>
                  <a:pt x="16553" y="18226"/>
                </a:lnTo>
                <a:lnTo>
                  <a:pt x="16075" y="18465"/>
                </a:lnTo>
                <a:lnTo>
                  <a:pt x="15776" y="18644"/>
                </a:lnTo>
                <a:lnTo>
                  <a:pt x="15358" y="19122"/>
                </a:lnTo>
                <a:lnTo>
                  <a:pt x="14939" y="19779"/>
                </a:lnTo>
                <a:lnTo>
                  <a:pt x="14760" y="20138"/>
                </a:lnTo>
                <a:lnTo>
                  <a:pt x="14641" y="20496"/>
                </a:lnTo>
                <a:lnTo>
                  <a:pt x="14641" y="20795"/>
                </a:lnTo>
                <a:lnTo>
                  <a:pt x="14641" y="20915"/>
                </a:lnTo>
                <a:lnTo>
                  <a:pt x="14700" y="21034"/>
                </a:lnTo>
                <a:lnTo>
                  <a:pt x="14820" y="21094"/>
                </a:lnTo>
                <a:lnTo>
                  <a:pt x="14939" y="21094"/>
                </a:lnTo>
                <a:lnTo>
                  <a:pt x="15059" y="21034"/>
                </a:lnTo>
                <a:lnTo>
                  <a:pt x="15238" y="20915"/>
                </a:lnTo>
                <a:lnTo>
                  <a:pt x="15537" y="20616"/>
                </a:lnTo>
                <a:lnTo>
                  <a:pt x="15895" y="20138"/>
                </a:lnTo>
                <a:lnTo>
                  <a:pt x="16553" y="19122"/>
                </a:lnTo>
                <a:lnTo>
                  <a:pt x="16971" y="18405"/>
                </a:lnTo>
                <a:lnTo>
                  <a:pt x="17031" y="18226"/>
                </a:lnTo>
                <a:lnTo>
                  <a:pt x="17031" y="18166"/>
                </a:lnTo>
                <a:close/>
                <a:moveTo>
                  <a:pt x="23365" y="22110"/>
                </a:moveTo>
                <a:lnTo>
                  <a:pt x="23245" y="22229"/>
                </a:lnTo>
                <a:lnTo>
                  <a:pt x="23245" y="22409"/>
                </a:lnTo>
                <a:lnTo>
                  <a:pt x="23245" y="22707"/>
                </a:lnTo>
                <a:lnTo>
                  <a:pt x="23245" y="22946"/>
                </a:lnTo>
                <a:lnTo>
                  <a:pt x="23305" y="23185"/>
                </a:lnTo>
                <a:lnTo>
                  <a:pt x="23425" y="23305"/>
                </a:lnTo>
                <a:lnTo>
                  <a:pt x="23544" y="23484"/>
                </a:lnTo>
                <a:lnTo>
                  <a:pt x="23783" y="23604"/>
                </a:lnTo>
                <a:lnTo>
                  <a:pt x="24261" y="23843"/>
                </a:lnTo>
                <a:lnTo>
                  <a:pt x="24560" y="23962"/>
                </a:lnTo>
                <a:lnTo>
                  <a:pt x="25098" y="23962"/>
                </a:lnTo>
                <a:lnTo>
                  <a:pt x="25337" y="23843"/>
                </a:lnTo>
                <a:lnTo>
                  <a:pt x="25516" y="23664"/>
                </a:lnTo>
                <a:lnTo>
                  <a:pt x="25695" y="23544"/>
                </a:lnTo>
                <a:lnTo>
                  <a:pt x="25755" y="23425"/>
                </a:lnTo>
                <a:lnTo>
                  <a:pt x="25695" y="23305"/>
                </a:lnTo>
                <a:lnTo>
                  <a:pt x="25636" y="23185"/>
                </a:lnTo>
                <a:lnTo>
                  <a:pt x="25516" y="23066"/>
                </a:lnTo>
                <a:lnTo>
                  <a:pt x="25217" y="22827"/>
                </a:lnTo>
                <a:lnTo>
                  <a:pt x="24321" y="22528"/>
                </a:lnTo>
                <a:lnTo>
                  <a:pt x="23962" y="22409"/>
                </a:lnTo>
                <a:lnTo>
                  <a:pt x="23723" y="22289"/>
                </a:lnTo>
                <a:lnTo>
                  <a:pt x="23484" y="22110"/>
                </a:lnTo>
                <a:close/>
                <a:moveTo>
                  <a:pt x="9024" y="23783"/>
                </a:moveTo>
                <a:lnTo>
                  <a:pt x="8486" y="24142"/>
                </a:lnTo>
                <a:lnTo>
                  <a:pt x="8068" y="24440"/>
                </a:lnTo>
                <a:lnTo>
                  <a:pt x="7709" y="24799"/>
                </a:lnTo>
                <a:lnTo>
                  <a:pt x="7410" y="25157"/>
                </a:lnTo>
                <a:lnTo>
                  <a:pt x="7291" y="25337"/>
                </a:lnTo>
                <a:lnTo>
                  <a:pt x="7291" y="25516"/>
                </a:lnTo>
                <a:lnTo>
                  <a:pt x="7291" y="25635"/>
                </a:lnTo>
                <a:lnTo>
                  <a:pt x="7350" y="25755"/>
                </a:lnTo>
                <a:lnTo>
                  <a:pt x="7470" y="25874"/>
                </a:lnTo>
                <a:lnTo>
                  <a:pt x="7709" y="25934"/>
                </a:lnTo>
                <a:lnTo>
                  <a:pt x="7888" y="25934"/>
                </a:lnTo>
                <a:lnTo>
                  <a:pt x="8068" y="25874"/>
                </a:lnTo>
                <a:lnTo>
                  <a:pt x="8247" y="25815"/>
                </a:lnTo>
                <a:lnTo>
                  <a:pt x="8426" y="25635"/>
                </a:lnTo>
                <a:lnTo>
                  <a:pt x="8725" y="25277"/>
                </a:lnTo>
                <a:lnTo>
                  <a:pt x="8964" y="24859"/>
                </a:lnTo>
                <a:lnTo>
                  <a:pt x="9083" y="24440"/>
                </a:lnTo>
                <a:lnTo>
                  <a:pt x="9203" y="24082"/>
                </a:lnTo>
                <a:lnTo>
                  <a:pt x="9143" y="23843"/>
                </a:lnTo>
                <a:lnTo>
                  <a:pt x="9143" y="23783"/>
                </a:lnTo>
                <a:close/>
                <a:moveTo>
                  <a:pt x="17330" y="27129"/>
                </a:moveTo>
                <a:lnTo>
                  <a:pt x="17210" y="27189"/>
                </a:lnTo>
                <a:lnTo>
                  <a:pt x="16852" y="27368"/>
                </a:lnTo>
                <a:lnTo>
                  <a:pt x="16553" y="27607"/>
                </a:lnTo>
                <a:lnTo>
                  <a:pt x="16314" y="27966"/>
                </a:lnTo>
                <a:lnTo>
                  <a:pt x="16134" y="28324"/>
                </a:lnTo>
                <a:lnTo>
                  <a:pt x="16075" y="28623"/>
                </a:lnTo>
                <a:lnTo>
                  <a:pt x="16075" y="28743"/>
                </a:lnTo>
                <a:lnTo>
                  <a:pt x="16134" y="28802"/>
                </a:lnTo>
                <a:lnTo>
                  <a:pt x="16314" y="28862"/>
                </a:lnTo>
                <a:lnTo>
                  <a:pt x="16493" y="28862"/>
                </a:lnTo>
                <a:lnTo>
                  <a:pt x="16672" y="28802"/>
                </a:lnTo>
                <a:lnTo>
                  <a:pt x="16911" y="28623"/>
                </a:lnTo>
                <a:lnTo>
                  <a:pt x="17150" y="28384"/>
                </a:lnTo>
                <a:lnTo>
                  <a:pt x="17389" y="28145"/>
                </a:lnTo>
                <a:lnTo>
                  <a:pt x="17569" y="27846"/>
                </a:lnTo>
                <a:lnTo>
                  <a:pt x="17688" y="27607"/>
                </a:lnTo>
                <a:lnTo>
                  <a:pt x="17688" y="27428"/>
                </a:lnTo>
                <a:lnTo>
                  <a:pt x="17688" y="27368"/>
                </a:lnTo>
                <a:lnTo>
                  <a:pt x="17628" y="27249"/>
                </a:lnTo>
                <a:lnTo>
                  <a:pt x="17509" y="27189"/>
                </a:lnTo>
                <a:lnTo>
                  <a:pt x="17330" y="27129"/>
                </a:lnTo>
                <a:close/>
                <a:moveTo>
                  <a:pt x="27548" y="27548"/>
                </a:moveTo>
                <a:lnTo>
                  <a:pt x="27368" y="27607"/>
                </a:lnTo>
                <a:lnTo>
                  <a:pt x="27249" y="27727"/>
                </a:lnTo>
                <a:lnTo>
                  <a:pt x="27189" y="27906"/>
                </a:lnTo>
                <a:lnTo>
                  <a:pt x="27189" y="28026"/>
                </a:lnTo>
                <a:lnTo>
                  <a:pt x="27189" y="28205"/>
                </a:lnTo>
                <a:lnTo>
                  <a:pt x="27309" y="28563"/>
                </a:lnTo>
                <a:lnTo>
                  <a:pt x="27607" y="28922"/>
                </a:lnTo>
                <a:lnTo>
                  <a:pt x="27787" y="29041"/>
                </a:lnTo>
                <a:lnTo>
                  <a:pt x="28026" y="29161"/>
                </a:lnTo>
                <a:lnTo>
                  <a:pt x="28205" y="29221"/>
                </a:lnTo>
                <a:lnTo>
                  <a:pt x="28444" y="29281"/>
                </a:lnTo>
                <a:lnTo>
                  <a:pt x="28683" y="29221"/>
                </a:lnTo>
                <a:lnTo>
                  <a:pt x="28922" y="29161"/>
                </a:lnTo>
                <a:lnTo>
                  <a:pt x="29101" y="29041"/>
                </a:lnTo>
                <a:lnTo>
                  <a:pt x="29221" y="28922"/>
                </a:lnTo>
                <a:lnTo>
                  <a:pt x="29281" y="28802"/>
                </a:lnTo>
                <a:lnTo>
                  <a:pt x="29281" y="28683"/>
                </a:lnTo>
                <a:lnTo>
                  <a:pt x="29161" y="28384"/>
                </a:lnTo>
                <a:lnTo>
                  <a:pt x="28982" y="28145"/>
                </a:lnTo>
                <a:lnTo>
                  <a:pt x="28803" y="28145"/>
                </a:lnTo>
                <a:lnTo>
                  <a:pt x="28325" y="27906"/>
                </a:lnTo>
                <a:lnTo>
                  <a:pt x="27847" y="27667"/>
                </a:lnTo>
                <a:lnTo>
                  <a:pt x="27727" y="27548"/>
                </a:lnTo>
                <a:close/>
                <a:moveTo>
                  <a:pt x="23058" y="974"/>
                </a:moveTo>
                <a:lnTo>
                  <a:pt x="23126" y="1196"/>
                </a:lnTo>
                <a:lnTo>
                  <a:pt x="23544" y="2211"/>
                </a:lnTo>
                <a:lnTo>
                  <a:pt x="24082" y="3347"/>
                </a:lnTo>
                <a:lnTo>
                  <a:pt x="25217" y="5558"/>
                </a:lnTo>
                <a:lnTo>
                  <a:pt x="25875" y="6932"/>
                </a:lnTo>
                <a:lnTo>
                  <a:pt x="27368" y="10697"/>
                </a:lnTo>
                <a:lnTo>
                  <a:pt x="28803" y="14521"/>
                </a:lnTo>
                <a:lnTo>
                  <a:pt x="30177" y="18345"/>
                </a:lnTo>
                <a:lnTo>
                  <a:pt x="30834" y="20257"/>
                </a:lnTo>
                <a:lnTo>
                  <a:pt x="31372" y="22229"/>
                </a:lnTo>
                <a:lnTo>
                  <a:pt x="31850" y="24440"/>
                </a:lnTo>
                <a:lnTo>
                  <a:pt x="32268" y="26651"/>
                </a:lnTo>
                <a:lnTo>
                  <a:pt x="32567" y="28504"/>
                </a:lnTo>
                <a:lnTo>
                  <a:pt x="32627" y="29101"/>
                </a:lnTo>
                <a:lnTo>
                  <a:pt x="32627" y="29340"/>
                </a:lnTo>
                <a:lnTo>
                  <a:pt x="32627" y="29460"/>
                </a:lnTo>
                <a:lnTo>
                  <a:pt x="32507" y="29639"/>
                </a:lnTo>
                <a:lnTo>
                  <a:pt x="32388" y="29759"/>
                </a:lnTo>
                <a:lnTo>
                  <a:pt x="31970" y="30117"/>
                </a:lnTo>
                <a:lnTo>
                  <a:pt x="31312" y="30535"/>
                </a:lnTo>
                <a:lnTo>
                  <a:pt x="30655" y="30954"/>
                </a:lnTo>
                <a:lnTo>
                  <a:pt x="29878" y="31252"/>
                </a:lnTo>
                <a:lnTo>
                  <a:pt x="29101" y="31432"/>
                </a:lnTo>
                <a:lnTo>
                  <a:pt x="28265" y="31611"/>
                </a:lnTo>
                <a:lnTo>
                  <a:pt x="27428" y="31730"/>
                </a:lnTo>
                <a:lnTo>
                  <a:pt x="26532" y="31790"/>
                </a:lnTo>
                <a:lnTo>
                  <a:pt x="25695" y="31850"/>
                </a:lnTo>
                <a:lnTo>
                  <a:pt x="23903" y="31790"/>
                </a:lnTo>
                <a:lnTo>
                  <a:pt x="22170" y="31611"/>
                </a:lnTo>
                <a:lnTo>
                  <a:pt x="19003" y="31252"/>
                </a:lnTo>
                <a:lnTo>
                  <a:pt x="16971" y="30954"/>
                </a:lnTo>
                <a:lnTo>
                  <a:pt x="14999" y="30655"/>
                </a:lnTo>
                <a:lnTo>
                  <a:pt x="13027" y="30237"/>
                </a:lnTo>
                <a:lnTo>
                  <a:pt x="11055" y="29759"/>
                </a:lnTo>
                <a:lnTo>
                  <a:pt x="10099" y="29460"/>
                </a:lnTo>
                <a:lnTo>
                  <a:pt x="9143" y="29161"/>
                </a:lnTo>
                <a:lnTo>
                  <a:pt x="7291" y="28384"/>
                </a:lnTo>
                <a:lnTo>
                  <a:pt x="6335" y="28026"/>
                </a:lnTo>
                <a:lnTo>
                  <a:pt x="5438" y="27727"/>
                </a:lnTo>
                <a:lnTo>
                  <a:pt x="4482" y="27428"/>
                </a:lnTo>
                <a:lnTo>
                  <a:pt x="3526" y="27249"/>
                </a:lnTo>
                <a:lnTo>
                  <a:pt x="8605" y="20616"/>
                </a:lnTo>
                <a:lnTo>
                  <a:pt x="13685" y="13983"/>
                </a:lnTo>
                <a:lnTo>
                  <a:pt x="15597" y="11473"/>
                </a:lnTo>
                <a:lnTo>
                  <a:pt x="18883" y="7171"/>
                </a:lnTo>
                <a:lnTo>
                  <a:pt x="20556" y="4900"/>
                </a:lnTo>
                <a:lnTo>
                  <a:pt x="21931" y="2928"/>
                </a:lnTo>
                <a:lnTo>
                  <a:pt x="22409" y="2152"/>
                </a:lnTo>
                <a:lnTo>
                  <a:pt x="22827" y="1494"/>
                </a:lnTo>
                <a:lnTo>
                  <a:pt x="23006" y="1076"/>
                </a:lnTo>
                <a:lnTo>
                  <a:pt x="23058" y="974"/>
                </a:lnTo>
                <a:close/>
                <a:moveTo>
                  <a:pt x="3168" y="27727"/>
                </a:moveTo>
                <a:lnTo>
                  <a:pt x="3825" y="28324"/>
                </a:lnTo>
                <a:lnTo>
                  <a:pt x="4602" y="28802"/>
                </a:lnTo>
                <a:lnTo>
                  <a:pt x="5438" y="29161"/>
                </a:lnTo>
                <a:lnTo>
                  <a:pt x="6335" y="29520"/>
                </a:lnTo>
                <a:lnTo>
                  <a:pt x="7291" y="29878"/>
                </a:lnTo>
                <a:lnTo>
                  <a:pt x="8187" y="30117"/>
                </a:lnTo>
                <a:lnTo>
                  <a:pt x="9920" y="30595"/>
                </a:lnTo>
                <a:lnTo>
                  <a:pt x="12071" y="31193"/>
                </a:lnTo>
                <a:lnTo>
                  <a:pt x="14222" y="31671"/>
                </a:lnTo>
                <a:lnTo>
                  <a:pt x="16373" y="32029"/>
                </a:lnTo>
                <a:lnTo>
                  <a:pt x="18584" y="32328"/>
                </a:lnTo>
                <a:lnTo>
                  <a:pt x="20377" y="32567"/>
                </a:lnTo>
                <a:lnTo>
                  <a:pt x="22230" y="32746"/>
                </a:lnTo>
                <a:lnTo>
                  <a:pt x="24082" y="32806"/>
                </a:lnTo>
                <a:lnTo>
                  <a:pt x="25934" y="32806"/>
                </a:lnTo>
                <a:lnTo>
                  <a:pt x="26831" y="32746"/>
                </a:lnTo>
                <a:lnTo>
                  <a:pt x="27787" y="32627"/>
                </a:lnTo>
                <a:lnTo>
                  <a:pt x="28683" y="32507"/>
                </a:lnTo>
                <a:lnTo>
                  <a:pt x="29579" y="32268"/>
                </a:lnTo>
                <a:lnTo>
                  <a:pt x="30416" y="32029"/>
                </a:lnTo>
                <a:lnTo>
                  <a:pt x="31253" y="31671"/>
                </a:lnTo>
                <a:lnTo>
                  <a:pt x="32089" y="31312"/>
                </a:lnTo>
                <a:lnTo>
                  <a:pt x="32866" y="30834"/>
                </a:lnTo>
                <a:lnTo>
                  <a:pt x="33045" y="32029"/>
                </a:lnTo>
                <a:lnTo>
                  <a:pt x="33165" y="32388"/>
                </a:lnTo>
                <a:lnTo>
                  <a:pt x="33165" y="32567"/>
                </a:lnTo>
                <a:lnTo>
                  <a:pt x="33105" y="32627"/>
                </a:lnTo>
                <a:lnTo>
                  <a:pt x="32985" y="32746"/>
                </a:lnTo>
                <a:lnTo>
                  <a:pt x="32866" y="32806"/>
                </a:lnTo>
                <a:lnTo>
                  <a:pt x="32448" y="32806"/>
                </a:lnTo>
                <a:lnTo>
                  <a:pt x="32209" y="32985"/>
                </a:lnTo>
                <a:lnTo>
                  <a:pt x="31850" y="33105"/>
                </a:lnTo>
                <a:lnTo>
                  <a:pt x="31133" y="33284"/>
                </a:lnTo>
                <a:lnTo>
                  <a:pt x="29759" y="33583"/>
                </a:lnTo>
                <a:lnTo>
                  <a:pt x="28026" y="33762"/>
                </a:lnTo>
                <a:lnTo>
                  <a:pt x="26233" y="33882"/>
                </a:lnTo>
                <a:lnTo>
                  <a:pt x="24500" y="33882"/>
                </a:lnTo>
                <a:lnTo>
                  <a:pt x="22708" y="33762"/>
                </a:lnTo>
                <a:lnTo>
                  <a:pt x="20915" y="33643"/>
                </a:lnTo>
                <a:lnTo>
                  <a:pt x="19182" y="33463"/>
                </a:lnTo>
                <a:lnTo>
                  <a:pt x="15716" y="33045"/>
                </a:lnTo>
                <a:lnTo>
                  <a:pt x="13924" y="32746"/>
                </a:lnTo>
                <a:lnTo>
                  <a:pt x="12191" y="32388"/>
                </a:lnTo>
                <a:lnTo>
                  <a:pt x="10517" y="31969"/>
                </a:lnTo>
                <a:lnTo>
                  <a:pt x="8844" y="31432"/>
                </a:lnTo>
                <a:lnTo>
                  <a:pt x="7231" y="30834"/>
                </a:lnTo>
                <a:lnTo>
                  <a:pt x="5618" y="30237"/>
                </a:lnTo>
                <a:lnTo>
                  <a:pt x="2331" y="28802"/>
                </a:lnTo>
                <a:lnTo>
                  <a:pt x="3168" y="27727"/>
                </a:lnTo>
                <a:close/>
                <a:moveTo>
                  <a:pt x="22887" y="0"/>
                </a:moveTo>
                <a:lnTo>
                  <a:pt x="22887" y="60"/>
                </a:lnTo>
                <a:lnTo>
                  <a:pt x="22827" y="180"/>
                </a:lnTo>
                <a:lnTo>
                  <a:pt x="22887" y="419"/>
                </a:lnTo>
                <a:lnTo>
                  <a:pt x="23030" y="885"/>
                </a:lnTo>
                <a:lnTo>
                  <a:pt x="23006" y="837"/>
                </a:lnTo>
                <a:lnTo>
                  <a:pt x="22827" y="1016"/>
                </a:lnTo>
                <a:lnTo>
                  <a:pt x="22349" y="1554"/>
                </a:lnTo>
                <a:lnTo>
                  <a:pt x="20676" y="3646"/>
                </a:lnTo>
                <a:lnTo>
                  <a:pt x="15597" y="10039"/>
                </a:lnTo>
                <a:lnTo>
                  <a:pt x="10278" y="16851"/>
                </a:lnTo>
                <a:lnTo>
                  <a:pt x="7291" y="20676"/>
                </a:lnTo>
                <a:lnTo>
                  <a:pt x="3526" y="25635"/>
                </a:lnTo>
                <a:lnTo>
                  <a:pt x="2690" y="26711"/>
                </a:lnTo>
                <a:lnTo>
                  <a:pt x="1435" y="28145"/>
                </a:lnTo>
                <a:lnTo>
                  <a:pt x="837" y="28922"/>
                </a:lnTo>
                <a:lnTo>
                  <a:pt x="359" y="29639"/>
                </a:lnTo>
                <a:lnTo>
                  <a:pt x="180" y="29998"/>
                </a:lnTo>
                <a:lnTo>
                  <a:pt x="60" y="30296"/>
                </a:lnTo>
                <a:lnTo>
                  <a:pt x="1" y="30595"/>
                </a:lnTo>
                <a:lnTo>
                  <a:pt x="1" y="30834"/>
                </a:lnTo>
                <a:lnTo>
                  <a:pt x="60" y="31013"/>
                </a:lnTo>
                <a:lnTo>
                  <a:pt x="180" y="31252"/>
                </a:lnTo>
                <a:lnTo>
                  <a:pt x="538" y="31671"/>
                </a:lnTo>
                <a:lnTo>
                  <a:pt x="1016" y="32089"/>
                </a:lnTo>
                <a:lnTo>
                  <a:pt x="1554" y="32507"/>
                </a:lnTo>
                <a:lnTo>
                  <a:pt x="2749" y="33284"/>
                </a:lnTo>
                <a:lnTo>
                  <a:pt x="3646" y="33822"/>
                </a:lnTo>
                <a:lnTo>
                  <a:pt x="4721" y="34479"/>
                </a:lnTo>
                <a:lnTo>
                  <a:pt x="5797" y="35077"/>
                </a:lnTo>
                <a:lnTo>
                  <a:pt x="6932" y="35615"/>
                </a:lnTo>
                <a:lnTo>
                  <a:pt x="8127" y="36093"/>
                </a:lnTo>
                <a:lnTo>
                  <a:pt x="9322" y="36511"/>
                </a:lnTo>
                <a:lnTo>
                  <a:pt x="10517" y="36869"/>
                </a:lnTo>
                <a:lnTo>
                  <a:pt x="11713" y="37168"/>
                </a:lnTo>
                <a:lnTo>
                  <a:pt x="12908" y="37467"/>
                </a:lnTo>
                <a:lnTo>
                  <a:pt x="14163" y="37706"/>
                </a:lnTo>
                <a:lnTo>
                  <a:pt x="15358" y="37885"/>
                </a:lnTo>
                <a:lnTo>
                  <a:pt x="16613" y="38005"/>
                </a:lnTo>
                <a:lnTo>
                  <a:pt x="17867" y="38124"/>
                </a:lnTo>
                <a:lnTo>
                  <a:pt x="20377" y="38244"/>
                </a:lnTo>
                <a:lnTo>
                  <a:pt x="22887" y="38184"/>
                </a:lnTo>
                <a:lnTo>
                  <a:pt x="25397" y="38124"/>
                </a:lnTo>
                <a:lnTo>
                  <a:pt x="27906" y="37945"/>
                </a:lnTo>
                <a:lnTo>
                  <a:pt x="30296" y="37945"/>
                </a:lnTo>
                <a:lnTo>
                  <a:pt x="30954" y="37885"/>
                </a:lnTo>
                <a:lnTo>
                  <a:pt x="31551" y="37826"/>
                </a:lnTo>
                <a:lnTo>
                  <a:pt x="32089" y="37706"/>
                </a:lnTo>
                <a:lnTo>
                  <a:pt x="32627" y="37586"/>
                </a:lnTo>
                <a:lnTo>
                  <a:pt x="32926" y="37467"/>
                </a:lnTo>
                <a:lnTo>
                  <a:pt x="33224" y="37288"/>
                </a:lnTo>
                <a:lnTo>
                  <a:pt x="33344" y="37228"/>
                </a:lnTo>
                <a:lnTo>
                  <a:pt x="33344" y="37049"/>
                </a:lnTo>
                <a:lnTo>
                  <a:pt x="33344" y="36929"/>
                </a:lnTo>
                <a:lnTo>
                  <a:pt x="33224" y="36690"/>
                </a:lnTo>
                <a:lnTo>
                  <a:pt x="33105" y="36571"/>
                </a:lnTo>
                <a:lnTo>
                  <a:pt x="32866" y="36511"/>
                </a:lnTo>
                <a:lnTo>
                  <a:pt x="32567" y="36451"/>
                </a:lnTo>
                <a:lnTo>
                  <a:pt x="32209" y="36511"/>
                </a:lnTo>
                <a:lnTo>
                  <a:pt x="31073" y="36630"/>
                </a:lnTo>
                <a:lnTo>
                  <a:pt x="28564" y="36869"/>
                </a:lnTo>
                <a:lnTo>
                  <a:pt x="25994" y="37049"/>
                </a:lnTo>
                <a:lnTo>
                  <a:pt x="23484" y="37168"/>
                </a:lnTo>
                <a:lnTo>
                  <a:pt x="20915" y="37168"/>
                </a:lnTo>
                <a:lnTo>
                  <a:pt x="19481" y="37108"/>
                </a:lnTo>
                <a:lnTo>
                  <a:pt x="18106" y="37049"/>
                </a:lnTo>
                <a:lnTo>
                  <a:pt x="16672" y="36929"/>
                </a:lnTo>
                <a:lnTo>
                  <a:pt x="15238" y="36750"/>
                </a:lnTo>
                <a:lnTo>
                  <a:pt x="13864" y="36571"/>
                </a:lnTo>
                <a:lnTo>
                  <a:pt x="12489" y="36272"/>
                </a:lnTo>
                <a:lnTo>
                  <a:pt x="11115" y="35913"/>
                </a:lnTo>
                <a:lnTo>
                  <a:pt x="9741" y="35555"/>
                </a:lnTo>
                <a:lnTo>
                  <a:pt x="8486" y="35077"/>
                </a:lnTo>
                <a:lnTo>
                  <a:pt x="7291" y="34599"/>
                </a:lnTo>
                <a:lnTo>
                  <a:pt x="6096" y="34061"/>
                </a:lnTo>
                <a:lnTo>
                  <a:pt x="4900" y="33404"/>
                </a:lnTo>
                <a:lnTo>
                  <a:pt x="3646" y="32567"/>
                </a:lnTo>
                <a:lnTo>
                  <a:pt x="2451" y="31730"/>
                </a:lnTo>
                <a:lnTo>
                  <a:pt x="1913" y="31312"/>
                </a:lnTo>
                <a:lnTo>
                  <a:pt x="1674" y="31133"/>
                </a:lnTo>
                <a:lnTo>
                  <a:pt x="1494" y="30954"/>
                </a:lnTo>
                <a:lnTo>
                  <a:pt x="1255" y="30476"/>
                </a:lnTo>
                <a:lnTo>
                  <a:pt x="1255" y="30296"/>
                </a:lnTo>
                <a:lnTo>
                  <a:pt x="1315" y="30177"/>
                </a:lnTo>
                <a:lnTo>
                  <a:pt x="1554" y="29818"/>
                </a:lnTo>
                <a:lnTo>
                  <a:pt x="1972" y="29281"/>
                </a:lnTo>
                <a:lnTo>
                  <a:pt x="2749" y="29878"/>
                </a:lnTo>
                <a:lnTo>
                  <a:pt x="3586" y="30416"/>
                </a:lnTo>
                <a:lnTo>
                  <a:pt x="4422" y="30954"/>
                </a:lnTo>
                <a:lnTo>
                  <a:pt x="5259" y="31372"/>
                </a:lnTo>
                <a:lnTo>
                  <a:pt x="6155" y="31790"/>
                </a:lnTo>
                <a:lnTo>
                  <a:pt x="7052" y="32149"/>
                </a:lnTo>
                <a:lnTo>
                  <a:pt x="8008" y="32448"/>
                </a:lnTo>
                <a:lnTo>
                  <a:pt x="8904" y="32746"/>
                </a:lnTo>
                <a:lnTo>
                  <a:pt x="10816" y="33224"/>
                </a:lnTo>
                <a:lnTo>
                  <a:pt x="12788" y="33643"/>
                </a:lnTo>
                <a:lnTo>
                  <a:pt x="14700" y="33941"/>
                </a:lnTo>
                <a:lnTo>
                  <a:pt x="16672" y="34121"/>
                </a:lnTo>
                <a:lnTo>
                  <a:pt x="20676" y="34599"/>
                </a:lnTo>
                <a:lnTo>
                  <a:pt x="22887" y="34838"/>
                </a:lnTo>
                <a:lnTo>
                  <a:pt x="25098" y="34957"/>
                </a:lnTo>
                <a:lnTo>
                  <a:pt x="27249" y="34957"/>
                </a:lnTo>
                <a:lnTo>
                  <a:pt x="28325" y="34838"/>
                </a:lnTo>
                <a:lnTo>
                  <a:pt x="29400" y="34718"/>
                </a:lnTo>
                <a:lnTo>
                  <a:pt x="30416" y="34479"/>
                </a:lnTo>
                <a:lnTo>
                  <a:pt x="31372" y="34240"/>
                </a:lnTo>
                <a:lnTo>
                  <a:pt x="32328" y="33882"/>
                </a:lnTo>
                <a:lnTo>
                  <a:pt x="33224" y="33404"/>
                </a:lnTo>
                <a:lnTo>
                  <a:pt x="33284" y="34300"/>
                </a:lnTo>
                <a:lnTo>
                  <a:pt x="33344" y="35435"/>
                </a:lnTo>
                <a:lnTo>
                  <a:pt x="33404" y="36033"/>
                </a:lnTo>
                <a:lnTo>
                  <a:pt x="33523" y="36571"/>
                </a:lnTo>
                <a:lnTo>
                  <a:pt x="33643" y="37049"/>
                </a:lnTo>
                <a:lnTo>
                  <a:pt x="33762" y="37347"/>
                </a:lnTo>
                <a:lnTo>
                  <a:pt x="34061" y="37586"/>
                </a:lnTo>
                <a:lnTo>
                  <a:pt x="34240" y="37646"/>
                </a:lnTo>
                <a:lnTo>
                  <a:pt x="34420" y="37706"/>
                </a:lnTo>
                <a:lnTo>
                  <a:pt x="34599" y="37706"/>
                </a:lnTo>
                <a:lnTo>
                  <a:pt x="34718" y="37646"/>
                </a:lnTo>
                <a:lnTo>
                  <a:pt x="34778" y="37467"/>
                </a:lnTo>
                <a:lnTo>
                  <a:pt x="34778" y="37228"/>
                </a:lnTo>
                <a:lnTo>
                  <a:pt x="34001" y="31730"/>
                </a:lnTo>
                <a:lnTo>
                  <a:pt x="33822" y="30535"/>
                </a:lnTo>
                <a:lnTo>
                  <a:pt x="33762" y="30296"/>
                </a:lnTo>
                <a:lnTo>
                  <a:pt x="33822" y="30117"/>
                </a:lnTo>
                <a:lnTo>
                  <a:pt x="33882" y="29998"/>
                </a:lnTo>
                <a:lnTo>
                  <a:pt x="34121" y="29878"/>
                </a:lnTo>
                <a:lnTo>
                  <a:pt x="34181" y="29579"/>
                </a:lnTo>
                <a:lnTo>
                  <a:pt x="34181" y="29101"/>
                </a:lnTo>
                <a:lnTo>
                  <a:pt x="34121" y="28922"/>
                </a:lnTo>
                <a:lnTo>
                  <a:pt x="34061" y="28802"/>
                </a:lnTo>
                <a:lnTo>
                  <a:pt x="34001" y="28743"/>
                </a:lnTo>
                <a:lnTo>
                  <a:pt x="33882" y="28743"/>
                </a:lnTo>
                <a:lnTo>
                  <a:pt x="33643" y="28922"/>
                </a:lnTo>
                <a:lnTo>
                  <a:pt x="33284" y="26831"/>
                </a:lnTo>
                <a:lnTo>
                  <a:pt x="32866" y="24799"/>
                </a:lnTo>
                <a:lnTo>
                  <a:pt x="32448" y="22767"/>
                </a:lnTo>
                <a:lnTo>
                  <a:pt x="31910" y="20795"/>
                </a:lnTo>
                <a:lnTo>
                  <a:pt x="31312" y="18823"/>
                </a:lnTo>
                <a:lnTo>
                  <a:pt x="30715" y="16851"/>
                </a:lnTo>
                <a:lnTo>
                  <a:pt x="29998" y="14880"/>
                </a:lnTo>
                <a:lnTo>
                  <a:pt x="29281" y="12908"/>
                </a:lnTo>
                <a:lnTo>
                  <a:pt x="27787" y="9143"/>
                </a:lnTo>
                <a:lnTo>
                  <a:pt x="26353" y="5378"/>
                </a:lnTo>
                <a:lnTo>
                  <a:pt x="25755" y="4243"/>
                </a:lnTo>
                <a:lnTo>
                  <a:pt x="24739" y="2331"/>
                </a:lnTo>
                <a:lnTo>
                  <a:pt x="24142" y="1375"/>
                </a:lnTo>
                <a:lnTo>
                  <a:pt x="23604" y="538"/>
                </a:lnTo>
                <a:lnTo>
                  <a:pt x="23365" y="299"/>
                </a:lnTo>
                <a:lnTo>
                  <a:pt x="23126" y="60"/>
                </a:lnTo>
                <a:lnTo>
                  <a:pt x="23006"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p:nvPr/>
        </p:nvSpPr>
        <p:spPr>
          <a:xfrm rot="-2801891">
            <a:off x="8349992" y="393255"/>
            <a:ext cx="742845" cy="1166149"/>
          </a:xfrm>
          <a:custGeom>
            <a:avLst/>
            <a:gdLst/>
            <a:ahLst/>
            <a:cxnLst/>
            <a:rect l="l" t="t" r="r" b="b"/>
            <a:pathLst>
              <a:path w="27369" h="42965" extrusionOk="0">
                <a:moveTo>
                  <a:pt x="7709" y="23066"/>
                </a:moveTo>
                <a:lnTo>
                  <a:pt x="7530" y="23125"/>
                </a:lnTo>
                <a:lnTo>
                  <a:pt x="7350" y="23185"/>
                </a:lnTo>
                <a:lnTo>
                  <a:pt x="7291" y="23305"/>
                </a:lnTo>
                <a:lnTo>
                  <a:pt x="7231" y="23424"/>
                </a:lnTo>
                <a:lnTo>
                  <a:pt x="7231" y="23544"/>
                </a:lnTo>
                <a:lnTo>
                  <a:pt x="7231" y="23723"/>
                </a:lnTo>
                <a:lnTo>
                  <a:pt x="7350" y="24022"/>
                </a:lnTo>
                <a:lnTo>
                  <a:pt x="7589" y="24201"/>
                </a:lnTo>
                <a:lnTo>
                  <a:pt x="7709" y="24320"/>
                </a:lnTo>
                <a:lnTo>
                  <a:pt x="7948" y="24320"/>
                </a:lnTo>
                <a:lnTo>
                  <a:pt x="8067" y="24261"/>
                </a:lnTo>
                <a:lnTo>
                  <a:pt x="8187" y="24141"/>
                </a:lnTo>
                <a:lnTo>
                  <a:pt x="8306" y="23962"/>
                </a:lnTo>
                <a:lnTo>
                  <a:pt x="8366" y="23783"/>
                </a:lnTo>
                <a:lnTo>
                  <a:pt x="8366" y="23603"/>
                </a:lnTo>
                <a:lnTo>
                  <a:pt x="8306" y="23484"/>
                </a:lnTo>
                <a:lnTo>
                  <a:pt x="8247" y="23305"/>
                </a:lnTo>
                <a:lnTo>
                  <a:pt x="8187" y="23185"/>
                </a:lnTo>
                <a:lnTo>
                  <a:pt x="8067" y="23125"/>
                </a:lnTo>
                <a:lnTo>
                  <a:pt x="7888" y="23066"/>
                </a:lnTo>
                <a:close/>
                <a:moveTo>
                  <a:pt x="6633" y="25934"/>
                </a:moveTo>
                <a:lnTo>
                  <a:pt x="6514" y="25994"/>
                </a:lnTo>
                <a:lnTo>
                  <a:pt x="6335" y="26053"/>
                </a:lnTo>
                <a:lnTo>
                  <a:pt x="6215" y="26173"/>
                </a:lnTo>
                <a:lnTo>
                  <a:pt x="5976" y="26531"/>
                </a:lnTo>
                <a:lnTo>
                  <a:pt x="5856" y="26830"/>
                </a:lnTo>
                <a:lnTo>
                  <a:pt x="5856" y="27009"/>
                </a:lnTo>
                <a:lnTo>
                  <a:pt x="5916" y="27129"/>
                </a:lnTo>
                <a:lnTo>
                  <a:pt x="5976" y="27248"/>
                </a:lnTo>
                <a:lnTo>
                  <a:pt x="6096" y="27308"/>
                </a:lnTo>
                <a:lnTo>
                  <a:pt x="6215" y="27308"/>
                </a:lnTo>
                <a:lnTo>
                  <a:pt x="6454" y="27248"/>
                </a:lnTo>
                <a:lnTo>
                  <a:pt x="6813" y="27129"/>
                </a:lnTo>
                <a:lnTo>
                  <a:pt x="6932" y="27069"/>
                </a:lnTo>
                <a:lnTo>
                  <a:pt x="7052" y="26950"/>
                </a:lnTo>
                <a:lnTo>
                  <a:pt x="7111" y="26830"/>
                </a:lnTo>
                <a:lnTo>
                  <a:pt x="7171" y="26651"/>
                </a:lnTo>
                <a:lnTo>
                  <a:pt x="7171" y="26531"/>
                </a:lnTo>
                <a:lnTo>
                  <a:pt x="7111" y="26352"/>
                </a:lnTo>
                <a:lnTo>
                  <a:pt x="6932" y="26113"/>
                </a:lnTo>
                <a:lnTo>
                  <a:pt x="6813" y="25994"/>
                </a:lnTo>
                <a:lnTo>
                  <a:pt x="6633" y="25934"/>
                </a:lnTo>
                <a:close/>
                <a:moveTo>
                  <a:pt x="8545" y="28981"/>
                </a:moveTo>
                <a:lnTo>
                  <a:pt x="8366" y="29041"/>
                </a:lnTo>
                <a:lnTo>
                  <a:pt x="8247" y="29161"/>
                </a:lnTo>
                <a:lnTo>
                  <a:pt x="8127" y="29340"/>
                </a:lnTo>
                <a:lnTo>
                  <a:pt x="8127" y="29459"/>
                </a:lnTo>
                <a:lnTo>
                  <a:pt x="8127" y="29639"/>
                </a:lnTo>
                <a:lnTo>
                  <a:pt x="8306" y="29818"/>
                </a:lnTo>
                <a:lnTo>
                  <a:pt x="8486" y="29937"/>
                </a:lnTo>
                <a:lnTo>
                  <a:pt x="8665" y="29937"/>
                </a:lnTo>
                <a:lnTo>
                  <a:pt x="8844" y="29878"/>
                </a:lnTo>
                <a:lnTo>
                  <a:pt x="8964" y="29818"/>
                </a:lnTo>
                <a:lnTo>
                  <a:pt x="9083" y="29639"/>
                </a:lnTo>
                <a:lnTo>
                  <a:pt x="9083" y="29459"/>
                </a:lnTo>
                <a:lnTo>
                  <a:pt x="9024" y="29220"/>
                </a:lnTo>
                <a:lnTo>
                  <a:pt x="8844" y="29041"/>
                </a:lnTo>
                <a:lnTo>
                  <a:pt x="8725" y="28981"/>
                </a:lnTo>
                <a:close/>
                <a:moveTo>
                  <a:pt x="5976" y="29280"/>
                </a:moveTo>
                <a:lnTo>
                  <a:pt x="5797" y="29400"/>
                </a:lnTo>
                <a:lnTo>
                  <a:pt x="5617" y="29579"/>
                </a:lnTo>
                <a:lnTo>
                  <a:pt x="5558" y="29758"/>
                </a:lnTo>
                <a:lnTo>
                  <a:pt x="5558" y="29997"/>
                </a:lnTo>
                <a:lnTo>
                  <a:pt x="5617" y="30117"/>
                </a:lnTo>
                <a:lnTo>
                  <a:pt x="5677" y="30176"/>
                </a:lnTo>
                <a:lnTo>
                  <a:pt x="5797" y="30236"/>
                </a:lnTo>
                <a:lnTo>
                  <a:pt x="6096" y="30236"/>
                </a:lnTo>
                <a:lnTo>
                  <a:pt x="6215" y="30176"/>
                </a:lnTo>
                <a:lnTo>
                  <a:pt x="6394" y="29997"/>
                </a:lnTo>
                <a:lnTo>
                  <a:pt x="6394" y="29818"/>
                </a:lnTo>
                <a:lnTo>
                  <a:pt x="6335" y="29519"/>
                </a:lnTo>
                <a:lnTo>
                  <a:pt x="6275" y="29400"/>
                </a:lnTo>
                <a:lnTo>
                  <a:pt x="6155" y="29340"/>
                </a:lnTo>
                <a:lnTo>
                  <a:pt x="6096" y="29280"/>
                </a:lnTo>
                <a:close/>
                <a:moveTo>
                  <a:pt x="2869" y="29818"/>
                </a:moveTo>
                <a:lnTo>
                  <a:pt x="2749" y="29878"/>
                </a:lnTo>
                <a:lnTo>
                  <a:pt x="2570" y="30057"/>
                </a:lnTo>
                <a:lnTo>
                  <a:pt x="2510" y="30296"/>
                </a:lnTo>
                <a:lnTo>
                  <a:pt x="2510" y="30595"/>
                </a:lnTo>
                <a:lnTo>
                  <a:pt x="2570" y="30834"/>
                </a:lnTo>
                <a:lnTo>
                  <a:pt x="2630" y="30893"/>
                </a:lnTo>
                <a:lnTo>
                  <a:pt x="2749" y="30953"/>
                </a:lnTo>
                <a:lnTo>
                  <a:pt x="2869" y="31013"/>
                </a:lnTo>
                <a:lnTo>
                  <a:pt x="2988" y="31013"/>
                </a:lnTo>
                <a:lnTo>
                  <a:pt x="3227" y="30953"/>
                </a:lnTo>
                <a:lnTo>
                  <a:pt x="3407" y="30834"/>
                </a:lnTo>
                <a:lnTo>
                  <a:pt x="3526" y="30714"/>
                </a:lnTo>
                <a:lnTo>
                  <a:pt x="3646" y="30535"/>
                </a:lnTo>
                <a:lnTo>
                  <a:pt x="3705" y="30356"/>
                </a:lnTo>
                <a:lnTo>
                  <a:pt x="3646" y="30176"/>
                </a:lnTo>
                <a:lnTo>
                  <a:pt x="3526" y="30057"/>
                </a:lnTo>
                <a:lnTo>
                  <a:pt x="3347" y="29878"/>
                </a:lnTo>
                <a:lnTo>
                  <a:pt x="3167" y="29818"/>
                </a:lnTo>
                <a:close/>
                <a:moveTo>
                  <a:pt x="3227" y="32806"/>
                </a:moveTo>
                <a:lnTo>
                  <a:pt x="3048" y="32925"/>
                </a:lnTo>
                <a:lnTo>
                  <a:pt x="2928" y="33104"/>
                </a:lnTo>
                <a:lnTo>
                  <a:pt x="2869" y="33284"/>
                </a:lnTo>
                <a:lnTo>
                  <a:pt x="2809" y="33523"/>
                </a:lnTo>
                <a:lnTo>
                  <a:pt x="2869" y="33702"/>
                </a:lnTo>
                <a:lnTo>
                  <a:pt x="2988" y="33821"/>
                </a:lnTo>
                <a:lnTo>
                  <a:pt x="3227" y="33881"/>
                </a:lnTo>
                <a:lnTo>
                  <a:pt x="3466" y="33881"/>
                </a:lnTo>
                <a:lnTo>
                  <a:pt x="3646" y="33762"/>
                </a:lnTo>
                <a:lnTo>
                  <a:pt x="3765" y="33582"/>
                </a:lnTo>
                <a:lnTo>
                  <a:pt x="3825" y="33403"/>
                </a:lnTo>
                <a:lnTo>
                  <a:pt x="3885" y="33164"/>
                </a:lnTo>
                <a:lnTo>
                  <a:pt x="3825" y="32985"/>
                </a:lnTo>
                <a:lnTo>
                  <a:pt x="3646" y="32865"/>
                </a:lnTo>
                <a:lnTo>
                  <a:pt x="3466" y="32806"/>
                </a:lnTo>
                <a:close/>
                <a:moveTo>
                  <a:pt x="6932" y="32746"/>
                </a:moveTo>
                <a:lnTo>
                  <a:pt x="6633" y="32865"/>
                </a:lnTo>
                <a:lnTo>
                  <a:pt x="6454" y="33045"/>
                </a:lnTo>
                <a:lnTo>
                  <a:pt x="6335" y="33224"/>
                </a:lnTo>
                <a:lnTo>
                  <a:pt x="6335" y="33463"/>
                </a:lnTo>
                <a:lnTo>
                  <a:pt x="6335" y="33642"/>
                </a:lnTo>
                <a:lnTo>
                  <a:pt x="6454" y="33821"/>
                </a:lnTo>
                <a:lnTo>
                  <a:pt x="6633" y="33941"/>
                </a:lnTo>
                <a:lnTo>
                  <a:pt x="6872" y="33941"/>
                </a:lnTo>
                <a:lnTo>
                  <a:pt x="7111" y="33881"/>
                </a:lnTo>
                <a:lnTo>
                  <a:pt x="7350" y="33702"/>
                </a:lnTo>
                <a:lnTo>
                  <a:pt x="7470" y="33463"/>
                </a:lnTo>
                <a:lnTo>
                  <a:pt x="7470" y="33284"/>
                </a:lnTo>
                <a:lnTo>
                  <a:pt x="7410" y="33045"/>
                </a:lnTo>
                <a:lnTo>
                  <a:pt x="7291" y="32865"/>
                </a:lnTo>
                <a:lnTo>
                  <a:pt x="7171" y="32806"/>
                </a:lnTo>
                <a:lnTo>
                  <a:pt x="6932" y="32746"/>
                </a:lnTo>
                <a:close/>
                <a:moveTo>
                  <a:pt x="9263" y="34658"/>
                </a:moveTo>
                <a:lnTo>
                  <a:pt x="9024" y="34778"/>
                </a:lnTo>
                <a:lnTo>
                  <a:pt x="8904" y="34957"/>
                </a:lnTo>
                <a:lnTo>
                  <a:pt x="8844" y="35076"/>
                </a:lnTo>
                <a:lnTo>
                  <a:pt x="8844" y="35196"/>
                </a:lnTo>
                <a:lnTo>
                  <a:pt x="8904" y="35315"/>
                </a:lnTo>
                <a:lnTo>
                  <a:pt x="9024" y="35435"/>
                </a:lnTo>
                <a:lnTo>
                  <a:pt x="9203" y="35674"/>
                </a:lnTo>
                <a:lnTo>
                  <a:pt x="9382" y="35734"/>
                </a:lnTo>
                <a:lnTo>
                  <a:pt x="9442" y="35734"/>
                </a:lnTo>
                <a:lnTo>
                  <a:pt x="9502" y="35674"/>
                </a:lnTo>
                <a:lnTo>
                  <a:pt x="9681" y="35315"/>
                </a:lnTo>
                <a:lnTo>
                  <a:pt x="9741" y="35136"/>
                </a:lnTo>
                <a:lnTo>
                  <a:pt x="9741" y="34957"/>
                </a:lnTo>
                <a:lnTo>
                  <a:pt x="9741" y="34837"/>
                </a:lnTo>
                <a:lnTo>
                  <a:pt x="9681" y="34718"/>
                </a:lnTo>
                <a:lnTo>
                  <a:pt x="9561" y="34658"/>
                </a:lnTo>
                <a:close/>
                <a:moveTo>
                  <a:pt x="5558" y="35196"/>
                </a:moveTo>
                <a:lnTo>
                  <a:pt x="5199" y="35315"/>
                </a:lnTo>
                <a:lnTo>
                  <a:pt x="5020" y="35495"/>
                </a:lnTo>
                <a:lnTo>
                  <a:pt x="4841" y="35793"/>
                </a:lnTo>
                <a:lnTo>
                  <a:pt x="4781" y="36092"/>
                </a:lnTo>
                <a:lnTo>
                  <a:pt x="4781" y="36331"/>
                </a:lnTo>
                <a:lnTo>
                  <a:pt x="4841" y="36570"/>
                </a:lnTo>
                <a:lnTo>
                  <a:pt x="4960" y="36690"/>
                </a:lnTo>
                <a:lnTo>
                  <a:pt x="5020" y="36750"/>
                </a:lnTo>
                <a:lnTo>
                  <a:pt x="5139" y="36690"/>
                </a:lnTo>
                <a:lnTo>
                  <a:pt x="5378" y="36510"/>
                </a:lnTo>
                <a:lnTo>
                  <a:pt x="5617" y="36451"/>
                </a:lnTo>
                <a:lnTo>
                  <a:pt x="5916" y="36271"/>
                </a:lnTo>
                <a:lnTo>
                  <a:pt x="6155" y="36092"/>
                </a:lnTo>
                <a:lnTo>
                  <a:pt x="6275" y="35853"/>
                </a:lnTo>
                <a:lnTo>
                  <a:pt x="6275" y="35674"/>
                </a:lnTo>
                <a:lnTo>
                  <a:pt x="6215" y="35435"/>
                </a:lnTo>
                <a:lnTo>
                  <a:pt x="6036" y="35315"/>
                </a:lnTo>
                <a:lnTo>
                  <a:pt x="5797" y="35196"/>
                </a:lnTo>
                <a:close/>
                <a:moveTo>
                  <a:pt x="6574" y="38004"/>
                </a:moveTo>
                <a:lnTo>
                  <a:pt x="6155" y="38064"/>
                </a:lnTo>
                <a:lnTo>
                  <a:pt x="5916" y="38124"/>
                </a:lnTo>
                <a:lnTo>
                  <a:pt x="5737" y="38243"/>
                </a:lnTo>
                <a:lnTo>
                  <a:pt x="5617" y="38363"/>
                </a:lnTo>
                <a:lnTo>
                  <a:pt x="5498" y="38542"/>
                </a:lnTo>
                <a:lnTo>
                  <a:pt x="5378" y="38901"/>
                </a:lnTo>
                <a:lnTo>
                  <a:pt x="5378" y="39199"/>
                </a:lnTo>
                <a:lnTo>
                  <a:pt x="5378" y="39319"/>
                </a:lnTo>
                <a:lnTo>
                  <a:pt x="5498" y="39438"/>
                </a:lnTo>
                <a:lnTo>
                  <a:pt x="5558" y="39558"/>
                </a:lnTo>
                <a:lnTo>
                  <a:pt x="5737" y="39618"/>
                </a:lnTo>
                <a:lnTo>
                  <a:pt x="5856" y="39618"/>
                </a:lnTo>
                <a:lnTo>
                  <a:pt x="6036" y="39558"/>
                </a:lnTo>
                <a:lnTo>
                  <a:pt x="6275" y="39438"/>
                </a:lnTo>
                <a:lnTo>
                  <a:pt x="6514" y="39319"/>
                </a:lnTo>
                <a:lnTo>
                  <a:pt x="6753" y="39080"/>
                </a:lnTo>
                <a:lnTo>
                  <a:pt x="6872" y="38841"/>
                </a:lnTo>
                <a:lnTo>
                  <a:pt x="6992" y="38602"/>
                </a:lnTo>
                <a:lnTo>
                  <a:pt x="6992" y="38363"/>
                </a:lnTo>
                <a:lnTo>
                  <a:pt x="6992" y="38184"/>
                </a:lnTo>
                <a:lnTo>
                  <a:pt x="6813" y="38004"/>
                </a:lnTo>
                <a:close/>
                <a:moveTo>
                  <a:pt x="12370" y="38243"/>
                </a:moveTo>
                <a:lnTo>
                  <a:pt x="12250" y="38303"/>
                </a:lnTo>
                <a:lnTo>
                  <a:pt x="12131" y="38363"/>
                </a:lnTo>
                <a:lnTo>
                  <a:pt x="11892" y="38662"/>
                </a:lnTo>
                <a:lnTo>
                  <a:pt x="11772" y="39020"/>
                </a:lnTo>
                <a:lnTo>
                  <a:pt x="11713" y="39379"/>
                </a:lnTo>
                <a:lnTo>
                  <a:pt x="11772" y="39678"/>
                </a:lnTo>
                <a:lnTo>
                  <a:pt x="11832" y="39797"/>
                </a:lnTo>
                <a:lnTo>
                  <a:pt x="11952" y="39857"/>
                </a:lnTo>
                <a:lnTo>
                  <a:pt x="12191" y="39857"/>
                </a:lnTo>
                <a:lnTo>
                  <a:pt x="12370" y="39737"/>
                </a:lnTo>
                <a:lnTo>
                  <a:pt x="12549" y="39498"/>
                </a:lnTo>
                <a:lnTo>
                  <a:pt x="12788" y="39140"/>
                </a:lnTo>
                <a:lnTo>
                  <a:pt x="12848" y="38901"/>
                </a:lnTo>
                <a:lnTo>
                  <a:pt x="12908" y="38662"/>
                </a:lnTo>
                <a:lnTo>
                  <a:pt x="12908" y="38482"/>
                </a:lnTo>
                <a:lnTo>
                  <a:pt x="12848" y="38303"/>
                </a:lnTo>
                <a:lnTo>
                  <a:pt x="12669" y="38243"/>
                </a:lnTo>
                <a:close/>
                <a:moveTo>
                  <a:pt x="9442" y="38721"/>
                </a:moveTo>
                <a:lnTo>
                  <a:pt x="9203" y="38781"/>
                </a:lnTo>
                <a:lnTo>
                  <a:pt x="9024" y="38901"/>
                </a:lnTo>
                <a:lnTo>
                  <a:pt x="8844" y="39080"/>
                </a:lnTo>
                <a:lnTo>
                  <a:pt x="8784" y="39259"/>
                </a:lnTo>
                <a:lnTo>
                  <a:pt x="8784" y="39498"/>
                </a:lnTo>
                <a:lnTo>
                  <a:pt x="8844" y="39678"/>
                </a:lnTo>
                <a:lnTo>
                  <a:pt x="8964" y="39857"/>
                </a:lnTo>
                <a:lnTo>
                  <a:pt x="9203" y="39917"/>
                </a:lnTo>
                <a:lnTo>
                  <a:pt x="9442" y="39917"/>
                </a:lnTo>
                <a:lnTo>
                  <a:pt x="9621" y="39797"/>
                </a:lnTo>
                <a:lnTo>
                  <a:pt x="9800" y="39558"/>
                </a:lnTo>
                <a:lnTo>
                  <a:pt x="9860" y="39379"/>
                </a:lnTo>
                <a:lnTo>
                  <a:pt x="9860" y="39140"/>
                </a:lnTo>
                <a:lnTo>
                  <a:pt x="9800" y="38901"/>
                </a:lnTo>
                <a:lnTo>
                  <a:pt x="9681" y="38781"/>
                </a:lnTo>
                <a:lnTo>
                  <a:pt x="9442" y="38721"/>
                </a:lnTo>
                <a:close/>
                <a:moveTo>
                  <a:pt x="18465" y="5259"/>
                </a:moveTo>
                <a:lnTo>
                  <a:pt x="18764" y="5318"/>
                </a:lnTo>
                <a:lnTo>
                  <a:pt x="19062" y="5498"/>
                </a:lnTo>
                <a:lnTo>
                  <a:pt x="19421" y="5737"/>
                </a:lnTo>
                <a:lnTo>
                  <a:pt x="19660" y="5976"/>
                </a:lnTo>
                <a:lnTo>
                  <a:pt x="19899" y="6334"/>
                </a:lnTo>
                <a:lnTo>
                  <a:pt x="20078" y="6693"/>
                </a:lnTo>
                <a:lnTo>
                  <a:pt x="20198" y="7171"/>
                </a:lnTo>
                <a:lnTo>
                  <a:pt x="20317" y="7649"/>
                </a:lnTo>
                <a:lnTo>
                  <a:pt x="20437" y="8127"/>
                </a:lnTo>
                <a:lnTo>
                  <a:pt x="20437" y="8605"/>
                </a:lnTo>
                <a:lnTo>
                  <a:pt x="20497" y="9621"/>
                </a:lnTo>
                <a:lnTo>
                  <a:pt x="20437" y="10636"/>
                </a:lnTo>
                <a:lnTo>
                  <a:pt x="20258" y="13086"/>
                </a:lnTo>
                <a:lnTo>
                  <a:pt x="20138" y="14341"/>
                </a:lnTo>
                <a:lnTo>
                  <a:pt x="20138" y="15536"/>
                </a:lnTo>
                <a:lnTo>
                  <a:pt x="20138" y="16791"/>
                </a:lnTo>
                <a:lnTo>
                  <a:pt x="20258" y="17986"/>
                </a:lnTo>
                <a:lnTo>
                  <a:pt x="20377" y="18584"/>
                </a:lnTo>
                <a:lnTo>
                  <a:pt x="20497" y="19181"/>
                </a:lnTo>
                <a:lnTo>
                  <a:pt x="20676" y="19779"/>
                </a:lnTo>
                <a:lnTo>
                  <a:pt x="20915" y="20377"/>
                </a:lnTo>
                <a:lnTo>
                  <a:pt x="21273" y="21094"/>
                </a:lnTo>
                <a:lnTo>
                  <a:pt x="21632" y="21691"/>
                </a:lnTo>
                <a:lnTo>
                  <a:pt x="22110" y="22229"/>
                </a:lnTo>
                <a:lnTo>
                  <a:pt x="22588" y="22707"/>
                </a:lnTo>
                <a:lnTo>
                  <a:pt x="23604" y="23723"/>
                </a:lnTo>
                <a:lnTo>
                  <a:pt x="24142" y="24201"/>
                </a:lnTo>
                <a:lnTo>
                  <a:pt x="24679" y="24739"/>
                </a:lnTo>
                <a:lnTo>
                  <a:pt x="25157" y="25336"/>
                </a:lnTo>
                <a:lnTo>
                  <a:pt x="25516" y="25934"/>
                </a:lnTo>
                <a:lnTo>
                  <a:pt x="25875" y="26591"/>
                </a:lnTo>
                <a:lnTo>
                  <a:pt x="26114" y="27308"/>
                </a:lnTo>
                <a:lnTo>
                  <a:pt x="26293" y="27965"/>
                </a:lnTo>
                <a:lnTo>
                  <a:pt x="26412" y="28683"/>
                </a:lnTo>
                <a:lnTo>
                  <a:pt x="26472" y="29459"/>
                </a:lnTo>
                <a:lnTo>
                  <a:pt x="26412" y="30176"/>
                </a:lnTo>
                <a:lnTo>
                  <a:pt x="26353" y="30953"/>
                </a:lnTo>
                <a:lnTo>
                  <a:pt x="26173" y="31670"/>
                </a:lnTo>
                <a:lnTo>
                  <a:pt x="25934" y="32447"/>
                </a:lnTo>
                <a:lnTo>
                  <a:pt x="25695" y="33224"/>
                </a:lnTo>
                <a:lnTo>
                  <a:pt x="25337" y="34001"/>
                </a:lnTo>
                <a:lnTo>
                  <a:pt x="24978" y="34778"/>
                </a:lnTo>
                <a:lnTo>
                  <a:pt x="24560" y="35495"/>
                </a:lnTo>
                <a:lnTo>
                  <a:pt x="24142" y="36212"/>
                </a:lnTo>
                <a:lnTo>
                  <a:pt x="23604" y="36929"/>
                </a:lnTo>
                <a:lnTo>
                  <a:pt x="23126" y="37586"/>
                </a:lnTo>
                <a:lnTo>
                  <a:pt x="22528" y="38243"/>
                </a:lnTo>
                <a:lnTo>
                  <a:pt x="21931" y="38841"/>
                </a:lnTo>
                <a:lnTo>
                  <a:pt x="21333" y="39379"/>
                </a:lnTo>
                <a:lnTo>
                  <a:pt x="20736" y="39857"/>
                </a:lnTo>
                <a:lnTo>
                  <a:pt x="20078" y="40335"/>
                </a:lnTo>
                <a:lnTo>
                  <a:pt x="19421" y="40693"/>
                </a:lnTo>
                <a:lnTo>
                  <a:pt x="18943" y="40932"/>
                </a:lnTo>
                <a:lnTo>
                  <a:pt x="18405" y="41171"/>
                </a:lnTo>
                <a:lnTo>
                  <a:pt x="17867" y="41351"/>
                </a:lnTo>
                <a:lnTo>
                  <a:pt x="17270" y="41470"/>
                </a:lnTo>
                <a:lnTo>
                  <a:pt x="16075" y="41649"/>
                </a:lnTo>
                <a:lnTo>
                  <a:pt x="14880" y="41709"/>
                </a:lnTo>
                <a:lnTo>
                  <a:pt x="13684" y="41709"/>
                </a:lnTo>
                <a:lnTo>
                  <a:pt x="12489" y="41590"/>
                </a:lnTo>
                <a:lnTo>
                  <a:pt x="11354" y="41470"/>
                </a:lnTo>
                <a:lnTo>
                  <a:pt x="10219" y="41291"/>
                </a:lnTo>
                <a:lnTo>
                  <a:pt x="9024" y="40992"/>
                </a:lnTo>
                <a:lnTo>
                  <a:pt x="7888" y="40634"/>
                </a:lnTo>
                <a:lnTo>
                  <a:pt x="6753" y="40215"/>
                </a:lnTo>
                <a:lnTo>
                  <a:pt x="5737" y="39678"/>
                </a:lnTo>
                <a:lnTo>
                  <a:pt x="4721" y="39080"/>
                </a:lnTo>
                <a:lnTo>
                  <a:pt x="4243" y="38721"/>
                </a:lnTo>
                <a:lnTo>
                  <a:pt x="3765" y="38303"/>
                </a:lnTo>
                <a:lnTo>
                  <a:pt x="3347" y="37885"/>
                </a:lnTo>
                <a:lnTo>
                  <a:pt x="2988" y="37467"/>
                </a:lnTo>
                <a:lnTo>
                  <a:pt x="2570" y="36989"/>
                </a:lnTo>
                <a:lnTo>
                  <a:pt x="2271" y="36451"/>
                </a:lnTo>
                <a:lnTo>
                  <a:pt x="2510" y="36451"/>
                </a:lnTo>
                <a:lnTo>
                  <a:pt x="2689" y="36331"/>
                </a:lnTo>
                <a:lnTo>
                  <a:pt x="2809" y="36271"/>
                </a:lnTo>
                <a:lnTo>
                  <a:pt x="2869" y="36092"/>
                </a:lnTo>
                <a:lnTo>
                  <a:pt x="2928" y="35973"/>
                </a:lnTo>
                <a:lnTo>
                  <a:pt x="2928" y="35793"/>
                </a:lnTo>
                <a:lnTo>
                  <a:pt x="2809" y="35495"/>
                </a:lnTo>
                <a:lnTo>
                  <a:pt x="2570" y="35256"/>
                </a:lnTo>
                <a:lnTo>
                  <a:pt x="2450" y="35196"/>
                </a:lnTo>
                <a:lnTo>
                  <a:pt x="2331" y="35136"/>
                </a:lnTo>
                <a:lnTo>
                  <a:pt x="2152" y="35136"/>
                </a:lnTo>
                <a:lnTo>
                  <a:pt x="2032" y="35256"/>
                </a:lnTo>
                <a:lnTo>
                  <a:pt x="1913" y="35375"/>
                </a:lnTo>
                <a:lnTo>
                  <a:pt x="1793" y="35554"/>
                </a:lnTo>
                <a:lnTo>
                  <a:pt x="1494" y="34897"/>
                </a:lnTo>
                <a:lnTo>
                  <a:pt x="1255" y="34240"/>
                </a:lnTo>
                <a:lnTo>
                  <a:pt x="1136" y="33582"/>
                </a:lnTo>
                <a:lnTo>
                  <a:pt x="1076" y="32925"/>
                </a:lnTo>
                <a:lnTo>
                  <a:pt x="1076" y="32268"/>
                </a:lnTo>
                <a:lnTo>
                  <a:pt x="1136" y="31670"/>
                </a:lnTo>
                <a:lnTo>
                  <a:pt x="1255" y="31013"/>
                </a:lnTo>
                <a:lnTo>
                  <a:pt x="1375" y="30415"/>
                </a:lnTo>
                <a:lnTo>
                  <a:pt x="1614" y="29818"/>
                </a:lnTo>
                <a:lnTo>
                  <a:pt x="1853" y="29220"/>
                </a:lnTo>
                <a:lnTo>
                  <a:pt x="2450" y="28025"/>
                </a:lnTo>
                <a:lnTo>
                  <a:pt x="3227" y="26890"/>
                </a:lnTo>
                <a:lnTo>
                  <a:pt x="4064" y="25755"/>
                </a:lnTo>
                <a:lnTo>
                  <a:pt x="4960" y="24619"/>
                </a:lnTo>
                <a:lnTo>
                  <a:pt x="5916" y="23484"/>
                </a:lnTo>
                <a:lnTo>
                  <a:pt x="7769" y="21273"/>
                </a:lnTo>
                <a:lnTo>
                  <a:pt x="8605" y="20197"/>
                </a:lnTo>
                <a:lnTo>
                  <a:pt x="9382" y="19062"/>
                </a:lnTo>
                <a:lnTo>
                  <a:pt x="10039" y="17927"/>
                </a:lnTo>
                <a:lnTo>
                  <a:pt x="10278" y="17389"/>
                </a:lnTo>
                <a:lnTo>
                  <a:pt x="10517" y="16791"/>
                </a:lnTo>
                <a:lnTo>
                  <a:pt x="11115" y="14819"/>
                </a:lnTo>
                <a:lnTo>
                  <a:pt x="11772" y="12788"/>
                </a:lnTo>
                <a:lnTo>
                  <a:pt x="12131" y="11772"/>
                </a:lnTo>
                <a:lnTo>
                  <a:pt x="12549" y="10816"/>
                </a:lnTo>
                <a:lnTo>
                  <a:pt x="13087" y="9919"/>
                </a:lnTo>
                <a:lnTo>
                  <a:pt x="13684" y="9083"/>
                </a:lnTo>
                <a:lnTo>
                  <a:pt x="14342" y="8366"/>
                </a:lnTo>
                <a:lnTo>
                  <a:pt x="14700" y="8067"/>
                </a:lnTo>
                <a:lnTo>
                  <a:pt x="15059" y="7828"/>
                </a:lnTo>
                <a:lnTo>
                  <a:pt x="15477" y="7589"/>
                </a:lnTo>
                <a:lnTo>
                  <a:pt x="15895" y="7350"/>
                </a:lnTo>
                <a:lnTo>
                  <a:pt x="16373" y="7230"/>
                </a:lnTo>
                <a:lnTo>
                  <a:pt x="16851" y="7171"/>
                </a:lnTo>
                <a:lnTo>
                  <a:pt x="17270" y="7171"/>
                </a:lnTo>
                <a:lnTo>
                  <a:pt x="17808" y="7230"/>
                </a:lnTo>
                <a:lnTo>
                  <a:pt x="18345" y="7290"/>
                </a:lnTo>
                <a:lnTo>
                  <a:pt x="18525" y="7290"/>
                </a:lnTo>
                <a:lnTo>
                  <a:pt x="18644" y="7230"/>
                </a:lnTo>
                <a:lnTo>
                  <a:pt x="18823" y="7051"/>
                </a:lnTo>
                <a:lnTo>
                  <a:pt x="18823" y="6932"/>
                </a:lnTo>
                <a:lnTo>
                  <a:pt x="18764" y="6812"/>
                </a:lnTo>
                <a:lnTo>
                  <a:pt x="18584" y="6693"/>
                </a:lnTo>
                <a:lnTo>
                  <a:pt x="18166" y="6513"/>
                </a:lnTo>
                <a:lnTo>
                  <a:pt x="17808" y="6454"/>
                </a:lnTo>
                <a:lnTo>
                  <a:pt x="17927" y="5856"/>
                </a:lnTo>
                <a:lnTo>
                  <a:pt x="18047" y="5617"/>
                </a:lnTo>
                <a:lnTo>
                  <a:pt x="18166" y="5378"/>
                </a:lnTo>
                <a:lnTo>
                  <a:pt x="18286" y="5259"/>
                </a:lnTo>
                <a:close/>
                <a:moveTo>
                  <a:pt x="19899" y="0"/>
                </a:moveTo>
                <a:lnTo>
                  <a:pt x="19720" y="120"/>
                </a:lnTo>
                <a:lnTo>
                  <a:pt x="19540" y="299"/>
                </a:lnTo>
                <a:lnTo>
                  <a:pt x="19122" y="777"/>
                </a:lnTo>
                <a:lnTo>
                  <a:pt x="18704" y="1315"/>
                </a:lnTo>
                <a:lnTo>
                  <a:pt x="18345" y="1912"/>
                </a:lnTo>
                <a:lnTo>
                  <a:pt x="17927" y="2689"/>
                </a:lnTo>
                <a:lnTo>
                  <a:pt x="17449" y="3585"/>
                </a:lnTo>
                <a:lnTo>
                  <a:pt x="17210" y="4004"/>
                </a:lnTo>
                <a:lnTo>
                  <a:pt x="17031" y="4422"/>
                </a:lnTo>
                <a:lnTo>
                  <a:pt x="16911" y="4661"/>
                </a:lnTo>
                <a:lnTo>
                  <a:pt x="16732" y="4960"/>
                </a:lnTo>
                <a:lnTo>
                  <a:pt x="16134" y="5796"/>
                </a:lnTo>
                <a:lnTo>
                  <a:pt x="15477" y="6513"/>
                </a:lnTo>
                <a:lnTo>
                  <a:pt x="15238" y="6752"/>
                </a:lnTo>
                <a:lnTo>
                  <a:pt x="15059" y="6932"/>
                </a:lnTo>
                <a:lnTo>
                  <a:pt x="14521" y="7171"/>
                </a:lnTo>
                <a:lnTo>
                  <a:pt x="14043" y="7529"/>
                </a:lnTo>
                <a:lnTo>
                  <a:pt x="13625" y="7888"/>
                </a:lnTo>
                <a:lnTo>
                  <a:pt x="13206" y="8306"/>
                </a:lnTo>
                <a:lnTo>
                  <a:pt x="12728" y="8784"/>
                </a:lnTo>
                <a:lnTo>
                  <a:pt x="12370" y="9262"/>
                </a:lnTo>
                <a:lnTo>
                  <a:pt x="12011" y="9800"/>
                </a:lnTo>
                <a:lnTo>
                  <a:pt x="11713" y="10397"/>
                </a:lnTo>
                <a:lnTo>
                  <a:pt x="11175" y="11533"/>
                </a:lnTo>
                <a:lnTo>
                  <a:pt x="10756" y="12788"/>
                </a:lnTo>
                <a:lnTo>
                  <a:pt x="9980" y="15238"/>
                </a:lnTo>
                <a:lnTo>
                  <a:pt x="9621" y="16492"/>
                </a:lnTo>
                <a:lnTo>
                  <a:pt x="9143" y="17628"/>
                </a:lnTo>
                <a:lnTo>
                  <a:pt x="8545" y="18703"/>
                </a:lnTo>
                <a:lnTo>
                  <a:pt x="7948" y="19719"/>
                </a:lnTo>
                <a:lnTo>
                  <a:pt x="7231" y="20675"/>
                </a:lnTo>
                <a:lnTo>
                  <a:pt x="6454" y="21631"/>
                </a:lnTo>
                <a:lnTo>
                  <a:pt x="4900" y="23424"/>
                </a:lnTo>
                <a:lnTo>
                  <a:pt x="3287" y="25217"/>
                </a:lnTo>
                <a:lnTo>
                  <a:pt x="2510" y="26173"/>
                </a:lnTo>
                <a:lnTo>
                  <a:pt x="1853" y="27189"/>
                </a:lnTo>
                <a:lnTo>
                  <a:pt x="1196" y="28205"/>
                </a:lnTo>
                <a:lnTo>
                  <a:pt x="718" y="29280"/>
                </a:lnTo>
                <a:lnTo>
                  <a:pt x="299" y="30415"/>
                </a:lnTo>
                <a:lnTo>
                  <a:pt x="180" y="31013"/>
                </a:lnTo>
                <a:lnTo>
                  <a:pt x="60" y="31611"/>
                </a:lnTo>
                <a:lnTo>
                  <a:pt x="0" y="32208"/>
                </a:lnTo>
                <a:lnTo>
                  <a:pt x="0" y="32806"/>
                </a:lnTo>
                <a:lnTo>
                  <a:pt x="60" y="33403"/>
                </a:lnTo>
                <a:lnTo>
                  <a:pt x="120" y="34061"/>
                </a:lnTo>
                <a:lnTo>
                  <a:pt x="239" y="34658"/>
                </a:lnTo>
                <a:lnTo>
                  <a:pt x="419" y="35256"/>
                </a:lnTo>
                <a:lnTo>
                  <a:pt x="598" y="35793"/>
                </a:lnTo>
                <a:lnTo>
                  <a:pt x="837" y="36331"/>
                </a:lnTo>
                <a:lnTo>
                  <a:pt x="1136" y="36869"/>
                </a:lnTo>
                <a:lnTo>
                  <a:pt x="1435" y="37407"/>
                </a:lnTo>
                <a:lnTo>
                  <a:pt x="1793" y="37885"/>
                </a:lnTo>
                <a:lnTo>
                  <a:pt x="2152" y="38363"/>
                </a:lnTo>
                <a:lnTo>
                  <a:pt x="2988" y="39199"/>
                </a:lnTo>
                <a:lnTo>
                  <a:pt x="3944" y="39976"/>
                </a:lnTo>
                <a:lnTo>
                  <a:pt x="4960" y="40634"/>
                </a:lnTo>
                <a:lnTo>
                  <a:pt x="6036" y="41231"/>
                </a:lnTo>
                <a:lnTo>
                  <a:pt x="7052" y="41649"/>
                </a:lnTo>
                <a:lnTo>
                  <a:pt x="8127" y="42008"/>
                </a:lnTo>
                <a:lnTo>
                  <a:pt x="9203" y="42366"/>
                </a:lnTo>
                <a:lnTo>
                  <a:pt x="10338" y="42606"/>
                </a:lnTo>
                <a:lnTo>
                  <a:pt x="11473" y="42785"/>
                </a:lnTo>
                <a:lnTo>
                  <a:pt x="12609" y="42904"/>
                </a:lnTo>
                <a:lnTo>
                  <a:pt x="13744" y="42964"/>
                </a:lnTo>
                <a:lnTo>
                  <a:pt x="14880" y="42904"/>
                </a:lnTo>
                <a:lnTo>
                  <a:pt x="16015" y="42785"/>
                </a:lnTo>
                <a:lnTo>
                  <a:pt x="17090" y="42546"/>
                </a:lnTo>
                <a:lnTo>
                  <a:pt x="18166" y="42247"/>
                </a:lnTo>
                <a:lnTo>
                  <a:pt x="19242" y="41888"/>
                </a:lnTo>
                <a:lnTo>
                  <a:pt x="20258" y="41351"/>
                </a:lnTo>
                <a:lnTo>
                  <a:pt x="21214" y="40813"/>
                </a:lnTo>
                <a:lnTo>
                  <a:pt x="22110" y="40096"/>
                </a:lnTo>
                <a:lnTo>
                  <a:pt x="22887" y="39319"/>
                </a:lnTo>
                <a:lnTo>
                  <a:pt x="23664" y="38482"/>
                </a:lnTo>
                <a:lnTo>
                  <a:pt x="24321" y="37586"/>
                </a:lnTo>
                <a:lnTo>
                  <a:pt x="24978" y="36630"/>
                </a:lnTo>
                <a:lnTo>
                  <a:pt x="25576" y="35674"/>
                </a:lnTo>
                <a:lnTo>
                  <a:pt x="26114" y="34598"/>
                </a:lnTo>
                <a:lnTo>
                  <a:pt x="26532" y="33582"/>
                </a:lnTo>
                <a:lnTo>
                  <a:pt x="26890" y="32447"/>
                </a:lnTo>
                <a:lnTo>
                  <a:pt x="27189" y="31372"/>
                </a:lnTo>
                <a:lnTo>
                  <a:pt x="27309" y="30236"/>
                </a:lnTo>
                <a:lnTo>
                  <a:pt x="27368" y="29161"/>
                </a:lnTo>
                <a:lnTo>
                  <a:pt x="27309" y="28085"/>
                </a:lnTo>
                <a:lnTo>
                  <a:pt x="27189" y="27547"/>
                </a:lnTo>
                <a:lnTo>
                  <a:pt x="27070" y="27009"/>
                </a:lnTo>
                <a:lnTo>
                  <a:pt x="26890" y="26531"/>
                </a:lnTo>
                <a:lnTo>
                  <a:pt x="26711" y="25994"/>
                </a:lnTo>
                <a:lnTo>
                  <a:pt x="26472" y="25516"/>
                </a:lnTo>
                <a:lnTo>
                  <a:pt x="26173" y="25037"/>
                </a:lnTo>
                <a:lnTo>
                  <a:pt x="25875" y="24559"/>
                </a:lnTo>
                <a:lnTo>
                  <a:pt x="25516" y="24081"/>
                </a:lnTo>
                <a:lnTo>
                  <a:pt x="25098" y="23663"/>
                </a:lnTo>
                <a:lnTo>
                  <a:pt x="24620" y="23185"/>
                </a:lnTo>
                <a:lnTo>
                  <a:pt x="24082" y="22707"/>
                </a:lnTo>
                <a:lnTo>
                  <a:pt x="23604" y="22229"/>
                </a:lnTo>
                <a:lnTo>
                  <a:pt x="23186" y="21691"/>
                </a:lnTo>
                <a:lnTo>
                  <a:pt x="22827" y="21213"/>
                </a:lnTo>
                <a:lnTo>
                  <a:pt x="22468" y="20675"/>
                </a:lnTo>
                <a:lnTo>
                  <a:pt x="22170" y="20138"/>
                </a:lnTo>
                <a:lnTo>
                  <a:pt x="21931" y="19540"/>
                </a:lnTo>
                <a:lnTo>
                  <a:pt x="21692" y="19002"/>
                </a:lnTo>
                <a:lnTo>
                  <a:pt x="21512" y="18405"/>
                </a:lnTo>
                <a:lnTo>
                  <a:pt x="21393" y="17807"/>
                </a:lnTo>
                <a:lnTo>
                  <a:pt x="21214" y="16552"/>
                </a:lnTo>
                <a:lnTo>
                  <a:pt x="21154" y="15238"/>
                </a:lnTo>
                <a:lnTo>
                  <a:pt x="21154" y="13804"/>
                </a:lnTo>
                <a:lnTo>
                  <a:pt x="21273" y="12608"/>
                </a:lnTo>
                <a:lnTo>
                  <a:pt x="21393" y="11174"/>
                </a:lnTo>
                <a:lnTo>
                  <a:pt x="21512" y="9680"/>
                </a:lnTo>
                <a:lnTo>
                  <a:pt x="21512" y="8963"/>
                </a:lnTo>
                <a:lnTo>
                  <a:pt x="21453" y="8187"/>
                </a:lnTo>
                <a:lnTo>
                  <a:pt x="21393" y="7469"/>
                </a:lnTo>
                <a:lnTo>
                  <a:pt x="21214" y="6812"/>
                </a:lnTo>
                <a:lnTo>
                  <a:pt x="21034" y="6155"/>
                </a:lnTo>
                <a:lnTo>
                  <a:pt x="20736" y="5617"/>
                </a:lnTo>
                <a:lnTo>
                  <a:pt x="20317" y="5079"/>
                </a:lnTo>
                <a:lnTo>
                  <a:pt x="19839" y="4661"/>
                </a:lnTo>
                <a:lnTo>
                  <a:pt x="19540" y="4482"/>
                </a:lnTo>
                <a:lnTo>
                  <a:pt x="19242" y="4362"/>
                </a:lnTo>
                <a:lnTo>
                  <a:pt x="18883" y="4243"/>
                </a:lnTo>
                <a:lnTo>
                  <a:pt x="18465" y="4123"/>
                </a:lnTo>
                <a:lnTo>
                  <a:pt x="18644" y="3765"/>
                </a:lnTo>
                <a:lnTo>
                  <a:pt x="18943" y="3287"/>
                </a:lnTo>
                <a:lnTo>
                  <a:pt x="19660" y="2211"/>
                </a:lnTo>
                <a:lnTo>
                  <a:pt x="19959" y="1673"/>
                </a:lnTo>
                <a:lnTo>
                  <a:pt x="20258" y="1135"/>
                </a:lnTo>
                <a:lnTo>
                  <a:pt x="20437" y="717"/>
                </a:lnTo>
                <a:lnTo>
                  <a:pt x="20437" y="478"/>
                </a:lnTo>
                <a:lnTo>
                  <a:pt x="20437" y="359"/>
                </a:lnTo>
                <a:lnTo>
                  <a:pt x="20377" y="120"/>
                </a:lnTo>
                <a:lnTo>
                  <a:pt x="20258"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66" name="Google Shape;66;p3"/>
          <p:cNvSpPr/>
          <p:nvPr/>
        </p:nvSpPr>
        <p:spPr>
          <a:xfrm>
            <a:off x="8284491" y="3575008"/>
            <a:ext cx="872604" cy="952077"/>
          </a:xfrm>
          <a:custGeom>
            <a:avLst/>
            <a:gdLst/>
            <a:ahLst/>
            <a:cxnLst/>
            <a:rect l="l" t="t" r="r" b="b"/>
            <a:pathLst>
              <a:path w="32149" h="35077" extrusionOk="0">
                <a:moveTo>
                  <a:pt x="15656" y="13266"/>
                </a:moveTo>
                <a:lnTo>
                  <a:pt x="16791" y="13385"/>
                </a:lnTo>
                <a:lnTo>
                  <a:pt x="17688" y="13565"/>
                </a:lnTo>
                <a:lnTo>
                  <a:pt x="18524" y="13864"/>
                </a:lnTo>
                <a:lnTo>
                  <a:pt x="19301" y="14282"/>
                </a:lnTo>
                <a:lnTo>
                  <a:pt x="19660" y="14521"/>
                </a:lnTo>
                <a:lnTo>
                  <a:pt x="19958" y="14760"/>
                </a:lnTo>
                <a:lnTo>
                  <a:pt x="20257" y="15059"/>
                </a:lnTo>
                <a:lnTo>
                  <a:pt x="20496" y="15417"/>
                </a:lnTo>
                <a:lnTo>
                  <a:pt x="20675" y="15776"/>
                </a:lnTo>
                <a:lnTo>
                  <a:pt x="20795" y="16134"/>
                </a:lnTo>
                <a:lnTo>
                  <a:pt x="20914" y="16553"/>
                </a:lnTo>
                <a:lnTo>
                  <a:pt x="20914" y="16971"/>
                </a:lnTo>
                <a:lnTo>
                  <a:pt x="20855" y="17449"/>
                </a:lnTo>
                <a:lnTo>
                  <a:pt x="20735" y="17927"/>
                </a:lnTo>
                <a:lnTo>
                  <a:pt x="20496" y="18524"/>
                </a:lnTo>
                <a:lnTo>
                  <a:pt x="20197" y="19002"/>
                </a:lnTo>
                <a:lnTo>
                  <a:pt x="19899" y="19481"/>
                </a:lnTo>
                <a:lnTo>
                  <a:pt x="19540" y="19899"/>
                </a:lnTo>
                <a:lnTo>
                  <a:pt x="19122" y="20317"/>
                </a:lnTo>
                <a:lnTo>
                  <a:pt x="18644" y="20676"/>
                </a:lnTo>
                <a:lnTo>
                  <a:pt x="18166" y="20974"/>
                </a:lnTo>
                <a:lnTo>
                  <a:pt x="17688" y="21213"/>
                </a:lnTo>
                <a:lnTo>
                  <a:pt x="17150" y="21452"/>
                </a:lnTo>
                <a:lnTo>
                  <a:pt x="16612" y="21691"/>
                </a:lnTo>
                <a:lnTo>
                  <a:pt x="16015" y="21811"/>
                </a:lnTo>
                <a:lnTo>
                  <a:pt x="15477" y="21930"/>
                </a:lnTo>
                <a:lnTo>
                  <a:pt x="14879" y="21990"/>
                </a:lnTo>
                <a:lnTo>
                  <a:pt x="14341" y="22050"/>
                </a:lnTo>
                <a:lnTo>
                  <a:pt x="13206" y="22050"/>
                </a:lnTo>
                <a:lnTo>
                  <a:pt x="12608" y="21930"/>
                </a:lnTo>
                <a:lnTo>
                  <a:pt x="12071" y="21811"/>
                </a:lnTo>
                <a:lnTo>
                  <a:pt x="11533" y="21691"/>
                </a:lnTo>
                <a:lnTo>
                  <a:pt x="10995" y="21452"/>
                </a:lnTo>
                <a:lnTo>
                  <a:pt x="10517" y="21213"/>
                </a:lnTo>
                <a:lnTo>
                  <a:pt x="10039" y="20915"/>
                </a:lnTo>
                <a:lnTo>
                  <a:pt x="9621" y="20616"/>
                </a:lnTo>
                <a:lnTo>
                  <a:pt x="9202" y="20257"/>
                </a:lnTo>
                <a:lnTo>
                  <a:pt x="8904" y="19839"/>
                </a:lnTo>
                <a:lnTo>
                  <a:pt x="8665" y="19421"/>
                </a:lnTo>
                <a:lnTo>
                  <a:pt x="8485" y="19002"/>
                </a:lnTo>
                <a:lnTo>
                  <a:pt x="8426" y="18524"/>
                </a:lnTo>
                <a:lnTo>
                  <a:pt x="8426" y="18046"/>
                </a:lnTo>
                <a:lnTo>
                  <a:pt x="8545" y="17509"/>
                </a:lnTo>
                <a:lnTo>
                  <a:pt x="8784" y="16971"/>
                </a:lnTo>
                <a:lnTo>
                  <a:pt x="9143" y="16373"/>
                </a:lnTo>
                <a:lnTo>
                  <a:pt x="9501" y="15955"/>
                </a:lnTo>
                <a:lnTo>
                  <a:pt x="9860" y="15537"/>
                </a:lnTo>
                <a:lnTo>
                  <a:pt x="10278" y="15118"/>
                </a:lnTo>
                <a:lnTo>
                  <a:pt x="10696" y="14820"/>
                </a:lnTo>
                <a:lnTo>
                  <a:pt x="11115" y="14461"/>
                </a:lnTo>
                <a:lnTo>
                  <a:pt x="11593" y="14222"/>
                </a:lnTo>
                <a:lnTo>
                  <a:pt x="12071" y="13983"/>
                </a:lnTo>
                <a:lnTo>
                  <a:pt x="12549" y="13744"/>
                </a:lnTo>
                <a:lnTo>
                  <a:pt x="13027" y="13565"/>
                </a:lnTo>
                <a:lnTo>
                  <a:pt x="13565" y="13445"/>
                </a:lnTo>
                <a:lnTo>
                  <a:pt x="14043" y="13326"/>
                </a:lnTo>
                <a:lnTo>
                  <a:pt x="14580" y="13266"/>
                </a:lnTo>
                <a:close/>
                <a:moveTo>
                  <a:pt x="15716" y="12190"/>
                </a:moveTo>
                <a:lnTo>
                  <a:pt x="14640" y="12310"/>
                </a:lnTo>
                <a:lnTo>
                  <a:pt x="13565" y="12549"/>
                </a:lnTo>
                <a:lnTo>
                  <a:pt x="12489" y="12907"/>
                </a:lnTo>
                <a:lnTo>
                  <a:pt x="11473" y="13326"/>
                </a:lnTo>
                <a:lnTo>
                  <a:pt x="10935" y="13625"/>
                </a:lnTo>
                <a:lnTo>
                  <a:pt x="10398" y="13983"/>
                </a:lnTo>
                <a:lnTo>
                  <a:pt x="9860" y="14401"/>
                </a:lnTo>
                <a:lnTo>
                  <a:pt x="9382" y="14879"/>
                </a:lnTo>
                <a:lnTo>
                  <a:pt x="8904" y="15357"/>
                </a:lnTo>
                <a:lnTo>
                  <a:pt x="8485" y="15895"/>
                </a:lnTo>
                <a:lnTo>
                  <a:pt x="8127" y="16433"/>
                </a:lnTo>
                <a:lnTo>
                  <a:pt x="7828" y="17031"/>
                </a:lnTo>
                <a:lnTo>
                  <a:pt x="7649" y="17628"/>
                </a:lnTo>
                <a:lnTo>
                  <a:pt x="7470" y="18226"/>
                </a:lnTo>
                <a:lnTo>
                  <a:pt x="7470" y="18823"/>
                </a:lnTo>
                <a:lnTo>
                  <a:pt x="7529" y="19421"/>
                </a:lnTo>
                <a:lnTo>
                  <a:pt x="7649" y="19959"/>
                </a:lnTo>
                <a:lnTo>
                  <a:pt x="7948" y="20556"/>
                </a:lnTo>
                <a:lnTo>
                  <a:pt x="8366" y="21094"/>
                </a:lnTo>
                <a:lnTo>
                  <a:pt x="8963" y="21572"/>
                </a:lnTo>
                <a:lnTo>
                  <a:pt x="9501" y="21990"/>
                </a:lnTo>
                <a:lnTo>
                  <a:pt x="10099" y="22289"/>
                </a:lnTo>
                <a:lnTo>
                  <a:pt x="10696" y="22588"/>
                </a:lnTo>
                <a:lnTo>
                  <a:pt x="11354" y="22827"/>
                </a:lnTo>
                <a:lnTo>
                  <a:pt x="12011" y="22946"/>
                </a:lnTo>
                <a:lnTo>
                  <a:pt x="12668" y="23066"/>
                </a:lnTo>
                <a:lnTo>
                  <a:pt x="13385" y="23126"/>
                </a:lnTo>
                <a:lnTo>
                  <a:pt x="14102" y="23185"/>
                </a:lnTo>
                <a:lnTo>
                  <a:pt x="14760" y="23126"/>
                </a:lnTo>
                <a:lnTo>
                  <a:pt x="15477" y="23006"/>
                </a:lnTo>
                <a:lnTo>
                  <a:pt x="16134" y="22887"/>
                </a:lnTo>
                <a:lnTo>
                  <a:pt x="16791" y="22707"/>
                </a:lnTo>
                <a:lnTo>
                  <a:pt x="17449" y="22468"/>
                </a:lnTo>
                <a:lnTo>
                  <a:pt x="18046" y="22169"/>
                </a:lnTo>
                <a:lnTo>
                  <a:pt x="18644" y="21871"/>
                </a:lnTo>
                <a:lnTo>
                  <a:pt x="19182" y="21512"/>
                </a:lnTo>
                <a:lnTo>
                  <a:pt x="19660" y="21094"/>
                </a:lnTo>
                <a:lnTo>
                  <a:pt x="20138" y="20676"/>
                </a:lnTo>
                <a:lnTo>
                  <a:pt x="20556" y="20198"/>
                </a:lnTo>
                <a:lnTo>
                  <a:pt x="20914" y="19660"/>
                </a:lnTo>
                <a:lnTo>
                  <a:pt x="21213" y="19122"/>
                </a:lnTo>
                <a:lnTo>
                  <a:pt x="21452" y="18584"/>
                </a:lnTo>
                <a:lnTo>
                  <a:pt x="21691" y="18046"/>
                </a:lnTo>
                <a:lnTo>
                  <a:pt x="21811" y="17449"/>
                </a:lnTo>
                <a:lnTo>
                  <a:pt x="21871" y="16851"/>
                </a:lnTo>
                <a:lnTo>
                  <a:pt x="21871" y="16313"/>
                </a:lnTo>
                <a:lnTo>
                  <a:pt x="21811" y="15776"/>
                </a:lnTo>
                <a:lnTo>
                  <a:pt x="21632" y="15238"/>
                </a:lnTo>
                <a:lnTo>
                  <a:pt x="21333" y="14700"/>
                </a:lnTo>
                <a:lnTo>
                  <a:pt x="20974" y="14222"/>
                </a:lnTo>
                <a:lnTo>
                  <a:pt x="20556" y="13744"/>
                </a:lnTo>
                <a:lnTo>
                  <a:pt x="19958" y="13326"/>
                </a:lnTo>
                <a:lnTo>
                  <a:pt x="19480" y="13027"/>
                </a:lnTo>
                <a:lnTo>
                  <a:pt x="18943" y="12788"/>
                </a:lnTo>
                <a:lnTo>
                  <a:pt x="18405" y="12549"/>
                </a:lnTo>
                <a:lnTo>
                  <a:pt x="17867" y="12429"/>
                </a:lnTo>
                <a:lnTo>
                  <a:pt x="17329" y="12310"/>
                </a:lnTo>
                <a:lnTo>
                  <a:pt x="16791" y="12190"/>
                </a:lnTo>
                <a:close/>
                <a:moveTo>
                  <a:pt x="26651" y="897"/>
                </a:moveTo>
                <a:lnTo>
                  <a:pt x="26950" y="956"/>
                </a:lnTo>
                <a:lnTo>
                  <a:pt x="27249" y="1076"/>
                </a:lnTo>
                <a:lnTo>
                  <a:pt x="27547" y="1195"/>
                </a:lnTo>
                <a:lnTo>
                  <a:pt x="27786" y="1375"/>
                </a:lnTo>
                <a:lnTo>
                  <a:pt x="28264" y="1853"/>
                </a:lnTo>
                <a:lnTo>
                  <a:pt x="28683" y="2391"/>
                </a:lnTo>
                <a:lnTo>
                  <a:pt x="28981" y="2988"/>
                </a:lnTo>
                <a:lnTo>
                  <a:pt x="29161" y="3586"/>
                </a:lnTo>
                <a:lnTo>
                  <a:pt x="29220" y="4123"/>
                </a:lnTo>
                <a:lnTo>
                  <a:pt x="29220" y="4601"/>
                </a:lnTo>
                <a:lnTo>
                  <a:pt x="29161" y="5139"/>
                </a:lnTo>
                <a:lnTo>
                  <a:pt x="29101" y="5617"/>
                </a:lnTo>
                <a:lnTo>
                  <a:pt x="28862" y="6693"/>
                </a:lnTo>
                <a:lnTo>
                  <a:pt x="28503" y="7709"/>
                </a:lnTo>
                <a:lnTo>
                  <a:pt x="27727" y="9740"/>
                </a:lnTo>
                <a:lnTo>
                  <a:pt x="27308" y="10696"/>
                </a:lnTo>
                <a:lnTo>
                  <a:pt x="27010" y="11653"/>
                </a:lnTo>
                <a:lnTo>
                  <a:pt x="26472" y="13505"/>
                </a:lnTo>
                <a:lnTo>
                  <a:pt x="25994" y="15477"/>
                </a:lnTo>
                <a:lnTo>
                  <a:pt x="25575" y="17389"/>
                </a:lnTo>
                <a:lnTo>
                  <a:pt x="25038" y="19361"/>
                </a:lnTo>
                <a:lnTo>
                  <a:pt x="24679" y="20257"/>
                </a:lnTo>
                <a:lnTo>
                  <a:pt x="24380" y="21213"/>
                </a:lnTo>
                <a:lnTo>
                  <a:pt x="23962" y="22110"/>
                </a:lnTo>
                <a:lnTo>
                  <a:pt x="23544" y="23006"/>
                </a:lnTo>
                <a:lnTo>
                  <a:pt x="23006" y="23843"/>
                </a:lnTo>
                <a:lnTo>
                  <a:pt x="22468" y="24619"/>
                </a:lnTo>
                <a:lnTo>
                  <a:pt x="21811" y="25337"/>
                </a:lnTo>
                <a:lnTo>
                  <a:pt x="21094" y="26054"/>
                </a:lnTo>
                <a:lnTo>
                  <a:pt x="20377" y="26591"/>
                </a:lnTo>
                <a:lnTo>
                  <a:pt x="19719" y="27069"/>
                </a:lnTo>
                <a:lnTo>
                  <a:pt x="18943" y="27488"/>
                </a:lnTo>
                <a:lnTo>
                  <a:pt x="18166" y="27846"/>
                </a:lnTo>
                <a:lnTo>
                  <a:pt x="17389" y="28205"/>
                </a:lnTo>
                <a:lnTo>
                  <a:pt x="16612" y="28444"/>
                </a:lnTo>
                <a:lnTo>
                  <a:pt x="15776" y="28623"/>
                </a:lnTo>
                <a:lnTo>
                  <a:pt x="14939" y="28802"/>
                </a:lnTo>
                <a:lnTo>
                  <a:pt x="14102" y="28862"/>
                </a:lnTo>
                <a:lnTo>
                  <a:pt x="13206" y="28922"/>
                </a:lnTo>
                <a:lnTo>
                  <a:pt x="12369" y="28922"/>
                </a:lnTo>
                <a:lnTo>
                  <a:pt x="11533" y="28862"/>
                </a:lnTo>
                <a:lnTo>
                  <a:pt x="10637" y="28743"/>
                </a:lnTo>
                <a:lnTo>
                  <a:pt x="9800" y="28563"/>
                </a:lnTo>
                <a:lnTo>
                  <a:pt x="9023" y="28384"/>
                </a:lnTo>
                <a:lnTo>
                  <a:pt x="8187" y="28085"/>
                </a:lnTo>
                <a:lnTo>
                  <a:pt x="7350" y="27786"/>
                </a:lnTo>
                <a:lnTo>
                  <a:pt x="6513" y="27428"/>
                </a:lnTo>
                <a:lnTo>
                  <a:pt x="5737" y="26950"/>
                </a:lnTo>
                <a:lnTo>
                  <a:pt x="4960" y="26472"/>
                </a:lnTo>
                <a:lnTo>
                  <a:pt x="4243" y="25934"/>
                </a:lnTo>
                <a:lnTo>
                  <a:pt x="3585" y="25337"/>
                </a:lnTo>
                <a:lnTo>
                  <a:pt x="2988" y="24679"/>
                </a:lnTo>
                <a:lnTo>
                  <a:pt x="2450" y="24022"/>
                </a:lnTo>
                <a:lnTo>
                  <a:pt x="2032" y="23245"/>
                </a:lnTo>
                <a:lnTo>
                  <a:pt x="1673" y="22528"/>
                </a:lnTo>
                <a:lnTo>
                  <a:pt x="1374" y="21691"/>
                </a:lnTo>
                <a:lnTo>
                  <a:pt x="1255" y="20855"/>
                </a:lnTo>
                <a:lnTo>
                  <a:pt x="1195" y="20018"/>
                </a:lnTo>
                <a:lnTo>
                  <a:pt x="1315" y="19122"/>
                </a:lnTo>
                <a:lnTo>
                  <a:pt x="1494" y="18226"/>
                </a:lnTo>
                <a:lnTo>
                  <a:pt x="1853" y="17270"/>
                </a:lnTo>
                <a:lnTo>
                  <a:pt x="2331" y="16433"/>
                </a:lnTo>
                <a:lnTo>
                  <a:pt x="2868" y="15596"/>
                </a:lnTo>
                <a:lnTo>
                  <a:pt x="3406" y="14879"/>
                </a:lnTo>
                <a:lnTo>
                  <a:pt x="4063" y="14222"/>
                </a:lnTo>
                <a:lnTo>
                  <a:pt x="4781" y="13565"/>
                </a:lnTo>
                <a:lnTo>
                  <a:pt x="5498" y="13027"/>
                </a:lnTo>
                <a:lnTo>
                  <a:pt x="6334" y="12489"/>
                </a:lnTo>
                <a:lnTo>
                  <a:pt x="7111" y="11951"/>
                </a:lnTo>
                <a:lnTo>
                  <a:pt x="8844" y="11055"/>
                </a:lnTo>
                <a:lnTo>
                  <a:pt x="10577" y="10218"/>
                </a:lnTo>
                <a:lnTo>
                  <a:pt x="12310" y="9382"/>
                </a:lnTo>
                <a:lnTo>
                  <a:pt x="13983" y="8605"/>
                </a:lnTo>
                <a:lnTo>
                  <a:pt x="14879" y="8127"/>
                </a:lnTo>
                <a:lnTo>
                  <a:pt x="15716" y="7649"/>
                </a:lnTo>
                <a:lnTo>
                  <a:pt x="16552" y="7171"/>
                </a:lnTo>
                <a:lnTo>
                  <a:pt x="17329" y="6573"/>
                </a:lnTo>
                <a:lnTo>
                  <a:pt x="18106" y="6036"/>
                </a:lnTo>
                <a:lnTo>
                  <a:pt x="18883" y="5378"/>
                </a:lnTo>
                <a:lnTo>
                  <a:pt x="19600" y="4721"/>
                </a:lnTo>
                <a:lnTo>
                  <a:pt x="20257" y="4004"/>
                </a:lnTo>
                <a:lnTo>
                  <a:pt x="21273" y="2869"/>
                </a:lnTo>
                <a:lnTo>
                  <a:pt x="21811" y="2331"/>
                </a:lnTo>
                <a:lnTo>
                  <a:pt x="22408" y="1912"/>
                </a:lnTo>
                <a:lnTo>
                  <a:pt x="22767" y="1673"/>
                </a:lnTo>
                <a:lnTo>
                  <a:pt x="23066" y="1554"/>
                </a:lnTo>
                <a:lnTo>
                  <a:pt x="23484" y="1434"/>
                </a:lnTo>
                <a:lnTo>
                  <a:pt x="23842" y="1375"/>
                </a:lnTo>
                <a:lnTo>
                  <a:pt x="24201" y="1375"/>
                </a:lnTo>
                <a:lnTo>
                  <a:pt x="24739" y="1494"/>
                </a:lnTo>
                <a:lnTo>
                  <a:pt x="25157" y="1554"/>
                </a:lnTo>
                <a:lnTo>
                  <a:pt x="25336" y="1554"/>
                </a:lnTo>
                <a:lnTo>
                  <a:pt x="25456" y="1494"/>
                </a:lnTo>
                <a:lnTo>
                  <a:pt x="25456" y="1315"/>
                </a:lnTo>
                <a:lnTo>
                  <a:pt x="25336" y="1195"/>
                </a:lnTo>
                <a:lnTo>
                  <a:pt x="25635" y="1016"/>
                </a:lnTo>
                <a:lnTo>
                  <a:pt x="25994" y="897"/>
                </a:lnTo>
                <a:close/>
                <a:moveTo>
                  <a:pt x="29878" y="3287"/>
                </a:moveTo>
                <a:lnTo>
                  <a:pt x="30356" y="3705"/>
                </a:lnTo>
                <a:lnTo>
                  <a:pt x="30655" y="4243"/>
                </a:lnTo>
                <a:lnTo>
                  <a:pt x="30953" y="4781"/>
                </a:lnTo>
                <a:lnTo>
                  <a:pt x="31133" y="5319"/>
                </a:lnTo>
                <a:lnTo>
                  <a:pt x="31252" y="5916"/>
                </a:lnTo>
                <a:lnTo>
                  <a:pt x="31252" y="6514"/>
                </a:lnTo>
                <a:lnTo>
                  <a:pt x="31252" y="7171"/>
                </a:lnTo>
                <a:lnTo>
                  <a:pt x="31192" y="7828"/>
                </a:lnTo>
                <a:lnTo>
                  <a:pt x="31133" y="8426"/>
                </a:lnTo>
                <a:lnTo>
                  <a:pt x="30953" y="9083"/>
                </a:lnTo>
                <a:lnTo>
                  <a:pt x="30595" y="10338"/>
                </a:lnTo>
                <a:lnTo>
                  <a:pt x="30177" y="11533"/>
                </a:lnTo>
                <a:lnTo>
                  <a:pt x="29758" y="12609"/>
                </a:lnTo>
                <a:lnTo>
                  <a:pt x="29220" y="14103"/>
                </a:lnTo>
                <a:lnTo>
                  <a:pt x="28802" y="15596"/>
                </a:lnTo>
                <a:lnTo>
                  <a:pt x="28444" y="17090"/>
                </a:lnTo>
                <a:lnTo>
                  <a:pt x="28085" y="18644"/>
                </a:lnTo>
                <a:lnTo>
                  <a:pt x="27786" y="20138"/>
                </a:lnTo>
                <a:lnTo>
                  <a:pt x="27368" y="21691"/>
                </a:lnTo>
                <a:lnTo>
                  <a:pt x="26950" y="23185"/>
                </a:lnTo>
                <a:lnTo>
                  <a:pt x="26412" y="24619"/>
                </a:lnTo>
                <a:lnTo>
                  <a:pt x="25814" y="25815"/>
                </a:lnTo>
                <a:lnTo>
                  <a:pt x="25217" y="27010"/>
                </a:lnTo>
                <a:lnTo>
                  <a:pt x="24500" y="28085"/>
                </a:lnTo>
                <a:lnTo>
                  <a:pt x="23723" y="29161"/>
                </a:lnTo>
                <a:lnTo>
                  <a:pt x="22827" y="30117"/>
                </a:lnTo>
                <a:lnTo>
                  <a:pt x="21871" y="31013"/>
                </a:lnTo>
                <a:lnTo>
                  <a:pt x="20855" y="31850"/>
                </a:lnTo>
                <a:lnTo>
                  <a:pt x="19779" y="32567"/>
                </a:lnTo>
                <a:lnTo>
                  <a:pt x="19062" y="32925"/>
                </a:lnTo>
                <a:lnTo>
                  <a:pt x="18345" y="33224"/>
                </a:lnTo>
                <a:lnTo>
                  <a:pt x="17628" y="33523"/>
                </a:lnTo>
                <a:lnTo>
                  <a:pt x="16971" y="33702"/>
                </a:lnTo>
                <a:lnTo>
                  <a:pt x="16254" y="33882"/>
                </a:lnTo>
                <a:lnTo>
                  <a:pt x="15537" y="34001"/>
                </a:lnTo>
                <a:lnTo>
                  <a:pt x="14879" y="34061"/>
                </a:lnTo>
                <a:lnTo>
                  <a:pt x="14222" y="34121"/>
                </a:lnTo>
                <a:lnTo>
                  <a:pt x="13565" y="34061"/>
                </a:lnTo>
                <a:lnTo>
                  <a:pt x="12848" y="34001"/>
                </a:lnTo>
                <a:lnTo>
                  <a:pt x="12190" y="33941"/>
                </a:lnTo>
                <a:lnTo>
                  <a:pt x="11593" y="33762"/>
                </a:lnTo>
                <a:lnTo>
                  <a:pt x="10935" y="33642"/>
                </a:lnTo>
                <a:lnTo>
                  <a:pt x="10338" y="33403"/>
                </a:lnTo>
                <a:lnTo>
                  <a:pt x="9680" y="33164"/>
                </a:lnTo>
                <a:lnTo>
                  <a:pt x="9083" y="32866"/>
                </a:lnTo>
                <a:lnTo>
                  <a:pt x="7948" y="32208"/>
                </a:lnTo>
                <a:lnTo>
                  <a:pt x="6812" y="31432"/>
                </a:lnTo>
                <a:lnTo>
                  <a:pt x="5737" y="30535"/>
                </a:lnTo>
                <a:lnTo>
                  <a:pt x="4781" y="29519"/>
                </a:lnTo>
                <a:lnTo>
                  <a:pt x="3824" y="28444"/>
                </a:lnTo>
                <a:lnTo>
                  <a:pt x="2988" y="27249"/>
                </a:lnTo>
                <a:lnTo>
                  <a:pt x="2211" y="26054"/>
                </a:lnTo>
                <a:lnTo>
                  <a:pt x="1554" y="24739"/>
                </a:lnTo>
                <a:lnTo>
                  <a:pt x="1972" y="25277"/>
                </a:lnTo>
                <a:lnTo>
                  <a:pt x="2390" y="25815"/>
                </a:lnTo>
                <a:lnTo>
                  <a:pt x="2868" y="26293"/>
                </a:lnTo>
                <a:lnTo>
                  <a:pt x="3346" y="26711"/>
                </a:lnTo>
                <a:lnTo>
                  <a:pt x="3884" y="27189"/>
                </a:lnTo>
                <a:lnTo>
                  <a:pt x="4422" y="27547"/>
                </a:lnTo>
                <a:lnTo>
                  <a:pt x="5617" y="28265"/>
                </a:lnTo>
                <a:lnTo>
                  <a:pt x="6812" y="28862"/>
                </a:lnTo>
                <a:lnTo>
                  <a:pt x="8127" y="29340"/>
                </a:lnTo>
                <a:lnTo>
                  <a:pt x="9441" y="29699"/>
                </a:lnTo>
                <a:lnTo>
                  <a:pt x="10816" y="29938"/>
                </a:lnTo>
                <a:lnTo>
                  <a:pt x="12190" y="29997"/>
                </a:lnTo>
                <a:lnTo>
                  <a:pt x="13624" y="29997"/>
                </a:lnTo>
                <a:lnTo>
                  <a:pt x="14939" y="29878"/>
                </a:lnTo>
                <a:lnTo>
                  <a:pt x="16313" y="29579"/>
                </a:lnTo>
                <a:lnTo>
                  <a:pt x="17628" y="29221"/>
                </a:lnTo>
                <a:lnTo>
                  <a:pt x="18225" y="28982"/>
                </a:lnTo>
                <a:lnTo>
                  <a:pt x="18883" y="28683"/>
                </a:lnTo>
                <a:lnTo>
                  <a:pt x="19480" y="28384"/>
                </a:lnTo>
                <a:lnTo>
                  <a:pt x="20018" y="28026"/>
                </a:lnTo>
                <a:lnTo>
                  <a:pt x="20616" y="27667"/>
                </a:lnTo>
                <a:lnTo>
                  <a:pt x="21094" y="27249"/>
                </a:lnTo>
                <a:lnTo>
                  <a:pt x="21691" y="26771"/>
                </a:lnTo>
                <a:lnTo>
                  <a:pt x="22229" y="26173"/>
                </a:lnTo>
                <a:lnTo>
                  <a:pt x="22767" y="25635"/>
                </a:lnTo>
                <a:lnTo>
                  <a:pt x="23185" y="24978"/>
                </a:lnTo>
                <a:lnTo>
                  <a:pt x="23603" y="24380"/>
                </a:lnTo>
                <a:lnTo>
                  <a:pt x="24022" y="23723"/>
                </a:lnTo>
                <a:lnTo>
                  <a:pt x="24380" y="23066"/>
                </a:lnTo>
                <a:lnTo>
                  <a:pt x="24679" y="22349"/>
                </a:lnTo>
                <a:lnTo>
                  <a:pt x="25217" y="20915"/>
                </a:lnTo>
                <a:lnTo>
                  <a:pt x="25695" y="19481"/>
                </a:lnTo>
                <a:lnTo>
                  <a:pt x="26113" y="17987"/>
                </a:lnTo>
                <a:lnTo>
                  <a:pt x="26472" y="16493"/>
                </a:lnTo>
                <a:lnTo>
                  <a:pt x="27308" y="13027"/>
                </a:lnTo>
                <a:lnTo>
                  <a:pt x="27846" y="11354"/>
                </a:lnTo>
                <a:lnTo>
                  <a:pt x="28444" y="9681"/>
                </a:lnTo>
                <a:lnTo>
                  <a:pt x="29041" y="8127"/>
                </a:lnTo>
                <a:lnTo>
                  <a:pt x="29340" y="7350"/>
                </a:lnTo>
                <a:lnTo>
                  <a:pt x="29639" y="6514"/>
                </a:lnTo>
                <a:lnTo>
                  <a:pt x="29818" y="5737"/>
                </a:lnTo>
                <a:lnTo>
                  <a:pt x="29938" y="4960"/>
                </a:lnTo>
                <a:lnTo>
                  <a:pt x="29997" y="4123"/>
                </a:lnTo>
                <a:lnTo>
                  <a:pt x="29878" y="3287"/>
                </a:lnTo>
                <a:close/>
                <a:moveTo>
                  <a:pt x="26292" y="0"/>
                </a:moveTo>
                <a:lnTo>
                  <a:pt x="25994" y="60"/>
                </a:lnTo>
                <a:lnTo>
                  <a:pt x="25755" y="120"/>
                </a:lnTo>
                <a:lnTo>
                  <a:pt x="25336" y="359"/>
                </a:lnTo>
                <a:lnTo>
                  <a:pt x="24918" y="598"/>
                </a:lnTo>
                <a:lnTo>
                  <a:pt x="24500" y="777"/>
                </a:lnTo>
                <a:lnTo>
                  <a:pt x="24082" y="837"/>
                </a:lnTo>
                <a:lnTo>
                  <a:pt x="23245" y="837"/>
                </a:lnTo>
                <a:lnTo>
                  <a:pt x="23006" y="897"/>
                </a:lnTo>
                <a:lnTo>
                  <a:pt x="22767" y="956"/>
                </a:lnTo>
                <a:lnTo>
                  <a:pt x="22289" y="1195"/>
                </a:lnTo>
                <a:lnTo>
                  <a:pt x="21811" y="1434"/>
                </a:lnTo>
                <a:lnTo>
                  <a:pt x="21393" y="1793"/>
                </a:lnTo>
                <a:lnTo>
                  <a:pt x="20974" y="2151"/>
                </a:lnTo>
                <a:lnTo>
                  <a:pt x="20257" y="2928"/>
                </a:lnTo>
                <a:lnTo>
                  <a:pt x="19480" y="3705"/>
                </a:lnTo>
                <a:lnTo>
                  <a:pt x="18584" y="4601"/>
                </a:lnTo>
                <a:lnTo>
                  <a:pt x="17568" y="5378"/>
                </a:lnTo>
                <a:lnTo>
                  <a:pt x="16552" y="6095"/>
                </a:lnTo>
                <a:lnTo>
                  <a:pt x="15417" y="6753"/>
                </a:lnTo>
                <a:lnTo>
                  <a:pt x="14341" y="7350"/>
                </a:lnTo>
                <a:lnTo>
                  <a:pt x="13146" y="7948"/>
                </a:lnTo>
                <a:lnTo>
                  <a:pt x="10816" y="8964"/>
                </a:lnTo>
                <a:lnTo>
                  <a:pt x="8485" y="10099"/>
                </a:lnTo>
                <a:lnTo>
                  <a:pt x="7410" y="10637"/>
                </a:lnTo>
                <a:lnTo>
                  <a:pt x="6274" y="11294"/>
                </a:lnTo>
                <a:lnTo>
                  <a:pt x="5259" y="12011"/>
                </a:lnTo>
                <a:lnTo>
                  <a:pt x="4243" y="12788"/>
                </a:lnTo>
                <a:lnTo>
                  <a:pt x="3287" y="13625"/>
                </a:lnTo>
                <a:lnTo>
                  <a:pt x="2450" y="14581"/>
                </a:lnTo>
                <a:lnTo>
                  <a:pt x="2032" y="15059"/>
                </a:lnTo>
                <a:lnTo>
                  <a:pt x="1733" y="15596"/>
                </a:lnTo>
                <a:lnTo>
                  <a:pt x="1374" y="16134"/>
                </a:lnTo>
                <a:lnTo>
                  <a:pt x="1076" y="16732"/>
                </a:lnTo>
                <a:lnTo>
                  <a:pt x="837" y="17329"/>
                </a:lnTo>
                <a:lnTo>
                  <a:pt x="598" y="17927"/>
                </a:lnTo>
                <a:lnTo>
                  <a:pt x="418" y="18524"/>
                </a:lnTo>
                <a:lnTo>
                  <a:pt x="239" y="19182"/>
                </a:lnTo>
                <a:lnTo>
                  <a:pt x="120" y="19839"/>
                </a:lnTo>
                <a:lnTo>
                  <a:pt x="60" y="20496"/>
                </a:lnTo>
                <a:lnTo>
                  <a:pt x="0" y="21154"/>
                </a:lnTo>
                <a:lnTo>
                  <a:pt x="0" y="21751"/>
                </a:lnTo>
                <a:lnTo>
                  <a:pt x="0" y="22409"/>
                </a:lnTo>
                <a:lnTo>
                  <a:pt x="120" y="23006"/>
                </a:lnTo>
                <a:lnTo>
                  <a:pt x="239" y="23663"/>
                </a:lnTo>
                <a:lnTo>
                  <a:pt x="418" y="24261"/>
                </a:lnTo>
                <a:lnTo>
                  <a:pt x="956" y="25456"/>
                </a:lnTo>
                <a:lnTo>
                  <a:pt x="1554" y="26651"/>
                </a:lnTo>
                <a:lnTo>
                  <a:pt x="2331" y="27846"/>
                </a:lnTo>
                <a:lnTo>
                  <a:pt x="3167" y="29041"/>
                </a:lnTo>
                <a:lnTo>
                  <a:pt x="4063" y="30177"/>
                </a:lnTo>
                <a:lnTo>
                  <a:pt x="5020" y="31193"/>
                </a:lnTo>
                <a:lnTo>
                  <a:pt x="6035" y="32089"/>
                </a:lnTo>
                <a:lnTo>
                  <a:pt x="7051" y="32925"/>
                </a:lnTo>
                <a:lnTo>
                  <a:pt x="7589" y="33284"/>
                </a:lnTo>
                <a:lnTo>
                  <a:pt x="8187" y="33642"/>
                </a:lnTo>
                <a:lnTo>
                  <a:pt x="8784" y="33941"/>
                </a:lnTo>
                <a:lnTo>
                  <a:pt x="9322" y="34180"/>
                </a:lnTo>
                <a:lnTo>
                  <a:pt x="10517" y="34599"/>
                </a:lnTo>
                <a:lnTo>
                  <a:pt x="11712" y="34897"/>
                </a:lnTo>
                <a:lnTo>
                  <a:pt x="12907" y="35017"/>
                </a:lnTo>
                <a:lnTo>
                  <a:pt x="14162" y="35077"/>
                </a:lnTo>
                <a:lnTo>
                  <a:pt x="15357" y="34957"/>
                </a:lnTo>
                <a:lnTo>
                  <a:pt x="16552" y="34718"/>
                </a:lnTo>
                <a:lnTo>
                  <a:pt x="17688" y="34419"/>
                </a:lnTo>
                <a:lnTo>
                  <a:pt x="18823" y="33941"/>
                </a:lnTo>
                <a:lnTo>
                  <a:pt x="19958" y="33403"/>
                </a:lnTo>
                <a:lnTo>
                  <a:pt x="21034" y="32746"/>
                </a:lnTo>
                <a:lnTo>
                  <a:pt x="22050" y="32029"/>
                </a:lnTo>
                <a:lnTo>
                  <a:pt x="23006" y="31193"/>
                </a:lnTo>
                <a:lnTo>
                  <a:pt x="23902" y="30296"/>
                </a:lnTo>
                <a:lnTo>
                  <a:pt x="24679" y="29280"/>
                </a:lnTo>
                <a:lnTo>
                  <a:pt x="25575" y="28085"/>
                </a:lnTo>
                <a:lnTo>
                  <a:pt x="26292" y="26830"/>
                </a:lnTo>
                <a:lnTo>
                  <a:pt x="26890" y="25516"/>
                </a:lnTo>
                <a:lnTo>
                  <a:pt x="27428" y="24141"/>
                </a:lnTo>
                <a:lnTo>
                  <a:pt x="27846" y="22767"/>
                </a:lnTo>
                <a:lnTo>
                  <a:pt x="28264" y="21393"/>
                </a:lnTo>
                <a:lnTo>
                  <a:pt x="28922" y="18524"/>
                </a:lnTo>
                <a:lnTo>
                  <a:pt x="29280" y="17031"/>
                </a:lnTo>
                <a:lnTo>
                  <a:pt x="29699" y="15537"/>
                </a:lnTo>
                <a:lnTo>
                  <a:pt x="30117" y="14043"/>
                </a:lnTo>
                <a:lnTo>
                  <a:pt x="30655" y="12609"/>
                </a:lnTo>
                <a:lnTo>
                  <a:pt x="31252" y="11055"/>
                </a:lnTo>
                <a:lnTo>
                  <a:pt x="31551" y="10218"/>
                </a:lnTo>
                <a:lnTo>
                  <a:pt x="31790" y="9442"/>
                </a:lnTo>
                <a:lnTo>
                  <a:pt x="31969" y="8605"/>
                </a:lnTo>
                <a:lnTo>
                  <a:pt x="32089" y="7768"/>
                </a:lnTo>
                <a:lnTo>
                  <a:pt x="32148" y="6932"/>
                </a:lnTo>
                <a:lnTo>
                  <a:pt x="32089" y="6036"/>
                </a:lnTo>
                <a:lnTo>
                  <a:pt x="31969" y="5438"/>
                </a:lnTo>
                <a:lnTo>
                  <a:pt x="31790" y="4900"/>
                </a:lnTo>
                <a:lnTo>
                  <a:pt x="31611" y="4362"/>
                </a:lnTo>
                <a:lnTo>
                  <a:pt x="31372" y="3884"/>
                </a:lnTo>
                <a:lnTo>
                  <a:pt x="31073" y="3406"/>
                </a:lnTo>
                <a:lnTo>
                  <a:pt x="30714" y="2928"/>
                </a:lnTo>
                <a:lnTo>
                  <a:pt x="30296" y="2510"/>
                </a:lnTo>
                <a:lnTo>
                  <a:pt x="29878" y="2092"/>
                </a:lnTo>
                <a:lnTo>
                  <a:pt x="29101" y="1315"/>
                </a:lnTo>
                <a:lnTo>
                  <a:pt x="28742" y="956"/>
                </a:lnTo>
                <a:lnTo>
                  <a:pt x="28324" y="658"/>
                </a:lnTo>
                <a:lnTo>
                  <a:pt x="27846" y="359"/>
                </a:lnTo>
                <a:lnTo>
                  <a:pt x="27368" y="180"/>
                </a:lnTo>
                <a:lnTo>
                  <a:pt x="26830"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67" name="Google Shape;67;p3"/>
          <p:cNvSpPr/>
          <p:nvPr/>
        </p:nvSpPr>
        <p:spPr>
          <a:xfrm rot="-3835551">
            <a:off x="5103883" y="3888224"/>
            <a:ext cx="1036432" cy="603375"/>
          </a:xfrm>
          <a:custGeom>
            <a:avLst/>
            <a:gdLst/>
            <a:ahLst/>
            <a:cxnLst/>
            <a:rect l="l" t="t" r="r" b="b"/>
            <a:pathLst>
              <a:path w="38185" h="22230" extrusionOk="0">
                <a:moveTo>
                  <a:pt x="19481" y="6633"/>
                </a:moveTo>
                <a:lnTo>
                  <a:pt x="19003" y="6693"/>
                </a:lnTo>
                <a:lnTo>
                  <a:pt x="18465" y="6813"/>
                </a:lnTo>
                <a:lnTo>
                  <a:pt x="17808" y="7052"/>
                </a:lnTo>
                <a:lnTo>
                  <a:pt x="17509" y="7231"/>
                </a:lnTo>
                <a:lnTo>
                  <a:pt x="17270" y="7410"/>
                </a:lnTo>
                <a:lnTo>
                  <a:pt x="17151" y="7649"/>
                </a:lnTo>
                <a:lnTo>
                  <a:pt x="17151" y="7709"/>
                </a:lnTo>
                <a:lnTo>
                  <a:pt x="17151" y="7829"/>
                </a:lnTo>
                <a:lnTo>
                  <a:pt x="17330" y="8187"/>
                </a:lnTo>
                <a:lnTo>
                  <a:pt x="17569" y="8486"/>
                </a:lnTo>
                <a:lnTo>
                  <a:pt x="17868" y="8665"/>
                </a:lnTo>
                <a:lnTo>
                  <a:pt x="18226" y="8844"/>
                </a:lnTo>
                <a:lnTo>
                  <a:pt x="18645" y="8904"/>
                </a:lnTo>
                <a:lnTo>
                  <a:pt x="19123" y="8964"/>
                </a:lnTo>
                <a:lnTo>
                  <a:pt x="19601" y="8964"/>
                </a:lnTo>
                <a:lnTo>
                  <a:pt x="20079" y="8904"/>
                </a:lnTo>
                <a:lnTo>
                  <a:pt x="20975" y="8785"/>
                </a:lnTo>
                <a:lnTo>
                  <a:pt x="21752" y="8546"/>
                </a:lnTo>
                <a:lnTo>
                  <a:pt x="22051" y="8366"/>
                </a:lnTo>
                <a:lnTo>
                  <a:pt x="22230" y="8247"/>
                </a:lnTo>
                <a:lnTo>
                  <a:pt x="22349" y="8127"/>
                </a:lnTo>
                <a:lnTo>
                  <a:pt x="22290" y="7948"/>
                </a:lnTo>
                <a:lnTo>
                  <a:pt x="22409" y="8008"/>
                </a:lnTo>
                <a:lnTo>
                  <a:pt x="22529" y="7948"/>
                </a:lnTo>
                <a:lnTo>
                  <a:pt x="22708" y="7888"/>
                </a:lnTo>
                <a:lnTo>
                  <a:pt x="22768" y="7769"/>
                </a:lnTo>
                <a:lnTo>
                  <a:pt x="22768" y="7709"/>
                </a:lnTo>
                <a:lnTo>
                  <a:pt x="22768" y="7590"/>
                </a:lnTo>
                <a:lnTo>
                  <a:pt x="22708" y="7470"/>
                </a:lnTo>
                <a:lnTo>
                  <a:pt x="22290" y="7231"/>
                </a:lnTo>
                <a:lnTo>
                  <a:pt x="21871" y="6992"/>
                </a:lnTo>
                <a:lnTo>
                  <a:pt x="21393" y="6813"/>
                </a:lnTo>
                <a:lnTo>
                  <a:pt x="20915" y="6693"/>
                </a:lnTo>
                <a:lnTo>
                  <a:pt x="20437" y="6633"/>
                </a:lnTo>
                <a:close/>
                <a:moveTo>
                  <a:pt x="36452" y="1136"/>
                </a:moveTo>
                <a:lnTo>
                  <a:pt x="36033" y="1255"/>
                </a:lnTo>
                <a:lnTo>
                  <a:pt x="35555" y="1375"/>
                </a:lnTo>
                <a:lnTo>
                  <a:pt x="31253" y="2331"/>
                </a:lnTo>
                <a:lnTo>
                  <a:pt x="26951" y="3287"/>
                </a:lnTo>
                <a:lnTo>
                  <a:pt x="22648" y="4124"/>
                </a:lnTo>
                <a:lnTo>
                  <a:pt x="20437" y="4482"/>
                </a:lnTo>
                <a:lnTo>
                  <a:pt x="18286" y="4781"/>
                </a:lnTo>
                <a:lnTo>
                  <a:pt x="13804" y="5319"/>
                </a:lnTo>
                <a:lnTo>
                  <a:pt x="11593" y="5498"/>
                </a:lnTo>
                <a:lnTo>
                  <a:pt x="9323" y="5677"/>
                </a:lnTo>
                <a:lnTo>
                  <a:pt x="6873" y="5797"/>
                </a:lnTo>
                <a:lnTo>
                  <a:pt x="4363" y="5916"/>
                </a:lnTo>
                <a:lnTo>
                  <a:pt x="2092" y="6096"/>
                </a:lnTo>
                <a:lnTo>
                  <a:pt x="1256" y="6275"/>
                </a:lnTo>
                <a:lnTo>
                  <a:pt x="897" y="6394"/>
                </a:lnTo>
                <a:lnTo>
                  <a:pt x="838" y="6454"/>
                </a:lnTo>
                <a:lnTo>
                  <a:pt x="957" y="6514"/>
                </a:lnTo>
                <a:lnTo>
                  <a:pt x="2033" y="6633"/>
                </a:lnTo>
                <a:lnTo>
                  <a:pt x="1853" y="6872"/>
                </a:lnTo>
                <a:lnTo>
                  <a:pt x="1794" y="7171"/>
                </a:lnTo>
                <a:lnTo>
                  <a:pt x="1794" y="7530"/>
                </a:lnTo>
                <a:lnTo>
                  <a:pt x="1794" y="7948"/>
                </a:lnTo>
                <a:lnTo>
                  <a:pt x="1913" y="8366"/>
                </a:lnTo>
                <a:lnTo>
                  <a:pt x="2033" y="8844"/>
                </a:lnTo>
                <a:lnTo>
                  <a:pt x="2391" y="9741"/>
                </a:lnTo>
                <a:lnTo>
                  <a:pt x="2869" y="10697"/>
                </a:lnTo>
                <a:lnTo>
                  <a:pt x="3288" y="11533"/>
                </a:lnTo>
                <a:lnTo>
                  <a:pt x="4064" y="12728"/>
                </a:lnTo>
                <a:lnTo>
                  <a:pt x="4602" y="13386"/>
                </a:lnTo>
                <a:lnTo>
                  <a:pt x="5140" y="14043"/>
                </a:lnTo>
                <a:lnTo>
                  <a:pt x="5737" y="14700"/>
                </a:lnTo>
                <a:lnTo>
                  <a:pt x="6395" y="15298"/>
                </a:lnTo>
                <a:lnTo>
                  <a:pt x="7112" y="15836"/>
                </a:lnTo>
                <a:lnTo>
                  <a:pt x="7769" y="16374"/>
                </a:lnTo>
                <a:lnTo>
                  <a:pt x="8546" y="16852"/>
                </a:lnTo>
                <a:lnTo>
                  <a:pt x="9323" y="17270"/>
                </a:lnTo>
                <a:lnTo>
                  <a:pt x="10996" y="18106"/>
                </a:lnTo>
                <a:lnTo>
                  <a:pt x="12729" y="18823"/>
                </a:lnTo>
                <a:lnTo>
                  <a:pt x="14581" y="19421"/>
                </a:lnTo>
                <a:lnTo>
                  <a:pt x="16374" y="19899"/>
                </a:lnTo>
                <a:lnTo>
                  <a:pt x="17390" y="20078"/>
                </a:lnTo>
                <a:lnTo>
                  <a:pt x="18406" y="20138"/>
                </a:lnTo>
                <a:lnTo>
                  <a:pt x="19421" y="20198"/>
                </a:lnTo>
                <a:lnTo>
                  <a:pt x="20437" y="20258"/>
                </a:lnTo>
                <a:lnTo>
                  <a:pt x="21035" y="20138"/>
                </a:lnTo>
                <a:lnTo>
                  <a:pt x="21931" y="20019"/>
                </a:lnTo>
                <a:lnTo>
                  <a:pt x="23186" y="19780"/>
                </a:lnTo>
                <a:lnTo>
                  <a:pt x="22827" y="19600"/>
                </a:lnTo>
                <a:lnTo>
                  <a:pt x="22469" y="19541"/>
                </a:lnTo>
                <a:lnTo>
                  <a:pt x="22051" y="19481"/>
                </a:lnTo>
                <a:lnTo>
                  <a:pt x="21632" y="19481"/>
                </a:lnTo>
                <a:lnTo>
                  <a:pt x="20856" y="19600"/>
                </a:lnTo>
                <a:lnTo>
                  <a:pt x="20079" y="19660"/>
                </a:lnTo>
                <a:lnTo>
                  <a:pt x="19123" y="19600"/>
                </a:lnTo>
                <a:lnTo>
                  <a:pt x="18226" y="19541"/>
                </a:lnTo>
                <a:lnTo>
                  <a:pt x="17330" y="19421"/>
                </a:lnTo>
                <a:lnTo>
                  <a:pt x="16434" y="19242"/>
                </a:lnTo>
                <a:lnTo>
                  <a:pt x="14522" y="18764"/>
                </a:lnTo>
                <a:lnTo>
                  <a:pt x="13565" y="18465"/>
                </a:lnTo>
                <a:lnTo>
                  <a:pt x="12669" y="18166"/>
                </a:lnTo>
                <a:lnTo>
                  <a:pt x="11713" y="17748"/>
                </a:lnTo>
                <a:lnTo>
                  <a:pt x="10817" y="17389"/>
                </a:lnTo>
                <a:lnTo>
                  <a:pt x="9920" y="16911"/>
                </a:lnTo>
                <a:lnTo>
                  <a:pt x="9084" y="16493"/>
                </a:lnTo>
                <a:lnTo>
                  <a:pt x="8426" y="16075"/>
                </a:lnTo>
                <a:lnTo>
                  <a:pt x="7769" y="15597"/>
                </a:lnTo>
                <a:lnTo>
                  <a:pt x="7112" y="15119"/>
                </a:lnTo>
                <a:lnTo>
                  <a:pt x="6574" y="14581"/>
                </a:lnTo>
                <a:lnTo>
                  <a:pt x="5976" y="13983"/>
                </a:lnTo>
                <a:lnTo>
                  <a:pt x="5498" y="13446"/>
                </a:lnTo>
                <a:lnTo>
                  <a:pt x="4961" y="12788"/>
                </a:lnTo>
                <a:lnTo>
                  <a:pt x="4542" y="12131"/>
                </a:lnTo>
                <a:lnTo>
                  <a:pt x="4184" y="11533"/>
                </a:lnTo>
                <a:lnTo>
                  <a:pt x="3825" y="10876"/>
                </a:lnTo>
                <a:lnTo>
                  <a:pt x="3527" y="10278"/>
                </a:lnTo>
                <a:lnTo>
                  <a:pt x="3288" y="9621"/>
                </a:lnTo>
                <a:lnTo>
                  <a:pt x="3048" y="8844"/>
                </a:lnTo>
                <a:lnTo>
                  <a:pt x="2929" y="8068"/>
                </a:lnTo>
                <a:lnTo>
                  <a:pt x="2750" y="7350"/>
                </a:lnTo>
                <a:lnTo>
                  <a:pt x="2630" y="6992"/>
                </a:lnTo>
                <a:lnTo>
                  <a:pt x="2511" y="6633"/>
                </a:lnTo>
                <a:lnTo>
                  <a:pt x="4483" y="6633"/>
                </a:lnTo>
                <a:lnTo>
                  <a:pt x="6514" y="6454"/>
                </a:lnTo>
                <a:lnTo>
                  <a:pt x="7530" y="6335"/>
                </a:lnTo>
                <a:lnTo>
                  <a:pt x="8546" y="6275"/>
                </a:lnTo>
                <a:lnTo>
                  <a:pt x="9502" y="6275"/>
                </a:lnTo>
                <a:lnTo>
                  <a:pt x="10458" y="6394"/>
                </a:lnTo>
                <a:lnTo>
                  <a:pt x="10996" y="6454"/>
                </a:lnTo>
                <a:lnTo>
                  <a:pt x="11115" y="6454"/>
                </a:lnTo>
                <a:lnTo>
                  <a:pt x="11235" y="6514"/>
                </a:lnTo>
                <a:lnTo>
                  <a:pt x="11354" y="6753"/>
                </a:lnTo>
                <a:lnTo>
                  <a:pt x="11593" y="7291"/>
                </a:lnTo>
                <a:lnTo>
                  <a:pt x="11773" y="7530"/>
                </a:lnTo>
                <a:lnTo>
                  <a:pt x="12012" y="7769"/>
                </a:lnTo>
                <a:lnTo>
                  <a:pt x="12490" y="8187"/>
                </a:lnTo>
                <a:lnTo>
                  <a:pt x="13147" y="8665"/>
                </a:lnTo>
                <a:lnTo>
                  <a:pt x="13864" y="9024"/>
                </a:lnTo>
                <a:lnTo>
                  <a:pt x="15358" y="9681"/>
                </a:lnTo>
                <a:lnTo>
                  <a:pt x="16135" y="9980"/>
                </a:lnTo>
                <a:lnTo>
                  <a:pt x="16912" y="10278"/>
                </a:lnTo>
                <a:lnTo>
                  <a:pt x="17689" y="10518"/>
                </a:lnTo>
                <a:lnTo>
                  <a:pt x="18465" y="10697"/>
                </a:lnTo>
                <a:lnTo>
                  <a:pt x="19302" y="10876"/>
                </a:lnTo>
                <a:lnTo>
                  <a:pt x="20079" y="10936"/>
                </a:lnTo>
                <a:lnTo>
                  <a:pt x="20856" y="10996"/>
                </a:lnTo>
                <a:lnTo>
                  <a:pt x="21632" y="10936"/>
                </a:lnTo>
                <a:lnTo>
                  <a:pt x="22409" y="10816"/>
                </a:lnTo>
                <a:lnTo>
                  <a:pt x="23126" y="10637"/>
                </a:lnTo>
                <a:lnTo>
                  <a:pt x="23843" y="10398"/>
                </a:lnTo>
                <a:lnTo>
                  <a:pt x="24501" y="10039"/>
                </a:lnTo>
                <a:lnTo>
                  <a:pt x="25158" y="9621"/>
                </a:lnTo>
                <a:lnTo>
                  <a:pt x="25815" y="9083"/>
                </a:lnTo>
                <a:lnTo>
                  <a:pt x="26413" y="8486"/>
                </a:lnTo>
                <a:lnTo>
                  <a:pt x="26951" y="7769"/>
                </a:lnTo>
                <a:lnTo>
                  <a:pt x="27309" y="7171"/>
                </a:lnTo>
                <a:lnTo>
                  <a:pt x="27727" y="6454"/>
                </a:lnTo>
                <a:lnTo>
                  <a:pt x="28026" y="5737"/>
                </a:lnTo>
                <a:lnTo>
                  <a:pt x="28146" y="5379"/>
                </a:lnTo>
                <a:lnTo>
                  <a:pt x="28205" y="5080"/>
                </a:lnTo>
                <a:lnTo>
                  <a:pt x="28205" y="4482"/>
                </a:lnTo>
                <a:lnTo>
                  <a:pt x="28205" y="4363"/>
                </a:lnTo>
                <a:lnTo>
                  <a:pt x="28146" y="4303"/>
                </a:lnTo>
                <a:lnTo>
                  <a:pt x="28086" y="4363"/>
                </a:lnTo>
                <a:lnTo>
                  <a:pt x="27966" y="4482"/>
                </a:lnTo>
                <a:lnTo>
                  <a:pt x="27668" y="4960"/>
                </a:lnTo>
                <a:lnTo>
                  <a:pt x="26831" y="6514"/>
                </a:lnTo>
                <a:lnTo>
                  <a:pt x="26413" y="7231"/>
                </a:lnTo>
                <a:lnTo>
                  <a:pt x="25995" y="7888"/>
                </a:lnTo>
                <a:lnTo>
                  <a:pt x="25516" y="8546"/>
                </a:lnTo>
                <a:lnTo>
                  <a:pt x="24919" y="9143"/>
                </a:lnTo>
                <a:lnTo>
                  <a:pt x="24620" y="9382"/>
                </a:lnTo>
                <a:lnTo>
                  <a:pt x="24262" y="9621"/>
                </a:lnTo>
                <a:lnTo>
                  <a:pt x="23843" y="9800"/>
                </a:lnTo>
                <a:lnTo>
                  <a:pt x="23425" y="10039"/>
                </a:lnTo>
                <a:lnTo>
                  <a:pt x="22588" y="10278"/>
                </a:lnTo>
                <a:lnTo>
                  <a:pt x="21692" y="10398"/>
                </a:lnTo>
                <a:lnTo>
                  <a:pt x="20856" y="10458"/>
                </a:lnTo>
                <a:lnTo>
                  <a:pt x="19959" y="10398"/>
                </a:lnTo>
                <a:lnTo>
                  <a:pt x="19123" y="10278"/>
                </a:lnTo>
                <a:lnTo>
                  <a:pt x="18226" y="10099"/>
                </a:lnTo>
                <a:lnTo>
                  <a:pt x="17390" y="9800"/>
                </a:lnTo>
                <a:lnTo>
                  <a:pt x="16553" y="9561"/>
                </a:lnTo>
                <a:lnTo>
                  <a:pt x="15179" y="9024"/>
                </a:lnTo>
                <a:lnTo>
                  <a:pt x="14402" y="8725"/>
                </a:lnTo>
                <a:lnTo>
                  <a:pt x="13685" y="8366"/>
                </a:lnTo>
                <a:lnTo>
                  <a:pt x="12968" y="8008"/>
                </a:lnTo>
                <a:lnTo>
                  <a:pt x="12370" y="7530"/>
                </a:lnTo>
                <a:lnTo>
                  <a:pt x="12131" y="7231"/>
                </a:lnTo>
                <a:lnTo>
                  <a:pt x="11892" y="6932"/>
                </a:lnTo>
                <a:lnTo>
                  <a:pt x="11713" y="6633"/>
                </a:lnTo>
                <a:lnTo>
                  <a:pt x="11534" y="6275"/>
                </a:lnTo>
                <a:lnTo>
                  <a:pt x="14641" y="6036"/>
                </a:lnTo>
                <a:lnTo>
                  <a:pt x="17748" y="5737"/>
                </a:lnTo>
                <a:lnTo>
                  <a:pt x="20856" y="5379"/>
                </a:lnTo>
                <a:lnTo>
                  <a:pt x="24023" y="4901"/>
                </a:lnTo>
                <a:lnTo>
                  <a:pt x="27130" y="4363"/>
                </a:lnTo>
                <a:lnTo>
                  <a:pt x="30237" y="3705"/>
                </a:lnTo>
                <a:lnTo>
                  <a:pt x="31791" y="3347"/>
                </a:lnTo>
                <a:lnTo>
                  <a:pt x="33285" y="2929"/>
                </a:lnTo>
                <a:lnTo>
                  <a:pt x="34779" y="2510"/>
                </a:lnTo>
                <a:lnTo>
                  <a:pt x="36213" y="2032"/>
                </a:lnTo>
                <a:lnTo>
                  <a:pt x="36213" y="3526"/>
                </a:lnTo>
                <a:lnTo>
                  <a:pt x="36153" y="5140"/>
                </a:lnTo>
                <a:lnTo>
                  <a:pt x="36033" y="6693"/>
                </a:lnTo>
                <a:lnTo>
                  <a:pt x="35794" y="8187"/>
                </a:lnTo>
                <a:lnTo>
                  <a:pt x="35615" y="8964"/>
                </a:lnTo>
                <a:lnTo>
                  <a:pt x="35436" y="9741"/>
                </a:lnTo>
                <a:lnTo>
                  <a:pt x="35197" y="10458"/>
                </a:lnTo>
                <a:lnTo>
                  <a:pt x="34898" y="11175"/>
                </a:lnTo>
                <a:lnTo>
                  <a:pt x="34540" y="11832"/>
                </a:lnTo>
                <a:lnTo>
                  <a:pt x="34181" y="12549"/>
                </a:lnTo>
                <a:lnTo>
                  <a:pt x="33703" y="13147"/>
                </a:lnTo>
                <a:lnTo>
                  <a:pt x="33225" y="13804"/>
                </a:lnTo>
                <a:lnTo>
                  <a:pt x="32747" y="14342"/>
                </a:lnTo>
                <a:lnTo>
                  <a:pt x="32209" y="14880"/>
                </a:lnTo>
                <a:lnTo>
                  <a:pt x="31014" y="15836"/>
                </a:lnTo>
                <a:lnTo>
                  <a:pt x="29819" y="16732"/>
                </a:lnTo>
                <a:lnTo>
                  <a:pt x="28564" y="17569"/>
                </a:lnTo>
                <a:lnTo>
                  <a:pt x="27249" y="18405"/>
                </a:lnTo>
                <a:lnTo>
                  <a:pt x="26532" y="18764"/>
                </a:lnTo>
                <a:lnTo>
                  <a:pt x="25815" y="19063"/>
                </a:lnTo>
                <a:lnTo>
                  <a:pt x="24501" y="19720"/>
                </a:lnTo>
                <a:lnTo>
                  <a:pt x="23664" y="20019"/>
                </a:lnTo>
                <a:lnTo>
                  <a:pt x="23365" y="20138"/>
                </a:lnTo>
                <a:lnTo>
                  <a:pt x="23186" y="20138"/>
                </a:lnTo>
                <a:lnTo>
                  <a:pt x="23664" y="20198"/>
                </a:lnTo>
                <a:lnTo>
                  <a:pt x="24142" y="20198"/>
                </a:lnTo>
                <a:lnTo>
                  <a:pt x="24560" y="20138"/>
                </a:lnTo>
                <a:lnTo>
                  <a:pt x="25038" y="20019"/>
                </a:lnTo>
                <a:lnTo>
                  <a:pt x="25935" y="19720"/>
                </a:lnTo>
                <a:lnTo>
                  <a:pt x="26831" y="19302"/>
                </a:lnTo>
                <a:lnTo>
                  <a:pt x="27727" y="18823"/>
                </a:lnTo>
                <a:lnTo>
                  <a:pt x="28504" y="18226"/>
                </a:lnTo>
                <a:lnTo>
                  <a:pt x="30058" y="17150"/>
                </a:lnTo>
                <a:lnTo>
                  <a:pt x="31552" y="16015"/>
                </a:lnTo>
                <a:lnTo>
                  <a:pt x="32269" y="15417"/>
                </a:lnTo>
                <a:lnTo>
                  <a:pt x="32926" y="14820"/>
                </a:lnTo>
                <a:lnTo>
                  <a:pt x="33583" y="14103"/>
                </a:lnTo>
                <a:lnTo>
                  <a:pt x="34181" y="13386"/>
                </a:lnTo>
                <a:lnTo>
                  <a:pt x="34659" y="12609"/>
                </a:lnTo>
                <a:lnTo>
                  <a:pt x="35137" y="11772"/>
                </a:lnTo>
                <a:lnTo>
                  <a:pt x="35496" y="10936"/>
                </a:lnTo>
                <a:lnTo>
                  <a:pt x="35854" y="9980"/>
                </a:lnTo>
                <a:lnTo>
                  <a:pt x="36093" y="9083"/>
                </a:lnTo>
                <a:lnTo>
                  <a:pt x="36272" y="8127"/>
                </a:lnTo>
                <a:lnTo>
                  <a:pt x="36452" y="7171"/>
                </a:lnTo>
                <a:lnTo>
                  <a:pt x="36571" y="6215"/>
                </a:lnTo>
                <a:lnTo>
                  <a:pt x="36691" y="4303"/>
                </a:lnTo>
                <a:lnTo>
                  <a:pt x="36631" y="3347"/>
                </a:lnTo>
                <a:lnTo>
                  <a:pt x="36631" y="2929"/>
                </a:lnTo>
                <a:lnTo>
                  <a:pt x="36691" y="2451"/>
                </a:lnTo>
                <a:lnTo>
                  <a:pt x="36870" y="1913"/>
                </a:lnTo>
                <a:lnTo>
                  <a:pt x="36990" y="1614"/>
                </a:lnTo>
                <a:lnTo>
                  <a:pt x="37049" y="1554"/>
                </a:lnTo>
                <a:lnTo>
                  <a:pt x="36990" y="1315"/>
                </a:lnTo>
                <a:lnTo>
                  <a:pt x="36810" y="1196"/>
                </a:lnTo>
                <a:lnTo>
                  <a:pt x="36631" y="1136"/>
                </a:lnTo>
                <a:close/>
                <a:moveTo>
                  <a:pt x="37587" y="1"/>
                </a:moveTo>
                <a:lnTo>
                  <a:pt x="37408" y="60"/>
                </a:lnTo>
                <a:lnTo>
                  <a:pt x="37288" y="120"/>
                </a:lnTo>
                <a:lnTo>
                  <a:pt x="37169" y="240"/>
                </a:lnTo>
                <a:lnTo>
                  <a:pt x="37109" y="359"/>
                </a:lnTo>
                <a:lnTo>
                  <a:pt x="37109" y="718"/>
                </a:lnTo>
                <a:lnTo>
                  <a:pt x="37229" y="1255"/>
                </a:lnTo>
                <a:lnTo>
                  <a:pt x="37348" y="2690"/>
                </a:lnTo>
                <a:lnTo>
                  <a:pt x="37408" y="3347"/>
                </a:lnTo>
                <a:lnTo>
                  <a:pt x="37468" y="4064"/>
                </a:lnTo>
                <a:lnTo>
                  <a:pt x="37408" y="4960"/>
                </a:lnTo>
                <a:lnTo>
                  <a:pt x="37408" y="5797"/>
                </a:lnTo>
                <a:lnTo>
                  <a:pt x="37288" y="6693"/>
                </a:lnTo>
                <a:lnTo>
                  <a:pt x="37169" y="7530"/>
                </a:lnTo>
                <a:lnTo>
                  <a:pt x="36990" y="8426"/>
                </a:lnTo>
                <a:lnTo>
                  <a:pt x="36810" y="9263"/>
                </a:lnTo>
                <a:lnTo>
                  <a:pt x="36571" y="10099"/>
                </a:lnTo>
                <a:lnTo>
                  <a:pt x="36272" y="10936"/>
                </a:lnTo>
                <a:lnTo>
                  <a:pt x="35675" y="12250"/>
                </a:lnTo>
                <a:lnTo>
                  <a:pt x="34958" y="13505"/>
                </a:lnTo>
                <a:lnTo>
                  <a:pt x="34121" y="14760"/>
                </a:lnTo>
                <a:lnTo>
                  <a:pt x="33165" y="15836"/>
                </a:lnTo>
                <a:lnTo>
                  <a:pt x="32149" y="16911"/>
                </a:lnTo>
                <a:lnTo>
                  <a:pt x="31014" y="17867"/>
                </a:lnTo>
                <a:lnTo>
                  <a:pt x="29819" y="18704"/>
                </a:lnTo>
                <a:lnTo>
                  <a:pt x="28564" y="19421"/>
                </a:lnTo>
                <a:lnTo>
                  <a:pt x="27309" y="19959"/>
                </a:lnTo>
                <a:lnTo>
                  <a:pt x="25995" y="20437"/>
                </a:lnTo>
                <a:lnTo>
                  <a:pt x="24680" y="20795"/>
                </a:lnTo>
                <a:lnTo>
                  <a:pt x="23365" y="21034"/>
                </a:lnTo>
                <a:lnTo>
                  <a:pt x="21991" y="21214"/>
                </a:lnTo>
                <a:lnTo>
                  <a:pt x="20617" y="21273"/>
                </a:lnTo>
                <a:lnTo>
                  <a:pt x="19242" y="21273"/>
                </a:lnTo>
                <a:lnTo>
                  <a:pt x="17808" y="21154"/>
                </a:lnTo>
                <a:lnTo>
                  <a:pt x="16434" y="20975"/>
                </a:lnTo>
                <a:lnTo>
                  <a:pt x="15119" y="20676"/>
                </a:lnTo>
                <a:lnTo>
                  <a:pt x="13745" y="20317"/>
                </a:lnTo>
                <a:lnTo>
                  <a:pt x="12430" y="19839"/>
                </a:lnTo>
                <a:lnTo>
                  <a:pt x="11175" y="19361"/>
                </a:lnTo>
                <a:lnTo>
                  <a:pt x="9920" y="18764"/>
                </a:lnTo>
                <a:lnTo>
                  <a:pt x="8785" y="18047"/>
                </a:lnTo>
                <a:lnTo>
                  <a:pt x="7650" y="17330"/>
                </a:lnTo>
                <a:lnTo>
                  <a:pt x="6514" y="16433"/>
                </a:lnTo>
                <a:lnTo>
                  <a:pt x="5439" y="15477"/>
                </a:lnTo>
                <a:lnTo>
                  <a:pt x="4483" y="14402"/>
                </a:lnTo>
                <a:lnTo>
                  <a:pt x="3646" y="13266"/>
                </a:lnTo>
                <a:lnTo>
                  <a:pt x="2869" y="12071"/>
                </a:lnTo>
                <a:lnTo>
                  <a:pt x="2212" y="10816"/>
                </a:lnTo>
                <a:lnTo>
                  <a:pt x="1674" y="9502"/>
                </a:lnTo>
                <a:lnTo>
                  <a:pt x="1136" y="8187"/>
                </a:lnTo>
                <a:lnTo>
                  <a:pt x="838" y="6813"/>
                </a:lnTo>
                <a:lnTo>
                  <a:pt x="599" y="5976"/>
                </a:lnTo>
                <a:lnTo>
                  <a:pt x="479" y="5737"/>
                </a:lnTo>
                <a:lnTo>
                  <a:pt x="359" y="5618"/>
                </a:lnTo>
                <a:lnTo>
                  <a:pt x="180" y="5677"/>
                </a:lnTo>
                <a:lnTo>
                  <a:pt x="120" y="5797"/>
                </a:lnTo>
                <a:lnTo>
                  <a:pt x="61" y="6036"/>
                </a:lnTo>
                <a:lnTo>
                  <a:pt x="1" y="6275"/>
                </a:lnTo>
                <a:lnTo>
                  <a:pt x="61" y="6813"/>
                </a:lnTo>
                <a:lnTo>
                  <a:pt x="120" y="7231"/>
                </a:lnTo>
                <a:lnTo>
                  <a:pt x="240" y="8068"/>
                </a:lnTo>
                <a:lnTo>
                  <a:pt x="419" y="8844"/>
                </a:lnTo>
                <a:lnTo>
                  <a:pt x="658" y="9681"/>
                </a:lnTo>
                <a:lnTo>
                  <a:pt x="957" y="10458"/>
                </a:lnTo>
                <a:lnTo>
                  <a:pt x="1316" y="11175"/>
                </a:lnTo>
                <a:lnTo>
                  <a:pt x="1674" y="11952"/>
                </a:lnTo>
                <a:lnTo>
                  <a:pt x="2092" y="12669"/>
                </a:lnTo>
                <a:lnTo>
                  <a:pt x="2570" y="13386"/>
                </a:lnTo>
                <a:lnTo>
                  <a:pt x="3467" y="14581"/>
                </a:lnTo>
                <a:lnTo>
                  <a:pt x="4483" y="15776"/>
                </a:lnTo>
                <a:lnTo>
                  <a:pt x="5618" y="16852"/>
                </a:lnTo>
                <a:lnTo>
                  <a:pt x="6813" y="17808"/>
                </a:lnTo>
                <a:lnTo>
                  <a:pt x="8068" y="18704"/>
                </a:lnTo>
                <a:lnTo>
                  <a:pt x="9442" y="19481"/>
                </a:lnTo>
                <a:lnTo>
                  <a:pt x="10817" y="20198"/>
                </a:lnTo>
                <a:lnTo>
                  <a:pt x="12311" y="20795"/>
                </a:lnTo>
                <a:lnTo>
                  <a:pt x="13804" y="21273"/>
                </a:lnTo>
                <a:lnTo>
                  <a:pt x="15298" y="21692"/>
                </a:lnTo>
                <a:lnTo>
                  <a:pt x="16852" y="21991"/>
                </a:lnTo>
                <a:lnTo>
                  <a:pt x="18406" y="22170"/>
                </a:lnTo>
                <a:lnTo>
                  <a:pt x="19959" y="22230"/>
                </a:lnTo>
                <a:lnTo>
                  <a:pt x="21513" y="22170"/>
                </a:lnTo>
                <a:lnTo>
                  <a:pt x="23067" y="22050"/>
                </a:lnTo>
                <a:lnTo>
                  <a:pt x="24560" y="21751"/>
                </a:lnTo>
                <a:lnTo>
                  <a:pt x="25457" y="21572"/>
                </a:lnTo>
                <a:lnTo>
                  <a:pt x="26293" y="21333"/>
                </a:lnTo>
                <a:lnTo>
                  <a:pt x="27130" y="20975"/>
                </a:lnTo>
                <a:lnTo>
                  <a:pt x="27966" y="20676"/>
                </a:lnTo>
                <a:lnTo>
                  <a:pt x="28743" y="20258"/>
                </a:lnTo>
                <a:lnTo>
                  <a:pt x="29460" y="19839"/>
                </a:lnTo>
                <a:lnTo>
                  <a:pt x="30237" y="19361"/>
                </a:lnTo>
                <a:lnTo>
                  <a:pt x="30894" y="18823"/>
                </a:lnTo>
                <a:lnTo>
                  <a:pt x="31612" y="18286"/>
                </a:lnTo>
                <a:lnTo>
                  <a:pt x="32209" y="17748"/>
                </a:lnTo>
                <a:lnTo>
                  <a:pt x="32866" y="17150"/>
                </a:lnTo>
                <a:lnTo>
                  <a:pt x="33404" y="16493"/>
                </a:lnTo>
                <a:lnTo>
                  <a:pt x="34002" y="15836"/>
                </a:lnTo>
                <a:lnTo>
                  <a:pt x="34480" y="15178"/>
                </a:lnTo>
                <a:lnTo>
                  <a:pt x="35018" y="14461"/>
                </a:lnTo>
                <a:lnTo>
                  <a:pt x="35436" y="13744"/>
                </a:lnTo>
                <a:lnTo>
                  <a:pt x="35914" y="12967"/>
                </a:lnTo>
                <a:lnTo>
                  <a:pt x="36272" y="12191"/>
                </a:lnTo>
                <a:lnTo>
                  <a:pt x="36631" y="11414"/>
                </a:lnTo>
                <a:lnTo>
                  <a:pt x="36930" y="10577"/>
                </a:lnTo>
                <a:lnTo>
                  <a:pt x="37229" y="9741"/>
                </a:lnTo>
                <a:lnTo>
                  <a:pt x="37468" y="8904"/>
                </a:lnTo>
                <a:lnTo>
                  <a:pt x="37707" y="8068"/>
                </a:lnTo>
                <a:lnTo>
                  <a:pt x="37886" y="7231"/>
                </a:lnTo>
                <a:lnTo>
                  <a:pt x="38005" y="6394"/>
                </a:lnTo>
                <a:lnTo>
                  <a:pt x="38125" y="5498"/>
                </a:lnTo>
                <a:lnTo>
                  <a:pt x="38185" y="4602"/>
                </a:lnTo>
                <a:lnTo>
                  <a:pt x="38185" y="3765"/>
                </a:lnTo>
                <a:lnTo>
                  <a:pt x="38125" y="2869"/>
                </a:lnTo>
                <a:lnTo>
                  <a:pt x="38065" y="1973"/>
                </a:lnTo>
                <a:lnTo>
                  <a:pt x="37946" y="1136"/>
                </a:lnTo>
                <a:lnTo>
                  <a:pt x="37826" y="240"/>
                </a:lnTo>
                <a:lnTo>
                  <a:pt x="37707" y="60"/>
                </a:lnTo>
                <a:lnTo>
                  <a:pt x="37587"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68" name="Google Shape;68;p3"/>
          <p:cNvSpPr/>
          <p:nvPr/>
        </p:nvSpPr>
        <p:spPr>
          <a:xfrm>
            <a:off x="6582643" y="4211269"/>
            <a:ext cx="971249" cy="983625"/>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A1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6713131" y="4490584"/>
            <a:ext cx="419672" cy="425019"/>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6414486" y="4183251"/>
            <a:ext cx="1016948" cy="1039666"/>
          </a:xfrm>
          <a:custGeom>
            <a:avLst/>
            <a:gdLst/>
            <a:ahLst/>
            <a:cxnLst/>
            <a:rect l="l" t="t" r="r" b="b"/>
            <a:pathLst>
              <a:path w="37467" h="38304" extrusionOk="0">
                <a:moveTo>
                  <a:pt x="20676" y="6753"/>
                </a:moveTo>
                <a:lnTo>
                  <a:pt x="21333" y="6812"/>
                </a:lnTo>
                <a:lnTo>
                  <a:pt x="21990" y="6872"/>
                </a:lnTo>
                <a:lnTo>
                  <a:pt x="22528" y="6992"/>
                </a:lnTo>
                <a:lnTo>
                  <a:pt x="23126" y="7171"/>
                </a:lnTo>
                <a:lnTo>
                  <a:pt x="23544" y="7470"/>
                </a:lnTo>
                <a:lnTo>
                  <a:pt x="23903" y="7768"/>
                </a:lnTo>
                <a:lnTo>
                  <a:pt x="24082" y="8187"/>
                </a:lnTo>
                <a:lnTo>
                  <a:pt x="24142" y="8605"/>
                </a:lnTo>
                <a:lnTo>
                  <a:pt x="24142" y="9083"/>
                </a:lnTo>
                <a:lnTo>
                  <a:pt x="24022" y="9621"/>
                </a:lnTo>
                <a:lnTo>
                  <a:pt x="23843" y="10159"/>
                </a:lnTo>
                <a:lnTo>
                  <a:pt x="23425" y="11115"/>
                </a:lnTo>
                <a:lnTo>
                  <a:pt x="22887" y="12011"/>
                </a:lnTo>
                <a:lnTo>
                  <a:pt x="22349" y="12907"/>
                </a:lnTo>
                <a:lnTo>
                  <a:pt x="21751" y="13744"/>
                </a:lnTo>
                <a:lnTo>
                  <a:pt x="20496" y="15477"/>
                </a:lnTo>
                <a:lnTo>
                  <a:pt x="19301" y="17090"/>
                </a:lnTo>
                <a:lnTo>
                  <a:pt x="19062" y="16493"/>
                </a:lnTo>
                <a:lnTo>
                  <a:pt x="18823" y="15895"/>
                </a:lnTo>
                <a:lnTo>
                  <a:pt x="18345" y="14581"/>
                </a:lnTo>
                <a:lnTo>
                  <a:pt x="17927" y="13505"/>
                </a:lnTo>
                <a:lnTo>
                  <a:pt x="17688" y="12609"/>
                </a:lnTo>
                <a:lnTo>
                  <a:pt x="17150" y="9800"/>
                </a:lnTo>
                <a:lnTo>
                  <a:pt x="16911" y="8366"/>
                </a:lnTo>
                <a:lnTo>
                  <a:pt x="16792" y="7828"/>
                </a:lnTo>
                <a:lnTo>
                  <a:pt x="16792" y="7649"/>
                </a:lnTo>
                <a:lnTo>
                  <a:pt x="16792" y="7529"/>
                </a:lnTo>
                <a:lnTo>
                  <a:pt x="16851" y="7470"/>
                </a:lnTo>
                <a:lnTo>
                  <a:pt x="16971" y="7350"/>
                </a:lnTo>
                <a:lnTo>
                  <a:pt x="17449" y="7171"/>
                </a:lnTo>
                <a:lnTo>
                  <a:pt x="17987" y="6992"/>
                </a:lnTo>
                <a:lnTo>
                  <a:pt x="18584" y="6872"/>
                </a:lnTo>
                <a:lnTo>
                  <a:pt x="19242" y="6753"/>
                </a:lnTo>
                <a:close/>
                <a:moveTo>
                  <a:pt x="19660" y="6215"/>
                </a:moveTo>
                <a:lnTo>
                  <a:pt x="18345" y="6334"/>
                </a:lnTo>
                <a:lnTo>
                  <a:pt x="17688" y="6454"/>
                </a:lnTo>
                <a:lnTo>
                  <a:pt x="17090" y="6573"/>
                </a:lnTo>
                <a:lnTo>
                  <a:pt x="16851" y="6693"/>
                </a:lnTo>
                <a:lnTo>
                  <a:pt x="16612" y="6812"/>
                </a:lnTo>
                <a:lnTo>
                  <a:pt x="16433" y="6932"/>
                </a:lnTo>
                <a:lnTo>
                  <a:pt x="16314" y="7111"/>
                </a:lnTo>
                <a:lnTo>
                  <a:pt x="16194" y="7231"/>
                </a:lnTo>
                <a:lnTo>
                  <a:pt x="16134" y="7410"/>
                </a:lnTo>
                <a:lnTo>
                  <a:pt x="16134" y="7828"/>
                </a:lnTo>
                <a:lnTo>
                  <a:pt x="16194" y="8247"/>
                </a:lnTo>
                <a:lnTo>
                  <a:pt x="16314" y="8725"/>
                </a:lnTo>
                <a:lnTo>
                  <a:pt x="16493" y="9262"/>
                </a:lnTo>
                <a:lnTo>
                  <a:pt x="16612" y="9800"/>
                </a:lnTo>
                <a:lnTo>
                  <a:pt x="16971" y="11772"/>
                </a:lnTo>
                <a:lnTo>
                  <a:pt x="17150" y="12728"/>
                </a:lnTo>
                <a:lnTo>
                  <a:pt x="17449" y="13744"/>
                </a:lnTo>
                <a:lnTo>
                  <a:pt x="17808" y="14999"/>
                </a:lnTo>
                <a:lnTo>
                  <a:pt x="18286" y="16254"/>
                </a:lnTo>
                <a:lnTo>
                  <a:pt x="18584" y="17090"/>
                </a:lnTo>
                <a:lnTo>
                  <a:pt x="18764" y="17628"/>
                </a:lnTo>
                <a:lnTo>
                  <a:pt x="18823" y="17748"/>
                </a:lnTo>
                <a:lnTo>
                  <a:pt x="18883" y="17867"/>
                </a:lnTo>
                <a:lnTo>
                  <a:pt x="19062" y="17927"/>
                </a:lnTo>
                <a:lnTo>
                  <a:pt x="19242" y="17927"/>
                </a:lnTo>
                <a:lnTo>
                  <a:pt x="19421" y="17867"/>
                </a:lnTo>
                <a:lnTo>
                  <a:pt x="19540" y="17748"/>
                </a:lnTo>
                <a:lnTo>
                  <a:pt x="19959" y="17389"/>
                </a:lnTo>
                <a:lnTo>
                  <a:pt x="20317" y="16911"/>
                </a:lnTo>
                <a:lnTo>
                  <a:pt x="20975" y="15835"/>
                </a:lnTo>
                <a:lnTo>
                  <a:pt x="21453" y="15059"/>
                </a:lnTo>
                <a:lnTo>
                  <a:pt x="22767" y="13206"/>
                </a:lnTo>
                <a:lnTo>
                  <a:pt x="23425" y="12310"/>
                </a:lnTo>
                <a:lnTo>
                  <a:pt x="24022" y="11294"/>
                </a:lnTo>
                <a:lnTo>
                  <a:pt x="24440" y="10457"/>
                </a:lnTo>
                <a:lnTo>
                  <a:pt x="24620" y="10039"/>
                </a:lnTo>
                <a:lnTo>
                  <a:pt x="24739" y="9621"/>
                </a:lnTo>
                <a:lnTo>
                  <a:pt x="24799" y="9203"/>
                </a:lnTo>
                <a:lnTo>
                  <a:pt x="24799" y="8784"/>
                </a:lnTo>
                <a:lnTo>
                  <a:pt x="24799" y="8426"/>
                </a:lnTo>
                <a:lnTo>
                  <a:pt x="24739" y="8067"/>
                </a:lnTo>
                <a:lnTo>
                  <a:pt x="24620" y="7709"/>
                </a:lnTo>
                <a:lnTo>
                  <a:pt x="24440" y="7410"/>
                </a:lnTo>
                <a:lnTo>
                  <a:pt x="24201" y="7171"/>
                </a:lnTo>
                <a:lnTo>
                  <a:pt x="23962" y="6932"/>
                </a:lnTo>
                <a:lnTo>
                  <a:pt x="23604" y="6693"/>
                </a:lnTo>
                <a:lnTo>
                  <a:pt x="23185" y="6514"/>
                </a:lnTo>
                <a:lnTo>
                  <a:pt x="22767" y="6394"/>
                </a:lnTo>
                <a:lnTo>
                  <a:pt x="22229" y="6334"/>
                </a:lnTo>
                <a:lnTo>
                  <a:pt x="20975" y="6215"/>
                </a:lnTo>
                <a:close/>
                <a:moveTo>
                  <a:pt x="11414" y="9023"/>
                </a:moveTo>
                <a:lnTo>
                  <a:pt x="11055" y="9083"/>
                </a:lnTo>
                <a:lnTo>
                  <a:pt x="10637" y="9143"/>
                </a:lnTo>
                <a:lnTo>
                  <a:pt x="10278" y="9262"/>
                </a:lnTo>
                <a:lnTo>
                  <a:pt x="9920" y="9442"/>
                </a:lnTo>
                <a:lnTo>
                  <a:pt x="9561" y="9681"/>
                </a:lnTo>
                <a:lnTo>
                  <a:pt x="8844" y="10218"/>
                </a:lnTo>
                <a:lnTo>
                  <a:pt x="8247" y="10876"/>
                </a:lnTo>
                <a:lnTo>
                  <a:pt x="7709" y="11533"/>
                </a:lnTo>
                <a:lnTo>
                  <a:pt x="7410" y="12071"/>
                </a:lnTo>
                <a:lnTo>
                  <a:pt x="7111" y="12728"/>
                </a:lnTo>
                <a:lnTo>
                  <a:pt x="6872" y="13385"/>
                </a:lnTo>
                <a:lnTo>
                  <a:pt x="6633" y="14162"/>
                </a:lnTo>
                <a:lnTo>
                  <a:pt x="6514" y="14879"/>
                </a:lnTo>
                <a:lnTo>
                  <a:pt x="6394" y="15596"/>
                </a:lnTo>
                <a:lnTo>
                  <a:pt x="6454" y="16313"/>
                </a:lnTo>
                <a:lnTo>
                  <a:pt x="6573" y="16911"/>
                </a:lnTo>
                <a:lnTo>
                  <a:pt x="6693" y="17210"/>
                </a:lnTo>
                <a:lnTo>
                  <a:pt x="6872" y="17509"/>
                </a:lnTo>
                <a:lnTo>
                  <a:pt x="7052" y="17688"/>
                </a:lnTo>
                <a:lnTo>
                  <a:pt x="7350" y="17867"/>
                </a:lnTo>
                <a:lnTo>
                  <a:pt x="7589" y="17987"/>
                </a:lnTo>
                <a:lnTo>
                  <a:pt x="7948" y="18106"/>
                </a:lnTo>
                <a:lnTo>
                  <a:pt x="8605" y="18285"/>
                </a:lnTo>
                <a:lnTo>
                  <a:pt x="9322" y="18405"/>
                </a:lnTo>
                <a:lnTo>
                  <a:pt x="10099" y="18465"/>
                </a:lnTo>
                <a:lnTo>
                  <a:pt x="11354" y="18524"/>
                </a:lnTo>
                <a:lnTo>
                  <a:pt x="12669" y="18704"/>
                </a:lnTo>
                <a:lnTo>
                  <a:pt x="14640" y="18883"/>
                </a:lnTo>
                <a:lnTo>
                  <a:pt x="15656" y="18943"/>
                </a:lnTo>
                <a:lnTo>
                  <a:pt x="16553" y="18943"/>
                </a:lnTo>
                <a:lnTo>
                  <a:pt x="16911" y="18883"/>
                </a:lnTo>
                <a:lnTo>
                  <a:pt x="17210" y="18823"/>
                </a:lnTo>
                <a:lnTo>
                  <a:pt x="17509" y="18704"/>
                </a:lnTo>
                <a:lnTo>
                  <a:pt x="17628" y="18584"/>
                </a:lnTo>
                <a:lnTo>
                  <a:pt x="17688" y="18465"/>
                </a:lnTo>
                <a:lnTo>
                  <a:pt x="17688" y="18405"/>
                </a:lnTo>
                <a:lnTo>
                  <a:pt x="17628" y="18345"/>
                </a:lnTo>
                <a:lnTo>
                  <a:pt x="17509" y="18285"/>
                </a:lnTo>
                <a:lnTo>
                  <a:pt x="17150" y="18166"/>
                </a:lnTo>
                <a:lnTo>
                  <a:pt x="16672" y="18106"/>
                </a:lnTo>
                <a:lnTo>
                  <a:pt x="15178" y="18106"/>
                </a:lnTo>
                <a:lnTo>
                  <a:pt x="13326" y="17987"/>
                </a:lnTo>
                <a:lnTo>
                  <a:pt x="11414" y="17807"/>
                </a:lnTo>
                <a:lnTo>
                  <a:pt x="10039" y="17688"/>
                </a:lnTo>
                <a:lnTo>
                  <a:pt x="9382" y="17628"/>
                </a:lnTo>
                <a:lnTo>
                  <a:pt x="8725" y="17449"/>
                </a:lnTo>
                <a:lnTo>
                  <a:pt x="8426" y="17389"/>
                </a:lnTo>
                <a:lnTo>
                  <a:pt x="8127" y="17270"/>
                </a:lnTo>
                <a:lnTo>
                  <a:pt x="7948" y="17090"/>
                </a:lnTo>
                <a:lnTo>
                  <a:pt x="7709" y="16911"/>
                </a:lnTo>
                <a:lnTo>
                  <a:pt x="7530" y="16672"/>
                </a:lnTo>
                <a:lnTo>
                  <a:pt x="7410" y="16373"/>
                </a:lnTo>
                <a:lnTo>
                  <a:pt x="7350" y="16015"/>
                </a:lnTo>
                <a:lnTo>
                  <a:pt x="7350" y="15656"/>
                </a:lnTo>
                <a:lnTo>
                  <a:pt x="7410" y="14939"/>
                </a:lnTo>
                <a:lnTo>
                  <a:pt x="7530" y="14222"/>
                </a:lnTo>
                <a:lnTo>
                  <a:pt x="7709" y="13505"/>
                </a:lnTo>
                <a:lnTo>
                  <a:pt x="8008" y="12848"/>
                </a:lnTo>
                <a:lnTo>
                  <a:pt x="8306" y="12190"/>
                </a:lnTo>
                <a:lnTo>
                  <a:pt x="8725" y="11593"/>
                </a:lnTo>
                <a:lnTo>
                  <a:pt x="9203" y="11055"/>
                </a:lnTo>
                <a:lnTo>
                  <a:pt x="9741" y="10577"/>
                </a:lnTo>
                <a:lnTo>
                  <a:pt x="10159" y="10338"/>
                </a:lnTo>
                <a:lnTo>
                  <a:pt x="10517" y="10159"/>
                </a:lnTo>
                <a:lnTo>
                  <a:pt x="10816" y="10039"/>
                </a:lnTo>
                <a:lnTo>
                  <a:pt x="11175" y="9979"/>
                </a:lnTo>
                <a:lnTo>
                  <a:pt x="11473" y="9979"/>
                </a:lnTo>
                <a:lnTo>
                  <a:pt x="11772" y="10039"/>
                </a:lnTo>
                <a:lnTo>
                  <a:pt x="12011" y="10099"/>
                </a:lnTo>
                <a:lnTo>
                  <a:pt x="12250" y="10278"/>
                </a:lnTo>
                <a:lnTo>
                  <a:pt x="12788" y="10637"/>
                </a:lnTo>
                <a:lnTo>
                  <a:pt x="13206" y="11115"/>
                </a:lnTo>
                <a:lnTo>
                  <a:pt x="13625" y="11712"/>
                </a:lnTo>
                <a:lnTo>
                  <a:pt x="14043" y="12370"/>
                </a:lnTo>
                <a:lnTo>
                  <a:pt x="15656" y="15298"/>
                </a:lnTo>
                <a:lnTo>
                  <a:pt x="17090" y="17867"/>
                </a:lnTo>
                <a:lnTo>
                  <a:pt x="17150" y="17748"/>
                </a:lnTo>
                <a:lnTo>
                  <a:pt x="17210" y="17628"/>
                </a:lnTo>
                <a:lnTo>
                  <a:pt x="17150" y="17150"/>
                </a:lnTo>
                <a:lnTo>
                  <a:pt x="17031" y="16612"/>
                </a:lnTo>
                <a:lnTo>
                  <a:pt x="16792" y="15955"/>
                </a:lnTo>
                <a:lnTo>
                  <a:pt x="16314" y="14760"/>
                </a:lnTo>
                <a:lnTo>
                  <a:pt x="15955" y="13983"/>
                </a:lnTo>
                <a:lnTo>
                  <a:pt x="15417" y="12848"/>
                </a:lnTo>
                <a:lnTo>
                  <a:pt x="14820" y="11772"/>
                </a:lnTo>
                <a:lnTo>
                  <a:pt x="14103" y="10756"/>
                </a:lnTo>
                <a:lnTo>
                  <a:pt x="13744" y="10278"/>
                </a:lnTo>
                <a:lnTo>
                  <a:pt x="13326" y="9800"/>
                </a:lnTo>
                <a:lnTo>
                  <a:pt x="12967" y="9501"/>
                </a:lnTo>
                <a:lnTo>
                  <a:pt x="12609" y="9262"/>
                </a:lnTo>
                <a:lnTo>
                  <a:pt x="12191" y="9143"/>
                </a:lnTo>
                <a:lnTo>
                  <a:pt x="11832" y="9023"/>
                </a:lnTo>
                <a:close/>
                <a:moveTo>
                  <a:pt x="27906" y="12370"/>
                </a:moveTo>
                <a:lnTo>
                  <a:pt x="28205" y="12429"/>
                </a:lnTo>
                <a:lnTo>
                  <a:pt x="28444" y="12609"/>
                </a:lnTo>
                <a:lnTo>
                  <a:pt x="28743" y="12788"/>
                </a:lnTo>
                <a:lnTo>
                  <a:pt x="29042" y="13087"/>
                </a:lnTo>
                <a:lnTo>
                  <a:pt x="29340" y="13445"/>
                </a:lnTo>
                <a:lnTo>
                  <a:pt x="29699" y="13864"/>
                </a:lnTo>
                <a:lnTo>
                  <a:pt x="30296" y="14820"/>
                </a:lnTo>
                <a:lnTo>
                  <a:pt x="30655" y="15417"/>
                </a:lnTo>
                <a:lnTo>
                  <a:pt x="30954" y="16015"/>
                </a:lnTo>
                <a:lnTo>
                  <a:pt x="31252" y="16672"/>
                </a:lnTo>
                <a:lnTo>
                  <a:pt x="31491" y="17270"/>
                </a:lnTo>
                <a:lnTo>
                  <a:pt x="31551" y="17867"/>
                </a:lnTo>
                <a:lnTo>
                  <a:pt x="31611" y="18166"/>
                </a:lnTo>
                <a:lnTo>
                  <a:pt x="31551" y="18465"/>
                </a:lnTo>
                <a:lnTo>
                  <a:pt x="31491" y="18704"/>
                </a:lnTo>
                <a:lnTo>
                  <a:pt x="31372" y="18943"/>
                </a:lnTo>
                <a:lnTo>
                  <a:pt x="31193" y="19122"/>
                </a:lnTo>
                <a:lnTo>
                  <a:pt x="31013" y="19301"/>
                </a:lnTo>
                <a:lnTo>
                  <a:pt x="30774" y="19421"/>
                </a:lnTo>
                <a:lnTo>
                  <a:pt x="30535" y="19540"/>
                </a:lnTo>
                <a:lnTo>
                  <a:pt x="29998" y="19660"/>
                </a:lnTo>
                <a:lnTo>
                  <a:pt x="29400" y="19720"/>
                </a:lnTo>
                <a:lnTo>
                  <a:pt x="28743" y="19779"/>
                </a:lnTo>
                <a:lnTo>
                  <a:pt x="27667" y="19779"/>
                </a:lnTo>
                <a:lnTo>
                  <a:pt x="26771" y="19839"/>
                </a:lnTo>
                <a:lnTo>
                  <a:pt x="25815" y="19779"/>
                </a:lnTo>
                <a:lnTo>
                  <a:pt x="24918" y="19779"/>
                </a:lnTo>
                <a:lnTo>
                  <a:pt x="23962" y="19660"/>
                </a:lnTo>
                <a:lnTo>
                  <a:pt x="22170" y="19421"/>
                </a:lnTo>
                <a:lnTo>
                  <a:pt x="20317" y="19002"/>
                </a:lnTo>
                <a:lnTo>
                  <a:pt x="20975" y="18584"/>
                </a:lnTo>
                <a:lnTo>
                  <a:pt x="21632" y="18106"/>
                </a:lnTo>
                <a:lnTo>
                  <a:pt x="22229" y="17509"/>
                </a:lnTo>
                <a:lnTo>
                  <a:pt x="22827" y="16851"/>
                </a:lnTo>
                <a:lnTo>
                  <a:pt x="23962" y="15477"/>
                </a:lnTo>
                <a:lnTo>
                  <a:pt x="25038" y="14282"/>
                </a:lnTo>
                <a:lnTo>
                  <a:pt x="25635" y="13625"/>
                </a:lnTo>
                <a:lnTo>
                  <a:pt x="26233" y="13087"/>
                </a:lnTo>
                <a:lnTo>
                  <a:pt x="26831" y="12668"/>
                </a:lnTo>
                <a:lnTo>
                  <a:pt x="27070" y="12549"/>
                </a:lnTo>
                <a:lnTo>
                  <a:pt x="27368" y="12429"/>
                </a:lnTo>
                <a:lnTo>
                  <a:pt x="27607" y="12370"/>
                </a:lnTo>
                <a:close/>
                <a:moveTo>
                  <a:pt x="27428" y="11533"/>
                </a:moveTo>
                <a:lnTo>
                  <a:pt x="26950" y="11653"/>
                </a:lnTo>
                <a:lnTo>
                  <a:pt x="26412" y="11951"/>
                </a:lnTo>
                <a:lnTo>
                  <a:pt x="25994" y="12250"/>
                </a:lnTo>
                <a:lnTo>
                  <a:pt x="25635" y="12549"/>
                </a:lnTo>
                <a:lnTo>
                  <a:pt x="24918" y="13326"/>
                </a:lnTo>
                <a:lnTo>
                  <a:pt x="23544" y="14879"/>
                </a:lnTo>
                <a:lnTo>
                  <a:pt x="22648" y="15776"/>
                </a:lnTo>
                <a:lnTo>
                  <a:pt x="21632" y="16732"/>
                </a:lnTo>
                <a:lnTo>
                  <a:pt x="21154" y="17210"/>
                </a:lnTo>
                <a:lnTo>
                  <a:pt x="20676" y="17748"/>
                </a:lnTo>
                <a:lnTo>
                  <a:pt x="20317" y="18285"/>
                </a:lnTo>
                <a:lnTo>
                  <a:pt x="20018" y="18823"/>
                </a:lnTo>
                <a:lnTo>
                  <a:pt x="19959" y="18883"/>
                </a:lnTo>
                <a:lnTo>
                  <a:pt x="19481" y="18883"/>
                </a:lnTo>
                <a:lnTo>
                  <a:pt x="19361" y="18943"/>
                </a:lnTo>
                <a:lnTo>
                  <a:pt x="19301" y="19062"/>
                </a:lnTo>
                <a:lnTo>
                  <a:pt x="19361" y="19241"/>
                </a:lnTo>
                <a:lnTo>
                  <a:pt x="19361" y="19361"/>
                </a:lnTo>
                <a:lnTo>
                  <a:pt x="19421" y="19481"/>
                </a:lnTo>
                <a:lnTo>
                  <a:pt x="19720" y="19600"/>
                </a:lnTo>
                <a:lnTo>
                  <a:pt x="20018" y="19720"/>
                </a:lnTo>
                <a:lnTo>
                  <a:pt x="20437" y="19839"/>
                </a:lnTo>
                <a:lnTo>
                  <a:pt x="21214" y="19959"/>
                </a:lnTo>
                <a:lnTo>
                  <a:pt x="21751" y="20078"/>
                </a:lnTo>
                <a:lnTo>
                  <a:pt x="23066" y="20317"/>
                </a:lnTo>
                <a:lnTo>
                  <a:pt x="24381" y="20437"/>
                </a:lnTo>
                <a:lnTo>
                  <a:pt x="25695" y="20556"/>
                </a:lnTo>
                <a:lnTo>
                  <a:pt x="27070" y="20556"/>
                </a:lnTo>
                <a:lnTo>
                  <a:pt x="28026" y="20496"/>
                </a:lnTo>
                <a:lnTo>
                  <a:pt x="29101" y="20496"/>
                </a:lnTo>
                <a:lnTo>
                  <a:pt x="30237" y="20377"/>
                </a:lnTo>
                <a:lnTo>
                  <a:pt x="30715" y="20257"/>
                </a:lnTo>
                <a:lnTo>
                  <a:pt x="31193" y="20078"/>
                </a:lnTo>
                <a:lnTo>
                  <a:pt x="31611" y="19839"/>
                </a:lnTo>
                <a:lnTo>
                  <a:pt x="31910" y="19481"/>
                </a:lnTo>
                <a:lnTo>
                  <a:pt x="32149" y="19122"/>
                </a:lnTo>
                <a:lnTo>
                  <a:pt x="32209" y="18763"/>
                </a:lnTo>
                <a:lnTo>
                  <a:pt x="32268" y="18345"/>
                </a:lnTo>
                <a:lnTo>
                  <a:pt x="32209" y="17867"/>
                </a:lnTo>
                <a:lnTo>
                  <a:pt x="32089" y="17389"/>
                </a:lnTo>
                <a:lnTo>
                  <a:pt x="31970" y="16971"/>
                </a:lnTo>
                <a:lnTo>
                  <a:pt x="31671" y="16015"/>
                </a:lnTo>
                <a:lnTo>
                  <a:pt x="31193" y="14999"/>
                </a:lnTo>
                <a:lnTo>
                  <a:pt x="30655" y="13923"/>
                </a:lnTo>
                <a:lnTo>
                  <a:pt x="30296" y="13445"/>
                </a:lnTo>
                <a:lnTo>
                  <a:pt x="29998" y="12967"/>
                </a:lnTo>
                <a:lnTo>
                  <a:pt x="29579" y="12489"/>
                </a:lnTo>
                <a:lnTo>
                  <a:pt x="29221" y="12131"/>
                </a:lnTo>
                <a:lnTo>
                  <a:pt x="28802" y="11832"/>
                </a:lnTo>
                <a:lnTo>
                  <a:pt x="28324" y="11653"/>
                </a:lnTo>
                <a:lnTo>
                  <a:pt x="27906" y="11533"/>
                </a:lnTo>
                <a:close/>
                <a:moveTo>
                  <a:pt x="9920" y="20317"/>
                </a:moveTo>
                <a:lnTo>
                  <a:pt x="10995" y="20377"/>
                </a:lnTo>
                <a:lnTo>
                  <a:pt x="12549" y="20437"/>
                </a:lnTo>
                <a:lnTo>
                  <a:pt x="14043" y="20616"/>
                </a:lnTo>
                <a:lnTo>
                  <a:pt x="15537" y="20855"/>
                </a:lnTo>
                <a:lnTo>
                  <a:pt x="16971" y="21154"/>
                </a:lnTo>
                <a:lnTo>
                  <a:pt x="16433" y="21512"/>
                </a:lnTo>
                <a:lnTo>
                  <a:pt x="15955" y="21871"/>
                </a:lnTo>
                <a:lnTo>
                  <a:pt x="15477" y="22349"/>
                </a:lnTo>
                <a:lnTo>
                  <a:pt x="14999" y="22827"/>
                </a:lnTo>
                <a:lnTo>
                  <a:pt x="14103" y="23902"/>
                </a:lnTo>
                <a:lnTo>
                  <a:pt x="13266" y="24799"/>
                </a:lnTo>
                <a:lnTo>
                  <a:pt x="12489" y="25755"/>
                </a:lnTo>
                <a:lnTo>
                  <a:pt x="12011" y="26352"/>
                </a:lnTo>
                <a:lnTo>
                  <a:pt x="11473" y="26890"/>
                </a:lnTo>
                <a:lnTo>
                  <a:pt x="10936" y="27368"/>
                </a:lnTo>
                <a:lnTo>
                  <a:pt x="10338" y="27727"/>
                </a:lnTo>
                <a:lnTo>
                  <a:pt x="10099" y="27846"/>
                </a:lnTo>
                <a:lnTo>
                  <a:pt x="9800" y="27906"/>
                </a:lnTo>
                <a:lnTo>
                  <a:pt x="9502" y="27966"/>
                </a:lnTo>
                <a:lnTo>
                  <a:pt x="9203" y="27906"/>
                </a:lnTo>
                <a:lnTo>
                  <a:pt x="8964" y="27786"/>
                </a:lnTo>
                <a:lnTo>
                  <a:pt x="8605" y="27547"/>
                </a:lnTo>
                <a:lnTo>
                  <a:pt x="8306" y="27189"/>
                </a:lnTo>
                <a:lnTo>
                  <a:pt x="7948" y="26771"/>
                </a:lnTo>
                <a:lnTo>
                  <a:pt x="7231" y="25755"/>
                </a:lnTo>
                <a:lnTo>
                  <a:pt x="6514" y="24619"/>
                </a:lnTo>
                <a:lnTo>
                  <a:pt x="6275" y="24022"/>
                </a:lnTo>
                <a:lnTo>
                  <a:pt x="6036" y="23424"/>
                </a:lnTo>
                <a:lnTo>
                  <a:pt x="5856" y="22887"/>
                </a:lnTo>
                <a:lnTo>
                  <a:pt x="5737" y="22349"/>
                </a:lnTo>
                <a:lnTo>
                  <a:pt x="5677" y="21871"/>
                </a:lnTo>
                <a:lnTo>
                  <a:pt x="5797" y="21452"/>
                </a:lnTo>
                <a:lnTo>
                  <a:pt x="5976" y="21094"/>
                </a:lnTo>
                <a:lnTo>
                  <a:pt x="6095" y="20915"/>
                </a:lnTo>
                <a:lnTo>
                  <a:pt x="6275" y="20855"/>
                </a:lnTo>
                <a:lnTo>
                  <a:pt x="6753" y="20616"/>
                </a:lnTo>
                <a:lnTo>
                  <a:pt x="7291" y="20496"/>
                </a:lnTo>
                <a:lnTo>
                  <a:pt x="7948" y="20377"/>
                </a:lnTo>
                <a:lnTo>
                  <a:pt x="8605" y="20317"/>
                </a:lnTo>
                <a:close/>
                <a:moveTo>
                  <a:pt x="10039" y="19660"/>
                </a:moveTo>
                <a:lnTo>
                  <a:pt x="8725" y="19720"/>
                </a:lnTo>
                <a:lnTo>
                  <a:pt x="7828" y="19779"/>
                </a:lnTo>
                <a:lnTo>
                  <a:pt x="7291" y="19839"/>
                </a:lnTo>
                <a:lnTo>
                  <a:pt x="6753" y="19899"/>
                </a:lnTo>
                <a:lnTo>
                  <a:pt x="6215" y="20078"/>
                </a:lnTo>
                <a:lnTo>
                  <a:pt x="5737" y="20257"/>
                </a:lnTo>
                <a:lnTo>
                  <a:pt x="5558" y="20377"/>
                </a:lnTo>
                <a:lnTo>
                  <a:pt x="5378" y="20556"/>
                </a:lnTo>
                <a:lnTo>
                  <a:pt x="5259" y="20735"/>
                </a:lnTo>
                <a:lnTo>
                  <a:pt x="5139" y="20974"/>
                </a:lnTo>
                <a:lnTo>
                  <a:pt x="5080" y="21333"/>
                </a:lnTo>
                <a:lnTo>
                  <a:pt x="5020" y="21811"/>
                </a:lnTo>
                <a:lnTo>
                  <a:pt x="5080" y="22349"/>
                </a:lnTo>
                <a:lnTo>
                  <a:pt x="5199" y="22887"/>
                </a:lnTo>
                <a:lnTo>
                  <a:pt x="5319" y="23484"/>
                </a:lnTo>
                <a:lnTo>
                  <a:pt x="5558" y="24082"/>
                </a:lnTo>
                <a:lnTo>
                  <a:pt x="6095" y="25277"/>
                </a:lnTo>
                <a:lnTo>
                  <a:pt x="6753" y="26472"/>
                </a:lnTo>
                <a:lnTo>
                  <a:pt x="7111" y="26950"/>
                </a:lnTo>
                <a:lnTo>
                  <a:pt x="7470" y="27428"/>
                </a:lnTo>
                <a:lnTo>
                  <a:pt x="7828" y="27906"/>
                </a:lnTo>
                <a:lnTo>
                  <a:pt x="8247" y="28205"/>
                </a:lnTo>
                <a:lnTo>
                  <a:pt x="8605" y="28504"/>
                </a:lnTo>
                <a:lnTo>
                  <a:pt x="8964" y="28683"/>
                </a:lnTo>
                <a:lnTo>
                  <a:pt x="9382" y="28802"/>
                </a:lnTo>
                <a:lnTo>
                  <a:pt x="9800" y="28743"/>
                </a:lnTo>
                <a:lnTo>
                  <a:pt x="10278" y="28623"/>
                </a:lnTo>
                <a:lnTo>
                  <a:pt x="10756" y="28444"/>
                </a:lnTo>
                <a:lnTo>
                  <a:pt x="11234" y="28145"/>
                </a:lnTo>
                <a:lnTo>
                  <a:pt x="11653" y="27786"/>
                </a:lnTo>
                <a:lnTo>
                  <a:pt x="12609" y="26890"/>
                </a:lnTo>
                <a:lnTo>
                  <a:pt x="13445" y="25934"/>
                </a:lnTo>
                <a:lnTo>
                  <a:pt x="14222" y="24978"/>
                </a:lnTo>
                <a:lnTo>
                  <a:pt x="14939" y="24141"/>
                </a:lnTo>
                <a:lnTo>
                  <a:pt x="15477" y="23484"/>
                </a:lnTo>
                <a:lnTo>
                  <a:pt x="16612" y="22349"/>
                </a:lnTo>
                <a:lnTo>
                  <a:pt x="17270" y="21691"/>
                </a:lnTo>
                <a:lnTo>
                  <a:pt x="17867" y="21213"/>
                </a:lnTo>
                <a:lnTo>
                  <a:pt x="17748" y="21034"/>
                </a:lnTo>
                <a:lnTo>
                  <a:pt x="17628" y="20795"/>
                </a:lnTo>
                <a:lnTo>
                  <a:pt x="17449" y="20616"/>
                </a:lnTo>
                <a:lnTo>
                  <a:pt x="17210" y="20496"/>
                </a:lnTo>
                <a:lnTo>
                  <a:pt x="16732" y="20257"/>
                </a:lnTo>
                <a:lnTo>
                  <a:pt x="16134" y="20138"/>
                </a:lnTo>
                <a:lnTo>
                  <a:pt x="15537" y="20018"/>
                </a:lnTo>
                <a:lnTo>
                  <a:pt x="14999" y="19959"/>
                </a:lnTo>
                <a:lnTo>
                  <a:pt x="14043" y="19839"/>
                </a:lnTo>
                <a:lnTo>
                  <a:pt x="12728" y="19720"/>
                </a:lnTo>
                <a:lnTo>
                  <a:pt x="11414" y="19660"/>
                </a:lnTo>
                <a:close/>
                <a:moveTo>
                  <a:pt x="20556" y="20855"/>
                </a:moveTo>
                <a:lnTo>
                  <a:pt x="20257" y="20915"/>
                </a:lnTo>
                <a:lnTo>
                  <a:pt x="20078" y="20974"/>
                </a:lnTo>
                <a:lnTo>
                  <a:pt x="20018" y="21094"/>
                </a:lnTo>
                <a:lnTo>
                  <a:pt x="20018" y="21154"/>
                </a:lnTo>
                <a:lnTo>
                  <a:pt x="20078" y="21273"/>
                </a:lnTo>
                <a:lnTo>
                  <a:pt x="20138" y="21333"/>
                </a:lnTo>
                <a:lnTo>
                  <a:pt x="20496" y="21512"/>
                </a:lnTo>
                <a:lnTo>
                  <a:pt x="20915" y="21632"/>
                </a:lnTo>
                <a:lnTo>
                  <a:pt x="21871" y="21871"/>
                </a:lnTo>
                <a:lnTo>
                  <a:pt x="22409" y="21990"/>
                </a:lnTo>
                <a:lnTo>
                  <a:pt x="24201" y="22468"/>
                </a:lnTo>
                <a:lnTo>
                  <a:pt x="26054" y="23006"/>
                </a:lnTo>
                <a:lnTo>
                  <a:pt x="27368" y="23424"/>
                </a:lnTo>
                <a:lnTo>
                  <a:pt x="28026" y="23604"/>
                </a:lnTo>
                <a:lnTo>
                  <a:pt x="28623" y="23843"/>
                </a:lnTo>
                <a:lnTo>
                  <a:pt x="28922" y="24022"/>
                </a:lnTo>
                <a:lnTo>
                  <a:pt x="29101" y="24201"/>
                </a:lnTo>
                <a:lnTo>
                  <a:pt x="29340" y="24380"/>
                </a:lnTo>
                <a:lnTo>
                  <a:pt x="29460" y="24619"/>
                </a:lnTo>
                <a:lnTo>
                  <a:pt x="29579" y="24918"/>
                </a:lnTo>
                <a:lnTo>
                  <a:pt x="29639" y="25217"/>
                </a:lnTo>
                <a:lnTo>
                  <a:pt x="29639" y="25516"/>
                </a:lnTo>
                <a:lnTo>
                  <a:pt x="29579" y="25934"/>
                </a:lnTo>
                <a:lnTo>
                  <a:pt x="29400" y="26591"/>
                </a:lnTo>
                <a:lnTo>
                  <a:pt x="29161" y="27308"/>
                </a:lnTo>
                <a:lnTo>
                  <a:pt x="28802" y="27966"/>
                </a:lnTo>
                <a:lnTo>
                  <a:pt x="28444" y="28563"/>
                </a:lnTo>
                <a:lnTo>
                  <a:pt x="27966" y="29101"/>
                </a:lnTo>
                <a:lnTo>
                  <a:pt x="27428" y="29639"/>
                </a:lnTo>
                <a:lnTo>
                  <a:pt x="26890" y="30057"/>
                </a:lnTo>
                <a:lnTo>
                  <a:pt x="26233" y="30416"/>
                </a:lnTo>
                <a:lnTo>
                  <a:pt x="25516" y="30655"/>
                </a:lnTo>
                <a:lnTo>
                  <a:pt x="25217" y="30714"/>
                </a:lnTo>
                <a:lnTo>
                  <a:pt x="24620" y="30714"/>
                </a:lnTo>
                <a:lnTo>
                  <a:pt x="24381" y="30655"/>
                </a:lnTo>
                <a:lnTo>
                  <a:pt x="24142" y="30595"/>
                </a:lnTo>
                <a:lnTo>
                  <a:pt x="23962" y="30475"/>
                </a:lnTo>
                <a:lnTo>
                  <a:pt x="23544" y="30117"/>
                </a:lnTo>
                <a:lnTo>
                  <a:pt x="23245" y="29639"/>
                </a:lnTo>
                <a:lnTo>
                  <a:pt x="22887" y="29101"/>
                </a:lnTo>
                <a:lnTo>
                  <a:pt x="22648" y="28444"/>
                </a:lnTo>
                <a:lnTo>
                  <a:pt x="21453" y="24918"/>
                </a:lnTo>
                <a:lnTo>
                  <a:pt x="20795" y="22767"/>
                </a:lnTo>
                <a:lnTo>
                  <a:pt x="20496" y="21811"/>
                </a:lnTo>
                <a:lnTo>
                  <a:pt x="20437" y="21930"/>
                </a:lnTo>
                <a:lnTo>
                  <a:pt x="20317" y="22110"/>
                </a:lnTo>
                <a:lnTo>
                  <a:pt x="20317" y="22289"/>
                </a:lnTo>
                <a:lnTo>
                  <a:pt x="20257" y="22588"/>
                </a:lnTo>
                <a:lnTo>
                  <a:pt x="20317" y="23305"/>
                </a:lnTo>
                <a:lnTo>
                  <a:pt x="20437" y="24082"/>
                </a:lnTo>
                <a:lnTo>
                  <a:pt x="20795" y="25576"/>
                </a:lnTo>
                <a:lnTo>
                  <a:pt x="21034" y="26532"/>
                </a:lnTo>
                <a:lnTo>
                  <a:pt x="21333" y="27607"/>
                </a:lnTo>
                <a:lnTo>
                  <a:pt x="21692" y="28683"/>
                </a:lnTo>
                <a:lnTo>
                  <a:pt x="21931" y="29280"/>
                </a:lnTo>
                <a:lnTo>
                  <a:pt x="22170" y="29758"/>
                </a:lnTo>
                <a:lnTo>
                  <a:pt x="22409" y="30296"/>
                </a:lnTo>
                <a:lnTo>
                  <a:pt x="22767" y="30714"/>
                </a:lnTo>
                <a:lnTo>
                  <a:pt x="23066" y="31013"/>
                </a:lnTo>
                <a:lnTo>
                  <a:pt x="23365" y="31312"/>
                </a:lnTo>
                <a:lnTo>
                  <a:pt x="23723" y="31491"/>
                </a:lnTo>
                <a:lnTo>
                  <a:pt x="24082" y="31611"/>
                </a:lnTo>
                <a:lnTo>
                  <a:pt x="24440" y="31671"/>
                </a:lnTo>
                <a:lnTo>
                  <a:pt x="24799" y="31671"/>
                </a:lnTo>
                <a:lnTo>
                  <a:pt x="25217" y="31611"/>
                </a:lnTo>
                <a:lnTo>
                  <a:pt x="25635" y="31551"/>
                </a:lnTo>
                <a:lnTo>
                  <a:pt x="26412" y="31252"/>
                </a:lnTo>
                <a:lnTo>
                  <a:pt x="27129" y="30894"/>
                </a:lnTo>
                <a:lnTo>
                  <a:pt x="27846" y="30416"/>
                </a:lnTo>
                <a:lnTo>
                  <a:pt x="28384" y="29878"/>
                </a:lnTo>
                <a:lnTo>
                  <a:pt x="28802" y="29400"/>
                </a:lnTo>
                <a:lnTo>
                  <a:pt x="29221" y="28862"/>
                </a:lnTo>
                <a:lnTo>
                  <a:pt x="29639" y="28205"/>
                </a:lnTo>
                <a:lnTo>
                  <a:pt x="29998" y="27547"/>
                </a:lnTo>
                <a:lnTo>
                  <a:pt x="30296" y="26830"/>
                </a:lnTo>
                <a:lnTo>
                  <a:pt x="30535" y="26173"/>
                </a:lnTo>
                <a:lnTo>
                  <a:pt x="30655" y="25456"/>
                </a:lnTo>
                <a:lnTo>
                  <a:pt x="30655" y="24799"/>
                </a:lnTo>
                <a:lnTo>
                  <a:pt x="30595" y="24500"/>
                </a:lnTo>
                <a:lnTo>
                  <a:pt x="30476" y="24201"/>
                </a:lnTo>
                <a:lnTo>
                  <a:pt x="30296" y="23962"/>
                </a:lnTo>
                <a:lnTo>
                  <a:pt x="30057" y="23783"/>
                </a:lnTo>
                <a:lnTo>
                  <a:pt x="29818" y="23544"/>
                </a:lnTo>
                <a:lnTo>
                  <a:pt x="29520" y="23365"/>
                </a:lnTo>
                <a:lnTo>
                  <a:pt x="28862" y="23066"/>
                </a:lnTo>
                <a:lnTo>
                  <a:pt x="28205" y="22827"/>
                </a:lnTo>
                <a:lnTo>
                  <a:pt x="27488" y="22648"/>
                </a:lnTo>
                <a:lnTo>
                  <a:pt x="26233" y="22289"/>
                </a:lnTo>
                <a:lnTo>
                  <a:pt x="24978" y="21871"/>
                </a:lnTo>
                <a:lnTo>
                  <a:pt x="23066" y="21273"/>
                </a:lnTo>
                <a:lnTo>
                  <a:pt x="22110" y="21034"/>
                </a:lnTo>
                <a:lnTo>
                  <a:pt x="21273" y="20855"/>
                </a:lnTo>
                <a:close/>
                <a:moveTo>
                  <a:pt x="18047" y="22409"/>
                </a:moveTo>
                <a:lnTo>
                  <a:pt x="18823" y="24440"/>
                </a:lnTo>
                <a:lnTo>
                  <a:pt x="19301" y="25874"/>
                </a:lnTo>
                <a:lnTo>
                  <a:pt x="19600" y="26950"/>
                </a:lnTo>
                <a:lnTo>
                  <a:pt x="20138" y="29758"/>
                </a:lnTo>
                <a:lnTo>
                  <a:pt x="20377" y="31193"/>
                </a:lnTo>
                <a:lnTo>
                  <a:pt x="20496" y="31730"/>
                </a:lnTo>
                <a:lnTo>
                  <a:pt x="20556" y="31850"/>
                </a:lnTo>
                <a:lnTo>
                  <a:pt x="20556" y="32029"/>
                </a:lnTo>
                <a:lnTo>
                  <a:pt x="20496" y="32089"/>
                </a:lnTo>
                <a:lnTo>
                  <a:pt x="20377" y="32208"/>
                </a:lnTo>
                <a:lnTo>
                  <a:pt x="19899" y="32388"/>
                </a:lnTo>
                <a:lnTo>
                  <a:pt x="19361" y="32567"/>
                </a:lnTo>
                <a:lnTo>
                  <a:pt x="18704" y="32686"/>
                </a:lnTo>
                <a:lnTo>
                  <a:pt x="18047" y="32746"/>
                </a:lnTo>
                <a:lnTo>
                  <a:pt x="17329" y="32806"/>
                </a:lnTo>
                <a:lnTo>
                  <a:pt x="16672" y="32806"/>
                </a:lnTo>
                <a:lnTo>
                  <a:pt x="15955" y="32746"/>
                </a:lnTo>
                <a:lnTo>
                  <a:pt x="15358" y="32627"/>
                </a:lnTo>
                <a:lnTo>
                  <a:pt x="14760" y="32567"/>
                </a:lnTo>
                <a:lnTo>
                  <a:pt x="14222" y="32388"/>
                </a:lnTo>
                <a:lnTo>
                  <a:pt x="13744" y="32089"/>
                </a:lnTo>
                <a:lnTo>
                  <a:pt x="13445" y="31790"/>
                </a:lnTo>
                <a:lnTo>
                  <a:pt x="13206" y="31372"/>
                </a:lnTo>
                <a:lnTo>
                  <a:pt x="13147" y="30954"/>
                </a:lnTo>
                <a:lnTo>
                  <a:pt x="13147" y="30416"/>
                </a:lnTo>
                <a:lnTo>
                  <a:pt x="13266" y="29938"/>
                </a:lnTo>
                <a:lnTo>
                  <a:pt x="13445" y="29340"/>
                </a:lnTo>
                <a:lnTo>
                  <a:pt x="13923" y="28444"/>
                </a:lnTo>
                <a:lnTo>
                  <a:pt x="14401" y="27547"/>
                </a:lnTo>
                <a:lnTo>
                  <a:pt x="14999" y="26651"/>
                </a:lnTo>
                <a:lnTo>
                  <a:pt x="15597" y="25815"/>
                </a:lnTo>
                <a:lnTo>
                  <a:pt x="16851" y="24082"/>
                </a:lnTo>
                <a:lnTo>
                  <a:pt x="18047" y="22409"/>
                </a:lnTo>
                <a:close/>
                <a:moveTo>
                  <a:pt x="18106" y="21632"/>
                </a:moveTo>
                <a:lnTo>
                  <a:pt x="17927" y="21691"/>
                </a:lnTo>
                <a:lnTo>
                  <a:pt x="17748" y="21811"/>
                </a:lnTo>
                <a:lnTo>
                  <a:pt x="17389" y="22170"/>
                </a:lnTo>
                <a:lnTo>
                  <a:pt x="17031" y="22648"/>
                </a:lnTo>
                <a:lnTo>
                  <a:pt x="16314" y="23723"/>
                </a:lnTo>
                <a:lnTo>
                  <a:pt x="15895" y="24500"/>
                </a:lnTo>
                <a:lnTo>
                  <a:pt x="14521" y="26352"/>
                </a:lnTo>
                <a:lnTo>
                  <a:pt x="13923" y="27249"/>
                </a:lnTo>
                <a:lnTo>
                  <a:pt x="13326" y="28205"/>
                </a:lnTo>
                <a:lnTo>
                  <a:pt x="12848" y="29101"/>
                </a:lnTo>
                <a:lnTo>
                  <a:pt x="12728" y="29519"/>
                </a:lnTo>
                <a:lnTo>
                  <a:pt x="12609" y="29938"/>
                </a:lnTo>
                <a:lnTo>
                  <a:pt x="12489" y="30356"/>
                </a:lnTo>
                <a:lnTo>
                  <a:pt x="12489" y="30774"/>
                </a:lnTo>
                <a:lnTo>
                  <a:pt x="12489" y="31133"/>
                </a:lnTo>
                <a:lnTo>
                  <a:pt x="12549" y="31491"/>
                </a:lnTo>
                <a:lnTo>
                  <a:pt x="12669" y="31790"/>
                </a:lnTo>
                <a:lnTo>
                  <a:pt x="12848" y="32089"/>
                </a:lnTo>
                <a:lnTo>
                  <a:pt x="13087" y="32388"/>
                </a:lnTo>
                <a:lnTo>
                  <a:pt x="13386" y="32627"/>
                </a:lnTo>
                <a:lnTo>
                  <a:pt x="13684" y="32866"/>
                </a:lnTo>
                <a:lnTo>
                  <a:pt x="14103" y="33045"/>
                </a:lnTo>
                <a:lnTo>
                  <a:pt x="14581" y="33164"/>
                </a:lnTo>
                <a:lnTo>
                  <a:pt x="15119" y="33224"/>
                </a:lnTo>
                <a:lnTo>
                  <a:pt x="16373" y="33344"/>
                </a:lnTo>
                <a:lnTo>
                  <a:pt x="17688" y="33344"/>
                </a:lnTo>
                <a:lnTo>
                  <a:pt x="18943" y="33224"/>
                </a:lnTo>
                <a:lnTo>
                  <a:pt x="19600" y="33105"/>
                </a:lnTo>
                <a:lnTo>
                  <a:pt x="20198" y="32925"/>
                </a:lnTo>
                <a:lnTo>
                  <a:pt x="20496" y="32866"/>
                </a:lnTo>
                <a:lnTo>
                  <a:pt x="20736" y="32746"/>
                </a:lnTo>
                <a:lnTo>
                  <a:pt x="20915" y="32627"/>
                </a:lnTo>
                <a:lnTo>
                  <a:pt x="21034" y="32447"/>
                </a:lnTo>
                <a:lnTo>
                  <a:pt x="21094" y="32268"/>
                </a:lnTo>
                <a:lnTo>
                  <a:pt x="21154" y="32089"/>
                </a:lnTo>
                <a:lnTo>
                  <a:pt x="21154" y="31730"/>
                </a:lnTo>
                <a:lnTo>
                  <a:pt x="21094" y="31312"/>
                </a:lnTo>
                <a:lnTo>
                  <a:pt x="20975" y="30834"/>
                </a:lnTo>
                <a:lnTo>
                  <a:pt x="20855" y="30296"/>
                </a:lnTo>
                <a:lnTo>
                  <a:pt x="20736" y="29758"/>
                </a:lnTo>
                <a:lnTo>
                  <a:pt x="20377" y="27786"/>
                </a:lnTo>
                <a:lnTo>
                  <a:pt x="20138" y="26771"/>
                </a:lnTo>
                <a:lnTo>
                  <a:pt x="19899" y="25815"/>
                </a:lnTo>
                <a:lnTo>
                  <a:pt x="19481" y="24560"/>
                </a:lnTo>
                <a:lnTo>
                  <a:pt x="19003" y="23305"/>
                </a:lnTo>
                <a:lnTo>
                  <a:pt x="18764" y="22409"/>
                </a:lnTo>
                <a:lnTo>
                  <a:pt x="18584" y="21930"/>
                </a:lnTo>
                <a:lnTo>
                  <a:pt x="18465" y="21751"/>
                </a:lnTo>
                <a:lnTo>
                  <a:pt x="18405" y="21691"/>
                </a:lnTo>
                <a:lnTo>
                  <a:pt x="18226" y="21632"/>
                </a:lnTo>
                <a:close/>
                <a:moveTo>
                  <a:pt x="20138" y="2630"/>
                </a:moveTo>
                <a:lnTo>
                  <a:pt x="18823" y="2749"/>
                </a:lnTo>
                <a:lnTo>
                  <a:pt x="17509" y="2988"/>
                </a:lnTo>
                <a:lnTo>
                  <a:pt x="16254" y="3347"/>
                </a:lnTo>
                <a:lnTo>
                  <a:pt x="14939" y="3765"/>
                </a:lnTo>
                <a:lnTo>
                  <a:pt x="13684" y="4303"/>
                </a:lnTo>
                <a:lnTo>
                  <a:pt x="12430" y="4900"/>
                </a:lnTo>
                <a:lnTo>
                  <a:pt x="11234" y="5617"/>
                </a:lnTo>
                <a:lnTo>
                  <a:pt x="10039" y="6394"/>
                </a:lnTo>
                <a:lnTo>
                  <a:pt x="8904" y="7231"/>
                </a:lnTo>
                <a:lnTo>
                  <a:pt x="7888" y="8127"/>
                </a:lnTo>
                <a:lnTo>
                  <a:pt x="6872" y="9083"/>
                </a:lnTo>
                <a:lnTo>
                  <a:pt x="5976" y="10159"/>
                </a:lnTo>
                <a:lnTo>
                  <a:pt x="5139" y="11175"/>
                </a:lnTo>
                <a:lnTo>
                  <a:pt x="4363" y="12310"/>
                </a:lnTo>
                <a:lnTo>
                  <a:pt x="3705" y="13445"/>
                </a:lnTo>
                <a:lnTo>
                  <a:pt x="3227" y="14640"/>
                </a:lnTo>
                <a:lnTo>
                  <a:pt x="2809" y="15835"/>
                </a:lnTo>
                <a:lnTo>
                  <a:pt x="2510" y="16971"/>
                </a:lnTo>
                <a:lnTo>
                  <a:pt x="2331" y="18226"/>
                </a:lnTo>
                <a:lnTo>
                  <a:pt x="2271" y="19421"/>
                </a:lnTo>
                <a:lnTo>
                  <a:pt x="2331" y="20616"/>
                </a:lnTo>
                <a:lnTo>
                  <a:pt x="2450" y="21871"/>
                </a:lnTo>
                <a:lnTo>
                  <a:pt x="2630" y="23066"/>
                </a:lnTo>
                <a:lnTo>
                  <a:pt x="2988" y="24261"/>
                </a:lnTo>
                <a:lnTo>
                  <a:pt x="3347" y="25396"/>
                </a:lnTo>
                <a:lnTo>
                  <a:pt x="3825" y="26532"/>
                </a:lnTo>
                <a:lnTo>
                  <a:pt x="4363" y="27667"/>
                </a:lnTo>
                <a:lnTo>
                  <a:pt x="5020" y="28683"/>
                </a:lnTo>
                <a:lnTo>
                  <a:pt x="5737" y="29699"/>
                </a:lnTo>
                <a:lnTo>
                  <a:pt x="6454" y="30655"/>
                </a:lnTo>
                <a:lnTo>
                  <a:pt x="7291" y="31551"/>
                </a:lnTo>
                <a:lnTo>
                  <a:pt x="8187" y="32388"/>
                </a:lnTo>
                <a:lnTo>
                  <a:pt x="9262" y="33224"/>
                </a:lnTo>
                <a:lnTo>
                  <a:pt x="10398" y="33941"/>
                </a:lnTo>
                <a:lnTo>
                  <a:pt x="11533" y="34539"/>
                </a:lnTo>
                <a:lnTo>
                  <a:pt x="12728" y="35077"/>
                </a:lnTo>
                <a:lnTo>
                  <a:pt x="13983" y="35495"/>
                </a:lnTo>
                <a:lnTo>
                  <a:pt x="15238" y="35794"/>
                </a:lnTo>
                <a:lnTo>
                  <a:pt x="16493" y="36033"/>
                </a:lnTo>
                <a:lnTo>
                  <a:pt x="17748" y="36152"/>
                </a:lnTo>
                <a:lnTo>
                  <a:pt x="19062" y="36152"/>
                </a:lnTo>
                <a:lnTo>
                  <a:pt x="20377" y="36092"/>
                </a:lnTo>
                <a:lnTo>
                  <a:pt x="21692" y="35913"/>
                </a:lnTo>
                <a:lnTo>
                  <a:pt x="22946" y="35674"/>
                </a:lnTo>
                <a:lnTo>
                  <a:pt x="24261" y="35375"/>
                </a:lnTo>
                <a:lnTo>
                  <a:pt x="25516" y="34957"/>
                </a:lnTo>
                <a:lnTo>
                  <a:pt x="26711" y="34479"/>
                </a:lnTo>
                <a:lnTo>
                  <a:pt x="27966" y="33882"/>
                </a:lnTo>
                <a:lnTo>
                  <a:pt x="28444" y="33583"/>
                </a:lnTo>
                <a:lnTo>
                  <a:pt x="28862" y="33284"/>
                </a:lnTo>
                <a:lnTo>
                  <a:pt x="29221" y="32925"/>
                </a:lnTo>
                <a:lnTo>
                  <a:pt x="29520" y="32567"/>
                </a:lnTo>
                <a:lnTo>
                  <a:pt x="29699" y="32268"/>
                </a:lnTo>
                <a:lnTo>
                  <a:pt x="29818" y="32029"/>
                </a:lnTo>
                <a:lnTo>
                  <a:pt x="29818" y="31969"/>
                </a:lnTo>
                <a:lnTo>
                  <a:pt x="29699" y="31969"/>
                </a:lnTo>
                <a:lnTo>
                  <a:pt x="28444" y="32686"/>
                </a:lnTo>
                <a:lnTo>
                  <a:pt x="27129" y="33344"/>
                </a:lnTo>
                <a:lnTo>
                  <a:pt x="25815" y="33941"/>
                </a:lnTo>
                <a:lnTo>
                  <a:pt x="24500" y="34479"/>
                </a:lnTo>
                <a:lnTo>
                  <a:pt x="23126" y="34897"/>
                </a:lnTo>
                <a:lnTo>
                  <a:pt x="21751" y="35196"/>
                </a:lnTo>
                <a:lnTo>
                  <a:pt x="20317" y="35435"/>
                </a:lnTo>
                <a:lnTo>
                  <a:pt x="19600" y="35495"/>
                </a:lnTo>
                <a:lnTo>
                  <a:pt x="18883" y="35495"/>
                </a:lnTo>
                <a:lnTo>
                  <a:pt x="17688" y="35435"/>
                </a:lnTo>
                <a:lnTo>
                  <a:pt x="16493" y="35316"/>
                </a:lnTo>
                <a:lnTo>
                  <a:pt x="15298" y="35077"/>
                </a:lnTo>
                <a:lnTo>
                  <a:pt x="14103" y="34778"/>
                </a:lnTo>
                <a:lnTo>
                  <a:pt x="13027" y="34360"/>
                </a:lnTo>
                <a:lnTo>
                  <a:pt x="11892" y="33882"/>
                </a:lnTo>
                <a:lnTo>
                  <a:pt x="10876" y="33284"/>
                </a:lnTo>
                <a:lnTo>
                  <a:pt x="9860" y="32627"/>
                </a:lnTo>
                <a:lnTo>
                  <a:pt x="8904" y="31969"/>
                </a:lnTo>
                <a:lnTo>
                  <a:pt x="8008" y="31133"/>
                </a:lnTo>
                <a:lnTo>
                  <a:pt x="7171" y="30296"/>
                </a:lnTo>
                <a:lnTo>
                  <a:pt x="6394" y="29400"/>
                </a:lnTo>
                <a:lnTo>
                  <a:pt x="5677" y="28444"/>
                </a:lnTo>
                <a:lnTo>
                  <a:pt x="5080" y="27428"/>
                </a:lnTo>
                <a:lnTo>
                  <a:pt x="4542" y="26352"/>
                </a:lnTo>
                <a:lnTo>
                  <a:pt x="4064" y="25217"/>
                </a:lnTo>
                <a:lnTo>
                  <a:pt x="3645" y="23843"/>
                </a:lnTo>
                <a:lnTo>
                  <a:pt x="3347" y="22528"/>
                </a:lnTo>
                <a:lnTo>
                  <a:pt x="3167" y="21154"/>
                </a:lnTo>
                <a:lnTo>
                  <a:pt x="3108" y="19839"/>
                </a:lnTo>
                <a:lnTo>
                  <a:pt x="3167" y="18584"/>
                </a:lnTo>
                <a:lnTo>
                  <a:pt x="3287" y="17270"/>
                </a:lnTo>
                <a:lnTo>
                  <a:pt x="3586" y="16074"/>
                </a:lnTo>
                <a:lnTo>
                  <a:pt x="4004" y="14820"/>
                </a:lnTo>
                <a:lnTo>
                  <a:pt x="4482" y="13684"/>
                </a:lnTo>
                <a:lnTo>
                  <a:pt x="5080" y="12549"/>
                </a:lnTo>
                <a:lnTo>
                  <a:pt x="5737" y="11473"/>
                </a:lnTo>
                <a:lnTo>
                  <a:pt x="6573" y="10398"/>
                </a:lnTo>
                <a:lnTo>
                  <a:pt x="7410" y="9442"/>
                </a:lnTo>
                <a:lnTo>
                  <a:pt x="8366" y="8486"/>
                </a:lnTo>
                <a:lnTo>
                  <a:pt x="9382" y="7649"/>
                </a:lnTo>
                <a:lnTo>
                  <a:pt x="10517" y="6812"/>
                </a:lnTo>
                <a:lnTo>
                  <a:pt x="11892" y="5976"/>
                </a:lnTo>
                <a:lnTo>
                  <a:pt x="13386" y="5199"/>
                </a:lnTo>
                <a:lnTo>
                  <a:pt x="14162" y="4840"/>
                </a:lnTo>
                <a:lnTo>
                  <a:pt x="14999" y="4542"/>
                </a:lnTo>
                <a:lnTo>
                  <a:pt x="15836" y="4303"/>
                </a:lnTo>
                <a:lnTo>
                  <a:pt x="16672" y="4064"/>
                </a:lnTo>
                <a:lnTo>
                  <a:pt x="17509" y="3884"/>
                </a:lnTo>
                <a:lnTo>
                  <a:pt x="18345" y="3705"/>
                </a:lnTo>
                <a:lnTo>
                  <a:pt x="19242" y="3586"/>
                </a:lnTo>
                <a:lnTo>
                  <a:pt x="20078" y="3526"/>
                </a:lnTo>
                <a:lnTo>
                  <a:pt x="20915" y="3526"/>
                </a:lnTo>
                <a:lnTo>
                  <a:pt x="21751" y="3586"/>
                </a:lnTo>
                <a:lnTo>
                  <a:pt x="22588" y="3705"/>
                </a:lnTo>
                <a:lnTo>
                  <a:pt x="23365" y="3884"/>
                </a:lnTo>
                <a:lnTo>
                  <a:pt x="24082" y="4064"/>
                </a:lnTo>
                <a:lnTo>
                  <a:pt x="24739" y="4303"/>
                </a:lnTo>
                <a:lnTo>
                  <a:pt x="25396" y="4601"/>
                </a:lnTo>
                <a:lnTo>
                  <a:pt x="26054" y="4900"/>
                </a:lnTo>
                <a:lnTo>
                  <a:pt x="26651" y="5259"/>
                </a:lnTo>
                <a:lnTo>
                  <a:pt x="27249" y="5677"/>
                </a:lnTo>
                <a:lnTo>
                  <a:pt x="27846" y="6095"/>
                </a:lnTo>
                <a:lnTo>
                  <a:pt x="28384" y="6514"/>
                </a:lnTo>
                <a:lnTo>
                  <a:pt x="29460" y="7529"/>
                </a:lnTo>
                <a:lnTo>
                  <a:pt x="30416" y="8605"/>
                </a:lnTo>
                <a:lnTo>
                  <a:pt x="31252" y="9740"/>
                </a:lnTo>
                <a:lnTo>
                  <a:pt x="32029" y="10936"/>
                </a:lnTo>
                <a:lnTo>
                  <a:pt x="32806" y="12370"/>
                </a:lnTo>
                <a:lnTo>
                  <a:pt x="33463" y="13804"/>
                </a:lnTo>
                <a:lnTo>
                  <a:pt x="34001" y="15357"/>
                </a:lnTo>
                <a:lnTo>
                  <a:pt x="34240" y="16134"/>
                </a:lnTo>
                <a:lnTo>
                  <a:pt x="34419" y="16911"/>
                </a:lnTo>
                <a:lnTo>
                  <a:pt x="34599" y="17688"/>
                </a:lnTo>
                <a:lnTo>
                  <a:pt x="34659" y="18465"/>
                </a:lnTo>
                <a:lnTo>
                  <a:pt x="34778" y="19241"/>
                </a:lnTo>
                <a:lnTo>
                  <a:pt x="34778" y="20078"/>
                </a:lnTo>
                <a:lnTo>
                  <a:pt x="34718" y="20855"/>
                </a:lnTo>
                <a:lnTo>
                  <a:pt x="34659" y="21691"/>
                </a:lnTo>
                <a:lnTo>
                  <a:pt x="34539" y="22468"/>
                </a:lnTo>
                <a:lnTo>
                  <a:pt x="34419" y="23245"/>
                </a:lnTo>
                <a:lnTo>
                  <a:pt x="34180" y="23962"/>
                </a:lnTo>
                <a:lnTo>
                  <a:pt x="33941" y="24619"/>
                </a:lnTo>
                <a:lnTo>
                  <a:pt x="33702" y="25277"/>
                </a:lnTo>
                <a:lnTo>
                  <a:pt x="33404" y="25934"/>
                </a:lnTo>
                <a:lnTo>
                  <a:pt x="33045" y="26532"/>
                </a:lnTo>
                <a:lnTo>
                  <a:pt x="32687" y="27189"/>
                </a:lnTo>
                <a:lnTo>
                  <a:pt x="31850" y="28324"/>
                </a:lnTo>
                <a:lnTo>
                  <a:pt x="30894" y="29519"/>
                </a:lnTo>
                <a:lnTo>
                  <a:pt x="29878" y="30595"/>
                </a:lnTo>
                <a:lnTo>
                  <a:pt x="29400" y="31013"/>
                </a:lnTo>
                <a:lnTo>
                  <a:pt x="29161" y="31252"/>
                </a:lnTo>
                <a:lnTo>
                  <a:pt x="28982" y="31491"/>
                </a:lnTo>
                <a:lnTo>
                  <a:pt x="28683" y="31910"/>
                </a:lnTo>
                <a:lnTo>
                  <a:pt x="28563" y="32149"/>
                </a:lnTo>
                <a:lnTo>
                  <a:pt x="28623" y="32208"/>
                </a:lnTo>
                <a:lnTo>
                  <a:pt x="28683" y="32149"/>
                </a:lnTo>
                <a:lnTo>
                  <a:pt x="29639" y="31312"/>
                </a:lnTo>
                <a:lnTo>
                  <a:pt x="30535" y="30416"/>
                </a:lnTo>
                <a:lnTo>
                  <a:pt x="31372" y="29519"/>
                </a:lnTo>
                <a:lnTo>
                  <a:pt x="32149" y="28623"/>
                </a:lnTo>
                <a:lnTo>
                  <a:pt x="32806" y="27607"/>
                </a:lnTo>
                <a:lnTo>
                  <a:pt x="33404" y="26651"/>
                </a:lnTo>
                <a:lnTo>
                  <a:pt x="33941" y="25576"/>
                </a:lnTo>
                <a:lnTo>
                  <a:pt x="34360" y="24560"/>
                </a:lnTo>
                <a:lnTo>
                  <a:pt x="34718" y="23424"/>
                </a:lnTo>
                <a:lnTo>
                  <a:pt x="35017" y="22349"/>
                </a:lnTo>
                <a:lnTo>
                  <a:pt x="35196" y="21213"/>
                </a:lnTo>
                <a:lnTo>
                  <a:pt x="35256" y="20018"/>
                </a:lnTo>
                <a:lnTo>
                  <a:pt x="35256" y="18823"/>
                </a:lnTo>
                <a:lnTo>
                  <a:pt x="35137" y="17628"/>
                </a:lnTo>
                <a:lnTo>
                  <a:pt x="34957" y="16433"/>
                </a:lnTo>
                <a:lnTo>
                  <a:pt x="34599" y="15178"/>
                </a:lnTo>
                <a:lnTo>
                  <a:pt x="34240" y="13983"/>
                </a:lnTo>
                <a:lnTo>
                  <a:pt x="33762" y="12788"/>
                </a:lnTo>
                <a:lnTo>
                  <a:pt x="33224" y="11593"/>
                </a:lnTo>
                <a:lnTo>
                  <a:pt x="32567" y="10457"/>
                </a:lnTo>
                <a:lnTo>
                  <a:pt x="31850" y="9322"/>
                </a:lnTo>
                <a:lnTo>
                  <a:pt x="31133" y="8306"/>
                </a:lnTo>
                <a:lnTo>
                  <a:pt x="30296" y="7290"/>
                </a:lnTo>
                <a:lnTo>
                  <a:pt x="29400" y="6334"/>
                </a:lnTo>
                <a:lnTo>
                  <a:pt x="28444" y="5498"/>
                </a:lnTo>
                <a:lnTo>
                  <a:pt x="27368" y="4781"/>
                </a:lnTo>
                <a:lnTo>
                  <a:pt x="26293" y="4123"/>
                </a:lnTo>
                <a:lnTo>
                  <a:pt x="25157" y="3526"/>
                </a:lnTo>
                <a:lnTo>
                  <a:pt x="23962" y="3108"/>
                </a:lnTo>
                <a:lnTo>
                  <a:pt x="23365" y="2928"/>
                </a:lnTo>
                <a:lnTo>
                  <a:pt x="22767" y="2809"/>
                </a:lnTo>
                <a:lnTo>
                  <a:pt x="22110" y="2749"/>
                </a:lnTo>
                <a:lnTo>
                  <a:pt x="21453" y="2689"/>
                </a:lnTo>
                <a:lnTo>
                  <a:pt x="20795" y="2630"/>
                </a:lnTo>
                <a:close/>
                <a:moveTo>
                  <a:pt x="21094" y="0"/>
                </a:moveTo>
                <a:lnTo>
                  <a:pt x="20915" y="60"/>
                </a:lnTo>
                <a:lnTo>
                  <a:pt x="20855" y="239"/>
                </a:lnTo>
                <a:lnTo>
                  <a:pt x="20855" y="419"/>
                </a:lnTo>
                <a:lnTo>
                  <a:pt x="20915" y="598"/>
                </a:lnTo>
                <a:lnTo>
                  <a:pt x="21034" y="777"/>
                </a:lnTo>
                <a:lnTo>
                  <a:pt x="21273" y="897"/>
                </a:lnTo>
                <a:lnTo>
                  <a:pt x="21453" y="1016"/>
                </a:lnTo>
                <a:lnTo>
                  <a:pt x="22349" y="1255"/>
                </a:lnTo>
                <a:lnTo>
                  <a:pt x="23185" y="1494"/>
                </a:lnTo>
                <a:lnTo>
                  <a:pt x="24022" y="1853"/>
                </a:lnTo>
                <a:lnTo>
                  <a:pt x="24859" y="2152"/>
                </a:lnTo>
                <a:lnTo>
                  <a:pt x="25635" y="2570"/>
                </a:lnTo>
                <a:lnTo>
                  <a:pt x="26412" y="2988"/>
                </a:lnTo>
                <a:lnTo>
                  <a:pt x="27189" y="3406"/>
                </a:lnTo>
                <a:lnTo>
                  <a:pt x="27966" y="3884"/>
                </a:lnTo>
                <a:lnTo>
                  <a:pt x="28683" y="4422"/>
                </a:lnTo>
                <a:lnTo>
                  <a:pt x="29340" y="4900"/>
                </a:lnTo>
                <a:lnTo>
                  <a:pt x="29998" y="5498"/>
                </a:lnTo>
                <a:lnTo>
                  <a:pt x="30655" y="6036"/>
                </a:lnTo>
                <a:lnTo>
                  <a:pt x="31252" y="6633"/>
                </a:lnTo>
                <a:lnTo>
                  <a:pt x="31790" y="7290"/>
                </a:lnTo>
                <a:lnTo>
                  <a:pt x="32328" y="7948"/>
                </a:lnTo>
                <a:lnTo>
                  <a:pt x="32866" y="8605"/>
                </a:lnTo>
                <a:lnTo>
                  <a:pt x="33344" y="9322"/>
                </a:lnTo>
                <a:lnTo>
                  <a:pt x="33822" y="10039"/>
                </a:lnTo>
                <a:lnTo>
                  <a:pt x="34240" y="10756"/>
                </a:lnTo>
                <a:lnTo>
                  <a:pt x="34599" y="11533"/>
                </a:lnTo>
                <a:lnTo>
                  <a:pt x="34957" y="12310"/>
                </a:lnTo>
                <a:lnTo>
                  <a:pt x="35316" y="13087"/>
                </a:lnTo>
                <a:lnTo>
                  <a:pt x="35555" y="13923"/>
                </a:lnTo>
                <a:lnTo>
                  <a:pt x="35794" y="14760"/>
                </a:lnTo>
                <a:lnTo>
                  <a:pt x="35973" y="15596"/>
                </a:lnTo>
                <a:lnTo>
                  <a:pt x="36152" y="16373"/>
                </a:lnTo>
                <a:lnTo>
                  <a:pt x="36272" y="17210"/>
                </a:lnTo>
                <a:lnTo>
                  <a:pt x="36332" y="18106"/>
                </a:lnTo>
                <a:lnTo>
                  <a:pt x="36391" y="18943"/>
                </a:lnTo>
                <a:lnTo>
                  <a:pt x="36391" y="19779"/>
                </a:lnTo>
                <a:lnTo>
                  <a:pt x="36332" y="20676"/>
                </a:lnTo>
                <a:lnTo>
                  <a:pt x="36272" y="21512"/>
                </a:lnTo>
                <a:lnTo>
                  <a:pt x="36152" y="22349"/>
                </a:lnTo>
                <a:lnTo>
                  <a:pt x="36033" y="23185"/>
                </a:lnTo>
                <a:lnTo>
                  <a:pt x="35854" y="24022"/>
                </a:lnTo>
                <a:lnTo>
                  <a:pt x="35615" y="24858"/>
                </a:lnTo>
                <a:lnTo>
                  <a:pt x="35376" y="25695"/>
                </a:lnTo>
                <a:lnTo>
                  <a:pt x="35077" y="26532"/>
                </a:lnTo>
                <a:lnTo>
                  <a:pt x="34778" y="27308"/>
                </a:lnTo>
                <a:lnTo>
                  <a:pt x="34419" y="28085"/>
                </a:lnTo>
                <a:lnTo>
                  <a:pt x="34061" y="28862"/>
                </a:lnTo>
                <a:lnTo>
                  <a:pt x="33583" y="29579"/>
                </a:lnTo>
                <a:lnTo>
                  <a:pt x="33165" y="30296"/>
                </a:lnTo>
                <a:lnTo>
                  <a:pt x="32687" y="31013"/>
                </a:lnTo>
                <a:lnTo>
                  <a:pt x="32149" y="31671"/>
                </a:lnTo>
                <a:lnTo>
                  <a:pt x="31611" y="32268"/>
                </a:lnTo>
                <a:lnTo>
                  <a:pt x="31013" y="32866"/>
                </a:lnTo>
                <a:lnTo>
                  <a:pt x="30416" y="33463"/>
                </a:lnTo>
                <a:lnTo>
                  <a:pt x="29759" y="34001"/>
                </a:lnTo>
                <a:lnTo>
                  <a:pt x="29101" y="34479"/>
                </a:lnTo>
                <a:lnTo>
                  <a:pt x="28384" y="34957"/>
                </a:lnTo>
                <a:lnTo>
                  <a:pt x="27667" y="35375"/>
                </a:lnTo>
                <a:lnTo>
                  <a:pt x="26890" y="35734"/>
                </a:lnTo>
                <a:lnTo>
                  <a:pt x="26054" y="36092"/>
                </a:lnTo>
                <a:lnTo>
                  <a:pt x="25277" y="36331"/>
                </a:lnTo>
                <a:lnTo>
                  <a:pt x="24381" y="36571"/>
                </a:lnTo>
                <a:lnTo>
                  <a:pt x="23484" y="36810"/>
                </a:lnTo>
                <a:lnTo>
                  <a:pt x="22588" y="36929"/>
                </a:lnTo>
                <a:lnTo>
                  <a:pt x="21632" y="37049"/>
                </a:lnTo>
                <a:lnTo>
                  <a:pt x="20676" y="37108"/>
                </a:lnTo>
                <a:lnTo>
                  <a:pt x="19720" y="37168"/>
                </a:lnTo>
                <a:lnTo>
                  <a:pt x="18704" y="37108"/>
                </a:lnTo>
                <a:lnTo>
                  <a:pt x="17748" y="37049"/>
                </a:lnTo>
                <a:lnTo>
                  <a:pt x="16732" y="36989"/>
                </a:lnTo>
                <a:lnTo>
                  <a:pt x="15776" y="36869"/>
                </a:lnTo>
                <a:lnTo>
                  <a:pt x="14760" y="36690"/>
                </a:lnTo>
                <a:lnTo>
                  <a:pt x="13804" y="36451"/>
                </a:lnTo>
                <a:lnTo>
                  <a:pt x="12848" y="36212"/>
                </a:lnTo>
                <a:lnTo>
                  <a:pt x="11892" y="35913"/>
                </a:lnTo>
                <a:lnTo>
                  <a:pt x="10995" y="35555"/>
                </a:lnTo>
                <a:lnTo>
                  <a:pt x="10039" y="35136"/>
                </a:lnTo>
                <a:lnTo>
                  <a:pt x="9143" y="34718"/>
                </a:lnTo>
                <a:lnTo>
                  <a:pt x="8306" y="34300"/>
                </a:lnTo>
                <a:lnTo>
                  <a:pt x="7470" y="33762"/>
                </a:lnTo>
                <a:lnTo>
                  <a:pt x="6693" y="33224"/>
                </a:lnTo>
                <a:lnTo>
                  <a:pt x="5916" y="32686"/>
                </a:lnTo>
                <a:lnTo>
                  <a:pt x="5199" y="32089"/>
                </a:lnTo>
                <a:lnTo>
                  <a:pt x="4542" y="31432"/>
                </a:lnTo>
                <a:lnTo>
                  <a:pt x="3885" y="30714"/>
                </a:lnTo>
                <a:lnTo>
                  <a:pt x="3347" y="29997"/>
                </a:lnTo>
                <a:lnTo>
                  <a:pt x="2809" y="29221"/>
                </a:lnTo>
                <a:lnTo>
                  <a:pt x="2331" y="28384"/>
                </a:lnTo>
                <a:lnTo>
                  <a:pt x="1913" y="27547"/>
                </a:lnTo>
                <a:lnTo>
                  <a:pt x="1554" y="26711"/>
                </a:lnTo>
                <a:lnTo>
                  <a:pt x="1255" y="25755"/>
                </a:lnTo>
                <a:lnTo>
                  <a:pt x="1076" y="24799"/>
                </a:lnTo>
                <a:lnTo>
                  <a:pt x="956" y="23843"/>
                </a:lnTo>
                <a:lnTo>
                  <a:pt x="837" y="22767"/>
                </a:lnTo>
                <a:lnTo>
                  <a:pt x="837" y="21751"/>
                </a:lnTo>
                <a:lnTo>
                  <a:pt x="897" y="20735"/>
                </a:lnTo>
                <a:lnTo>
                  <a:pt x="1016" y="19660"/>
                </a:lnTo>
                <a:lnTo>
                  <a:pt x="1196" y="18644"/>
                </a:lnTo>
                <a:lnTo>
                  <a:pt x="1375" y="17628"/>
                </a:lnTo>
                <a:lnTo>
                  <a:pt x="1674" y="16553"/>
                </a:lnTo>
                <a:lnTo>
                  <a:pt x="1972" y="15596"/>
                </a:lnTo>
                <a:lnTo>
                  <a:pt x="2331" y="14581"/>
                </a:lnTo>
                <a:lnTo>
                  <a:pt x="2749" y="13625"/>
                </a:lnTo>
                <a:lnTo>
                  <a:pt x="3167" y="12668"/>
                </a:lnTo>
                <a:lnTo>
                  <a:pt x="3705" y="11712"/>
                </a:lnTo>
                <a:lnTo>
                  <a:pt x="4243" y="10816"/>
                </a:lnTo>
                <a:lnTo>
                  <a:pt x="4781" y="9920"/>
                </a:lnTo>
                <a:lnTo>
                  <a:pt x="5438" y="9083"/>
                </a:lnTo>
                <a:lnTo>
                  <a:pt x="6095" y="8306"/>
                </a:lnTo>
                <a:lnTo>
                  <a:pt x="6813" y="7529"/>
                </a:lnTo>
                <a:lnTo>
                  <a:pt x="7530" y="6812"/>
                </a:lnTo>
                <a:lnTo>
                  <a:pt x="8306" y="6155"/>
                </a:lnTo>
                <a:lnTo>
                  <a:pt x="9143" y="5558"/>
                </a:lnTo>
                <a:lnTo>
                  <a:pt x="9980" y="4960"/>
                </a:lnTo>
                <a:lnTo>
                  <a:pt x="10816" y="4422"/>
                </a:lnTo>
                <a:lnTo>
                  <a:pt x="11712" y="3944"/>
                </a:lnTo>
                <a:lnTo>
                  <a:pt x="12669" y="3526"/>
                </a:lnTo>
                <a:lnTo>
                  <a:pt x="13625" y="3108"/>
                </a:lnTo>
                <a:lnTo>
                  <a:pt x="14640" y="2809"/>
                </a:lnTo>
                <a:lnTo>
                  <a:pt x="15656" y="2510"/>
                </a:lnTo>
                <a:lnTo>
                  <a:pt x="16672" y="2271"/>
                </a:lnTo>
                <a:lnTo>
                  <a:pt x="17748" y="2092"/>
                </a:lnTo>
                <a:lnTo>
                  <a:pt x="19959" y="1972"/>
                </a:lnTo>
                <a:lnTo>
                  <a:pt x="21273" y="1912"/>
                </a:lnTo>
                <a:lnTo>
                  <a:pt x="21751" y="1853"/>
                </a:lnTo>
                <a:lnTo>
                  <a:pt x="21871" y="1793"/>
                </a:lnTo>
                <a:lnTo>
                  <a:pt x="21871" y="1673"/>
                </a:lnTo>
                <a:lnTo>
                  <a:pt x="21811" y="1614"/>
                </a:lnTo>
                <a:lnTo>
                  <a:pt x="21453" y="1554"/>
                </a:lnTo>
                <a:lnTo>
                  <a:pt x="20915" y="1494"/>
                </a:lnTo>
                <a:lnTo>
                  <a:pt x="20198" y="1494"/>
                </a:lnTo>
                <a:lnTo>
                  <a:pt x="19301" y="1554"/>
                </a:lnTo>
                <a:lnTo>
                  <a:pt x="18286" y="1614"/>
                </a:lnTo>
                <a:lnTo>
                  <a:pt x="17150" y="1793"/>
                </a:lnTo>
                <a:lnTo>
                  <a:pt x="15955" y="2032"/>
                </a:lnTo>
                <a:lnTo>
                  <a:pt x="14700" y="2331"/>
                </a:lnTo>
                <a:lnTo>
                  <a:pt x="13386" y="2689"/>
                </a:lnTo>
                <a:lnTo>
                  <a:pt x="12071" y="3167"/>
                </a:lnTo>
                <a:lnTo>
                  <a:pt x="10816" y="3705"/>
                </a:lnTo>
                <a:lnTo>
                  <a:pt x="9561" y="4303"/>
                </a:lnTo>
                <a:lnTo>
                  <a:pt x="8426" y="5080"/>
                </a:lnTo>
                <a:lnTo>
                  <a:pt x="7888" y="5438"/>
                </a:lnTo>
                <a:lnTo>
                  <a:pt x="7350" y="5856"/>
                </a:lnTo>
                <a:lnTo>
                  <a:pt x="6872" y="6334"/>
                </a:lnTo>
                <a:lnTo>
                  <a:pt x="6454" y="6812"/>
                </a:lnTo>
                <a:lnTo>
                  <a:pt x="5677" y="7768"/>
                </a:lnTo>
                <a:lnTo>
                  <a:pt x="4900" y="8725"/>
                </a:lnTo>
                <a:lnTo>
                  <a:pt x="4243" y="9800"/>
                </a:lnTo>
                <a:lnTo>
                  <a:pt x="3526" y="10816"/>
                </a:lnTo>
                <a:lnTo>
                  <a:pt x="2928" y="11951"/>
                </a:lnTo>
                <a:lnTo>
                  <a:pt x="2331" y="13087"/>
                </a:lnTo>
                <a:lnTo>
                  <a:pt x="1793" y="14222"/>
                </a:lnTo>
                <a:lnTo>
                  <a:pt x="1315" y="15417"/>
                </a:lnTo>
                <a:lnTo>
                  <a:pt x="956" y="16612"/>
                </a:lnTo>
                <a:lnTo>
                  <a:pt x="598" y="17867"/>
                </a:lnTo>
                <a:lnTo>
                  <a:pt x="299" y="19062"/>
                </a:lnTo>
                <a:lnTo>
                  <a:pt x="120" y="20317"/>
                </a:lnTo>
                <a:lnTo>
                  <a:pt x="0" y="21512"/>
                </a:lnTo>
                <a:lnTo>
                  <a:pt x="0" y="22767"/>
                </a:lnTo>
                <a:lnTo>
                  <a:pt x="0" y="23962"/>
                </a:lnTo>
                <a:lnTo>
                  <a:pt x="180" y="25217"/>
                </a:lnTo>
                <a:lnTo>
                  <a:pt x="419" y="26412"/>
                </a:lnTo>
                <a:lnTo>
                  <a:pt x="777" y="27607"/>
                </a:lnTo>
                <a:lnTo>
                  <a:pt x="1255" y="28743"/>
                </a:lnTo>
                <a:lnTo>
                  <a:pt x="1853" y="29758"/>
                </a:lnTo>
                <a:lnTo>
                  <a:pt x="2510" y="30774"/>
                </a:lnTo>
                <a:lnTo>
                  <a:pt x="3227" y="31730"/>
                </a:lnTo>
                <a:lnTo>
                  <a:pt x="4064" y="32627"/>
                </a:lnTo>
                <a:lnTo>
                  <a:pt x="4900" y="33403"/>
                </a:lnTo>
                <a:lnTo>
                  <a:pt x="5856" y="34180"/>
                </a:lnTo>
                <a:lnTo>
                  <a:pt x="6872" y="34897"/>
                </a:lnTo>
                <a:lnTo>
                  <a:pt x="7948" y="35555"/>
                </a:lnTo>
                <a:lnTo>
                  <a:pt x="9083" y="36092"/>
                </a:lnTo>
                <a:lnTo>
                  <a:pt x="10219" y="36630"/>
                </a:lnTo>
                <a:lnTo>
                  <a:pt x="11414" y="37049"/>
                </a:lnTo>
                <a:lnTo>
                  <a:pt x="12609" y="37407"/>
                </a:lnTo>
                <a:lnTo>
                  <a:pt x="13864" y="37766"/>
                </a:lnTo>
                <a:lnTo>
                  <a:pt x="15119" y="38005"/>
                </a:lnTo>
                <a:lnTo>
                  <a:pt x="16433" y="38184"/>
                </a:lnTo>
                <a:lnTo>
                  <a:pt x="17688" y="38303"/>
                </a:lnTo>
                <a:lnTo>
                  <a:pt x="20257" y="38303"/>
                </a:lnTo>
                <a:lnTo>
                  <a:pt x="21512" y="38184"/>
                </a:lnTo>
                <a:lnTo>
                  <a:pt x="22767" y="38064"/>
                </a:lnTo>
                <a:lnTo>
                  <a:pt x="24022" y="37825"/>
                </a:lnTo>
                <a:lnTo>
                  <a:pt x="25217" y="37467"/>
                </a:lnTo>
                <a:lnTo>
                  <a:pt x="26353" y="37108"/>
                </a:lnTo>
                <a:lnTo>
                  <a:pt x="27488" y="36630"/>
                </a:lnTo>
                <a:lnTo>
                  <a:pt x="28563" y="36092"/>
                </a:lnTo>
                <a:lnTo>
                  <a:pt x="29579" y="35495"/>
                </a:lnTo>
                <a:lnTo>
                  <a:pt x="30595" y="34838"/>
                </a:lnTo>
                <a:lnTo>
                  <a:pt x="31491" y="34061"/>
                </a:lnTo>
                <a:lnTo>
                  <a:pt x="32328" y="33224"/>
                </a:lnTo>
                <a:lnTo>
                  <a:pt x="33165" y="32268"/>
                </a:lnTo>
                <a:lnTo>
                  <a:pt x="33882" y="31252"/>
                </a:lnTo>
                <a:lnTo>
                  <a:pt x="34599" y="30177"/>
                </a:lnTo>
                <a:lnTo>
                  <a:pt x="35196" y="29041"/>
                </a:lnTo>
                <a:lnTo>
                  <a:pt x="35734" y="27906"/>
                </a:lnTo>
                <a:lnTo>
                  <a:pt x="36212" y="26711"/>
                </a:lnTo>
                <a:lnTo>
                  <a:pt x="36630" y="25516"/>
                </a:lnTo>
                <a:lnTo>
                  <a:pt x="36929" y="24261"/>
                </a:lnTo>
                <a:lnTo>
                  <a:pt x="37168" y="23006"/>
                </a:lnTo>
                <a:lnTo>
                  <a:pt x="37347" y="21751"/>
                </a:lnTo>
                <a:lnTo>
                  <a:pt x="37467" y="20496"/>
                </a:lnTo>
                <a:lnTo>
                  <a:pt x="37467" y="19241"/>
                </a:lnTo>
                <a:lnTo>
                  <a:pt x="37407" y="17927"/>
                </a:lnTo>
                <a:lnTo>
                  <a:pt x="37288" y="16672"/>
                </a:lnTo>
                <a:lnTo>
                  <a:pt x="37108" y="15417"/>
                </a:lnTo>
                <a:lnTo>
                  <a:pt x="36810" y="14162"/>
                </a:lnTo>
                <a:lnTo>
                  <a:pt x="36571" y="13385"/>
                </a:lnTo>
                <a:lnTo>
                  <a:pt x="36272" y="12609"/>
                </a:lnTo>
                <a:lnTo>
                  <a:pt x="35973" y="11832"/>
                </a:lnTo>
                <a:lnTo>
                  <a:pt x="35615" y="11055"/>
                </a:lnTo>
                <a:lnTo>
                  <a:pt x="35256" y="10338"/>
                </a:lnTo>
                <a:lnTo>
                  <a:pt x="34898" y="9621"/>
                </a:lnTo>
                <a:lnTo>
                  <a:pt x="34001" y="8187"/>
                </a:lnTo>
                <a:lnTo>
                  <a:pt x="32985" y="6872"/>
                </a:lnTo>
                <a:lnTo>
                  <a:pt x="31850" y="5677"/>
                </a:lnTo>
                <a:lnTo>
                  <a:pt x="30655" y="4542"/>
                </a:lnTo>
                <a:lnTo>
                  <a:pt x="29340" y="3526"/>
                </a:lnTo>
                <a:lnTo>
                  <a:pt x="28085" y="2630"/>
                </a:lnTo>
                <a:lnTo>
                  <a:pt x="26771" y="1912"/>
                </a:lnTo>
                <a:lnTo>
                  <a:pt x="25396" y="1255"/>
                </a:lnTo>
                <a:lnTo>
                  <a:pt x="23962" y="717"/>
                </a:lnTo>
                <a:lnTo>
                  <a:pt x="22648" y="299"/>
                </a:lnTo>
                <a:lnTo>
                  <a:pt x="21333"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3"/>
          <p:cNvSpPr/>
          <p:nvPr/>
        </p:nvSpPr>
        <p:spPr>
          <a:xfrm>
            <a:off x="7377098" y="1171526"/>
            <a:ext cx="467067" cy="478170"/>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96B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3"/>
          <p:cNvSpPr/>
          <p:nvPr/>
        </p:nvSpPr>
        <p:spPr>
          <a:xfrm>
            <a:off x="7237913" y="1224742"/>
            <a:ext cx="556340" cy="424970"/>
          </a:xfrm>
          <a:custGeom>
            <a:avLst/>
            <a:gdLst/>
            <a:ahLst/>
            <a:cxnLst/>
            <a:rect l="l" t="t" r="r" b="b"/>
            <a:pathLst>
              <a:path w="20497" h="15657" extrusionOk="0">
                <a:moveTo>
                  <a:pt x="5199" y="1793"/>
                </a:moveTo>
                <a:lnTo>
                  <a:pt x="3944" y="1853"/>
                </a:lnTo>
                <a:lnTo>
                  <a:pt x="3347" y="1912"/>
                </a:lnTo>
                <a:lnTo>
                  <a:pt x="2809" y="2032"/>
                </a:lnTo>
                <a:lnTo>
                  <a:pt x="2451" y="2152"/>
                </a:lnTo>
                <a:lnTo>
                  <a:pt x="2331" y="2271"/>
                </a:lnTo>
                <a:lnTo>
                  <a:pt x="2271" y="2391"/>
                </a:lnTo>
                <a:lnTo>
                  <a:pt x="2331" y="2510"/>
                </a:lnTo>
                <a:lnTo>
                  <a:pt x="2510" y="2630"/>
                </a:lnTo>
                <a:lnTo>
                  <a:pt x="2690" y="2689"/>
                </a:lnTo>
                <a:lnTo>
                  <a:pt x="2929" y="2749"/>
                </a:lnTo>
                <a:lnTo>
                  <a:pt x="3586" y="2689"/>
                </a:lnTo>
                <a:lnTo>
                  <a:pt x="4303" y="2570"/>
                </a:lnTo>
                <a:lnTo>
                  <a:pt x="5020" y="2391"/>
                </a:lnTo>
                <a:lnTo>
                  <a:pt x="5558" y="2152"/>
                </a:lnTo>
                <a:lnTo>
                  <a:pt x="5916" y="1972"/>
                </a:lnTo>
                <a:lnTo>
                  <a:pt x="5916" y="1912"/>
                </a:lnTo>
                <a:lnTo>
                  <a:pt x="5916" y="1853"/>
                </a:lnTo>
                <a:lnTo>
                  <a:pt x="5618" y="1793"/>
                </a:lnTo>
                <a:close/>
                <a:moveTo>
                  <a:pt x="5618" y="777"/>
                </a:moveTo>
                <a:lnTo>
                  <a:pt x="6275" y="837"/>
                </a:lnTo>
                <a:lnTo>
                  <a:pt x="6872" y="1076"/>
                </a:lnTo>
                <a:lnTo>
                  <a:pt x="7111" y="1195"/>
                </a:lnTo>
                <a:lnTo>
                  <a:pt x="7350" y="1375"/>
                </a:lnTo>
                <a:lnTo>
                  <a:pt x="7590" y="1554"/>
                </a:lnTo>
                <a:lnTo>
                  <a:pt x="7769" y="1793"/>
                </a:lnTo>
                <a:lnTo>
                  <a:pt x="7888" y="2032"/>
                </a:lnTo>
                <a:lnTo>
                  <a:pt x="8008" y="2331"/>
                </a:lnTo>
                <a:lnTo>
                  <a:pt x="8127" y="2630"/>
                </a:lnTo>
                <a:lnTo>
                  <a:pt x="8127" y="2988"/>
                </a:lnTo>
                <a:lnTo>
                  <a:pt x="8127" y="3347"/>
                </a:lnTo>
                <a:lnTo>
                  <a:pt x="8068" y="3705"/>
                </a:lnTo>
                <a:lnTo>
                  <a:pt x="8008" y="4004"/>
                </a:lnTo>
                <a:lnTo>
                  <a:pt x="7888" y="4303"/>
                </a:lnTo>
                <a:lnTo>
                  <a:pt x="7590" y="4900"/>
                </a:lnTo>
                <a:lnTo>
                  <a:pt x="7171" y="5378"/>
                </a:lnTo>
                <a:lnTo>
                  <a:pt x="6633" y="5737"/>
                </a:lnTo>
                <a:lnTo>
                  <a:pt x="6096" y="6095"/>
                </a:lnTo>
                <a:lnTo>
                  <a:pt x="5438" y="6334"/>
                </a:lnTo>
                <a:lnTo>
                  <a:pt x="4841" y="6514"/>
                </a:lnTo>
                <a:lnTo>
                  <a:pt x="4183" y="6573"/>
                </a:lnTo>
                <a:lnTo>
                  <a:pt x="3526" y="6514"/>
                </a:lnTo>
                <a:lnTo>
                  <a:pt x="2869" y="6394"/>
                </a:lnTo>
                <a:lnTo>
                  <a:pt x="2331" y="6215"/>
                </a:lnTo>
                <a:lnTo>
                  <a:pt x="1853" y="5856"/>
                </a:lnTo>
                <a:lnTo>
                  <a:pt x="1614" y="5677"/>
                </a:lnTo>
                <a:lnTo>
                  <a:pt x="1435" y="5438"/>
                </a:lnTo>
                <a:lnTo>
                  <a:pt x="1255" y="5199"/>
                </a:lnTo>
                <a:lnTo>
                  <a:pt x="1076" y="4900"/>
                </a:lnTo>
                <a:lnTo>
                  <a:pt x="1016" y="4601"/>
                </a:lnTo>
                <a:lnTo>
                  <a:pt x="897" y="4243"/>
                </a:lnTo>
                <a:lnTo>
                  <a:pt x="897" y="3944"/>
                </a:lnTo>
                <a:lnTo>
                  <a:pt x="897" y="3645"/>
                </a:lnTo>
                <a:lnTo>
                  <a:pt x="957" y="3347"/>
                </a:lnTo>
                <a:lnTo>
                  <a:pt x="1016" y="3048"/>
                </a:lnTo>
                <a:lnTo>
                  <a:pt x="1196" y="2749"/>
                </a:lnTo>
                <a:lnTo>
                  <a:pt x="1375" y="2510"/>
                </a:lnTo>
                <a:lnTo>
                  <a:pt x="1793" y="2032"/>
                </a:lnTo>
                <a:lnTo>
                  <a:pt x="2271" y="1614"/>
                </a:lnTo>
                <a:lnTo>
                  <a:pt x="2929" y="1315"/>
                </a:lnTo>
                <a:lnTo>
                  <a:pt x="3586" y="1016"/>
                </a:lnTo>
                <a:lnTo>
                  <a:pt x="4243" y="837"/>
                </a:lnTo>
                <a:lnTo>
                  <a:pt x="4960" y="777"/>
                </a:lnTo>
                <a:close/>
                <a:moveTo>
                  <a:pt x="4721" y="0"/>
                </a:moveTo>
                <a:lnTo>
                  <a:pt x="4243" y="60"/>
                </a:lnTo>
                <a:lnTo>
                  <a:pt x="3885" y="120"/>
                </a:lnTo>
                <a:lnTo>
                  <a:pt x="3765" y="180"/>
                </a:lnTo>
                <a:lnTo>
                  <a:pt x="3705" y="299"/>
                </a:lnTo>
                <a:lnTo>
                  <a:pt x="3765" y="359"/>
                </a:lnTo>
                <a:lnTo>
                  <a:pt x="3825" y="478"/>
                </a:lnTo>
                <a:lnTo>
                  <a:pt x="3227" y="598"/>
                </a:lnTo>
                <a:lnTo>
                  <a:pt x="2570" y="777"/>
                </a:lnTo>
                <a:lnTo>
                  <a:pt x="2032" y="1016"/>
                </a:lnTo>
                <a:lnTo>
                  <a:pt x="1554" y="1315"/>
                </a:lnTo>
                <a:lnTo>
                  <a:pt x="1076" y="1733"/>
                </a:lnTo>
                <a:lnTo>
                  <a:pt x="718" y="2152"/>
                </a:lnTo>
                <a:lnTo>
                  <a:pt x="419" y="2630"/>
                </a:lnTo>
                <a:lnTo>
                  <a:pt x="180" y="3108"/>
                </a:lnTo>
                <a:lnTo>
                  <a:pt x="60" y="3645"/>
                </a:lnTo>
                <a:lnTo>
                  <a:pt x="1" y="4123"/>
                </a:lnTo>
                <a:lnTo>
                  <a:pt x="60" y="4661"/>
                </a:lnTo>
                <a:lnTo>
                  <a:pt x="180" y="5139"/>
                </a:lnTo>
                <a:lnTo>
                  <a:pt x="479" y="5617"/>
                </a:lnTo>
                <a:lnTo>
                  <a:pt x="837" y="6095"/>
                </a:lnTo>
                <a:lnTo>
                  <a:pt x="1375" y="6454"/>
                </a:lnTo>
                <a:lnTo>
                  <a:pt x="1973" y="6812"/>
                </a:lnTo>
                <a:lnTo>
                  <a:pt x="2570" y="7051"/>
                </a:lnTo>
                <a:lnTo>
                  <a:pt x="3168" y="7171"/>
                </a:lnTo>
                <a:lnTo>
                  <a:pt x="3765" y="7290"/>
                </a:lnTo>
                <a:lnTo>
                  <a:pt x="4901" y="7290"/>
                </a:lnTo>
                <a:lnTo>
                  <a:pt x="5438" y="7171"/>
                </a:lnTo>
                <a:lnTo>
                  <a:pt x="5976" y="6992"/>
                </a:lnTo>
                <a:lnTo>
                  <a:pt x="6514" y="6753"/>
                </a:lnTo>
                <a:lnTo>
                  <a:pt x="6992" y="6514"/>
                </a:lnTo>
                <a:lnTo>
                  <a:pt x="7410" y="6155"/>
                </a:lnTo>
                <a:lnTo>
                  <a:pt x="7829" y="5797"/>
                </a:lnTo>
                <a:lnTo>
                  <a:pt x="8127" y="5319"/>
                </a:lnTo>
                <a:lnTo>
                  <a:pt x="8426" y="4840"/>
                </a:lnTo>
                <a:lnTo>
                  <a:pt x="8605" y="4303"/>
                </a:lnTo>
                <a:lnTo>
                  <a:pt x="8725" y="3645"/>
                </a:lnTo>
                <a:lnTo>
                  <a:pt x="8785" y="3048"/>
                </a:lnTo>
                <a:lnTo>
                  <a:pt x="8785" y="2450"/>
                </a:lnTo>
                <a:lnTo>
                  <a:pt x="8665" y="1912"/>
                </a:lnTo>
                <a:lnTo>
                  <a:pt x="8426" y="1434"/>
                </a:lnTo>
                <a:lnTo>
                  <a:pt x="8127" y="1016"/>
                </a:lnTo>
                <a:lnTo>
                  <a:pt x="7769" y="717"/>
                </a:lnTo>
                <a:lnTo>
                  <a:pt x="7350" y="419"/>
                </a:lnTo>
                <a:lnTo>
                  <a:pt x="6872" y="180"/>
                </a:lnTo>
                <a:lnTo>
                  <a:pt x="6335" y="60"/>
                </a:lnTo>
                <a:lnTo>
                  <a:pt x="5737" y="0"/>
                </a:lnTo>
                <a:close/>
                <a:moveTo>
                  <a:pt x="16553" y="7290"/>
                </a:moveTo>
                <a:lnTo>
                  <a:pt x="16254" y="7410"/>
                </a:lnTo>
                <a:lnTo>
                  <a:pt x="16075" y="7470"/>
                </a:lnTo>
                <a:lnTo>
                  <a:pt x="15895" y="7649"/>
                </a:lnTo>
                <a:lnTo>
                  <a:pt x="15776" y="7768"/>
                </a:lnTo>
                <a:lnTo>
                  <a:pt x="15716" y="7948"/>
                </a:lnTo>
                <a:lnTo>
                  <a:pt x="15716" y="8127"/>
                </a:lnTo>
                <a:lnTo>
                  <a:pt x="15776" y="8366"/>
                </a:lnTo>
                <a:lnTo>
                  <a:pt x="15836" y="8545"/>
                </a:lnTo>
                <a:lnTo>
                  <a:pt x="16015" y="8904"/>
                </a:lnTo>
                <a:lnTo>
                  <a:pt x="16374" y="9203"/>
                </a:lnTo>
                <a:lnTo>
                  <a:pt x="16613" y="9322"/>
                </a:lnTo>
                <a:lnTo>
                  <a:pt x="16792" y="9442"/>
                </a:lnTo>
                <a:lnTo>
                  <a:pt x="17031" y="9442"/>
                </a:lnTo>
                <a:lnTo>
                  <a:pt x="17270" y="9501"/>
                </a:lnTo>
                <a:lnTo>
                  <a:pt x="17628" y="9442"/>
                </a:lnTo>
                <a:lnTo>
                  <a:pt x="17867" y="9322"/>
                </a:lnTo>
                <a:lnTo>
                  <a:pt x="18047" y="9203"/>
                </a:lnTo>
                <a:lnTo>
                  <a:pt x="18166" y="9083"/>
                </a:lnTo>
                <a:lnTo>
                  <a:pt x="18226" y="8904"/>
                </a:lnTo>
                <a:lnTo>
                  <a:pt x="18226" y="8665"/>
                </a:lnTo>
                <a:lnTo>
                  <a:pt x="18166" y="8486"/>
                </a:lnTo>
                <a:lnTo>
                  <a:pt x="18106" y="8247"/>
                </a:lnTo>
                <a:lnTo>
                  <a:pt x="17808" y="7888"/>
                </a:lnTo>
                <a:lnTo>
                  <a:pt x="17449" y="7529"/>
                </a:lnTo>
                <a:lnTo>
                  <a:pt x="17210" y="7410"/>
                </a:lnTo>
                <a:lnTo>
                  <a:pt x="17031" y="7350"/>
                </a:lnTo>
                <a:lnTo>
                  <a:pt x="16792" y="7290"/>
                </a:lnTo>
                <a:close/>
                <a:moveTo>
                  <a:pt x="16374" y="6215"/>
                </a:moveTo>
                <a:lnTo>
                  <a:pt x="16732" y="6275"/>
                </a:lnTo>
                <a:lnTo>
                  <a:pt x="17031" y="6334"/>
                </a:lnTo>
                <a:lnTo>
                  <a:pt x="17748" y="6633"/>
                </a:lnTo>
                <a:lnTo>
                  <a:pt x="18345" y="6992"/>
                </a:lnTo>
                <a:lnTo>
                  <a:pt x="18943" y="7470"/>
                </a:lnTo>
                <a:lnTo>
                  <a:pt x="19421" y="8008"/>
                </a:lnTo>
                <a:lnTo>
                  <a:pt x="19600" y="8306"/>
                </a:lnTo>
                <a:lnTo>
                  <a:pt x="19720" y="8605"/>
                </a:lnTo>
                <a:lnTo>
                  <a:pt x="19839" y="8904"/>
                </a:lnTo>
                <a:lnTo>
                  <a:pt x="19899" y="9262"/>
                </a:lnTo>
                <a:lnTo>
                  <a:pt x="19959" y="9621"/>
                </a:lnTo>
                <a:lnTo>
                  <a:pt x="19899" y="9979"/>
                </a:lnTo>
                <a:lnTo>
                  <a:pt x="19839" y="10398"/>
                </a:lnTo>
                <a:lnTo>
                  <a:pt x="19720" y="10756"/>
                </a:lnTo>
                <a:lnTo>
                  <a:pt x="19541" y="11115"/>
                </a:lnTo>
                <a:lnTo>
                  <a:pt x="19361" y="11473"/>
                </a:lnTo>
                <a:lnTo>
                  <a:pt x="19122" y="11772"/>
                </a:lnTo>
                <a:lnTo>
                  <a:pt x="18883" y="12071"/>
                </a:lnTo>
                <a:lnTo>
                  <a:pt x="18584" y="12310"/>
                </a:lnTo>
                <a:lnTo>
                  <a:pt x="18286" y="12549"/>
                </a:lnTo>
                <a:lnTo>
                  <a:pt x="17628" y="12848"/>
                </a:lnTo>
                <a:lnTo>
                  <a:pt x="16911" y="13087"/>
                </a:lnTo>
                <a:lnTo>
                  <a:pt x="16194" y="13206"/>
                </a:lnTo>
                <a:lnTo>
                  <a:pt x="15417" y="13206"/>
                </a:lnTo>
                <a:lnTo>
                  <a:pt x="14700" y="13146"/>
                </a:lnTo>
                <a:lnTo>
                  <a:pt x="13983" y="12907"/>
                </a:lnTo>
                <a:lnTo>
                  <a:pt x="13386" y="12609"/>
                </a:lnTo>
                <a:lnTo>
                  <a:pt x="12848" y="12190"/>
                </a:lnTo>
                <a:lnTo>
                  <a:pt x="12609" y="11951"/>
                </a:lnTo>
                <a:lnTo>
                  <a:pt x="12430" y="11712"/>
                </a:lnTo>
                <a:lnTo>
                  <a:pt x="12250" y="11414"/>
                </a:lnTo>
                <a:lnTo>
                  <a:pt x="12131" y="11115"/>
                </a:lnTo>
                <a:lnTo>
                  <a:pt x="12011" y="10816"/>
                </a:lnTo>
                <a:lnTo>
                  <a:pt x="12011" y="10457"/>
                </a:lnTo>
                <a:lnTo>
                  <a:pt x="12011" y="10099"/>
                </a:lnTo>
                <a:lnTo>
                  <a:pt x="12011" y="9681"/>
                </a:lnTo>
                <a:lnTo>
                  <a:pt x="12131" y="9262"/>
                </a:lnTo>
                <a:lnTo>
                  <a:pt x="12250" y="8844"/>
                </a:lnTo>
                <a:lnTo>
                  <a:pt x="12430" y="8486"/>
                </a:lnTo>
                <a:lnTo>
                  <a:pt x="12609" y="8187"/>
                </a:lnTo>
                <a:lnTo>
                  <a:pt x="13087" y="7529"/>
                </a:lnTo>
                <a:lnTo>
                  <a:pt x="13625" y="7051"/>
                </a:lnTo>
                <a:lnTo>
                  <a:pt x="14282" y="6633"/>
                </a:lnTo>
                <a:lnTo>
                  <a:pt x="14939" y="6334"/>
                </a:lnTo>
                <a:lnTo>
                  <a:pt x="15656" y="6215"/>
                </a:lnTo>
                <a:close/>
                <a:moveTo>
                  <a:pt x="16433" y="5797"/>
                </a:moveTo>
                <a:lnTo>
                  <a:pt x="15477" y="5856"/>
                </a:lnTo>
                <a:lnTo>
                  <a:pt x="14641" y="6036"/>
                </a:lnTo>
                <a:lnTo>
                  <a:pt x="14222" y="6155"/>
                </a:lnTo>
                <a:lnTo>
                  <a:pt x="13804" y="6334"/>
                </a:lnTo>
                <a:lnTo>
                  <a:pt x="13446" y="6514"/>
                </a:lnTo>
                <a:lnTo>
                  <a:pt x="13087" y="6753"/>
                </a:lnTo>
                <a:lnTo>
                  <a:pt x="12728" y="7051"/>
                </a:lnTo>
                <a:lnTo>
                  <a:pt x="12430" y="7350"/>
                </a:lnTo>
                <a:lnTo>
                  <a:pt x="12131" y="7709"/>
                </a:lnTo>
                <a:lnTo>
                  <a:pt x="11892" y="8127"/>
                </a:lnTo>
                <a:lnTo>
                  <a:pt x="11713" y="8605"/>
                </a:lnTo>
                <a:lnTo>
                  <a:pt x="11533" y="9143"/>
                </a:lnTo>
                <a:lnTo>
                  <a:pt x="11414" y="9561"/>
                </a:lnTo>
                <a:lnTo>
                  <a:pt x="11354" y="9979"/>
                </a:lnTo>
                <a:lnTo>
                  <a:pt x="11354" y="10398"/>
                </a:lnTo>
                <a:lnTo>
                  <a:pt x="11414" y="10816"/>
                </a:lnTo>
                <a:lnTo>
                  <a:pt x="11533" y="11175"/>
                </a:lnTo>
                <a:lnTo>
                  <a:pt x="11653" y="11533"/>
                </a:lnTo>
                <a:lnTo>
                  <a:pt x="11832" y="11892"/>
                </a:lnTo>
                <a:lnTo>
                  <a:pt x="12011" y="12250"/>
                </a:lnTo>
                <a:lnTo>
                  <a:pt x="12250" y="12549"/>
                </a:lnTo>
                <a:lnTo>
                  <a:pt x="12549" y="12848"/>
                </a:lnTo>
                <a:lnTo>
                  <a:pt x="12848" y="13087"/>
                </a:lnTo>
                <a:lnTo>
                  <a:pt x="13147" y="13326"/>
                </a:lnTo>
                <a:lnTo>
                  <a:pt x="13505" y="13565"/>
                </a:lnTo>
                <a:lnTo>
                  <a:pt x="13924" y="13684"/>
                </a:lnTo>
                <a:lnTo>
                  <a:pt x="14282" y="13864"/>
                </a:lnTo>
                <a:lnTo>
                  <a:pt x="14700" y="13923"/>
                </a:lnTo>
                <a:lnTo>
                  <a:pt x="15537" y="13983"/>
                </a:lnTo>
                <a:lnTo>
                  <a:pt x="16374" y="13923"/>
                </a:lnTo>
                <a:lnTo>
                  <a:pt x="17210" y="13744"/>
                </a:lnTo>
                <a:lnTo>
                  <a:pt x="17987" y="13445"/>
                </a:lnTo>
                <a:lnTo>
                  <a:pt x="18704" y="13027"/>
                </a:lnTo>
                <a:lnTo>
                  <a:pt x="19302" y="12489"/>
                </a:lnTo>
                <a:lnTo>
                  <a:pt x="19600" y="12190"/>
                </a:lnTo>
                <a:lnTo>
                  <a:pt x="19839" y="11832"/>
                </a:lnTo>
                <a:lnTo>
                  <a:pt x="20078" y="11473"/>
                </a:lnTo>
                <a:lnTo>
                  <a:pt x="20258" y="11115"/>
                </a:lnTo>
                <a:lnTo>
                  <a:pt x="20377" y="10697"/>
                </a:lnTo>
                <a:lnTo>
                  <a:pt x="20497" y="10278"/>
                </a:lnTo>
                <a:lnTo>
                  <a:pt x="20497" y="9860"/>
                </a:lnTo>
                <a:lnTo>
                  <a:pt x="20497" y="9442"/>
                </a:lnTo>
                <a:lnTo>
                  <a:pt x="20497" y="8964"/>
                </a:lnTo>
                <a:lnTo>
                  <a:pt x="20377" y="8545"/>
                </a:lnTo>
                <a:lnTo>
                  <a:pt x="20258" y="8127"/>
                </a:lnTo>
                <a:lnTo>
                  <a:pt x="20078" y="7709"/>
                </a:lnTo>
                <a:lnTo>
                  <a:pt x="19839" y="7350"/>
                </a:lnTo>
                <a:lnTo>
                  <a:pt x="19600" y="6992"/>
                </a:lnTo>
                <a:lnTo>
                  <a:pt x="19302" y="6693"/>
                </a:lnTo>
                <a:lnTo>
                  <a:pt x="19003" y="6394"/>
                </a:lnTo>
                <a:lnTo>
                  <a:pt x="18644" y="6155"/>
                </a:lnTo>
                <a:lnTo>
                  <a:pt x="18226" y="5976"/>
                </a:lnTo>
                <a:lnTo>
                  <a:pt x="17808" y="5856"/>
                </a:lnTo>
                <a:lnTo>
                  <a:pt x="17389" y="5797"/>
                </a:lnTo>
                <a:close/>
                <a:moveTo>
                  <a:pt x="6693" y="10697"/>
                </a:moveTo>
                <a:lnTo>
                  <a:pt x="7111" y="10816"/>
                </a:lnTo>
                <a:lnTo>
                  <a:pt x="7410" y="11055"/>
                </a:lnTo>
                <a:lnTo>
                  <a:pt x="7709" y="11294"/>
                </a:lnTo>
                <a:lnTo>
                  <a:pt x="7888" y="11593"/>
                </a:lnTo>
                <a:lnTo>
                  <a:pt x="8068" y="11951"/>
                </a:lnTo>
                <a:lnTo>
                  <a:pt x="8187" y="12370"/>
                </a:lnTo>
                <a:lnTo>
                  <a:pt x="8187" y="12788"/>
                </a:lnTo>
                <a:lnTo>
                  <a:pt x="8187" y="13146"/>
                </a:lnTo>
                <a:lnTo>
                  <a:pt x="8127" y="13565"/>
                </a:lnTo>
                <a:lnTo>
                  <a:pt x="7948" y="13923"/>
                </a:lnTo>
                <a:lnTo>
                  <a:pt x="7769" y="14222"/>
                </a:lnTo>
                <a:lnTo>
                  <a:pt x="7470" y="14521"/>
                </a:lnTo>
                <a:lnTo>
                  <a:pt x="7111" y="14700"/>
                </a:lnTo>
                <a:lnTo>
                  <a:pt x="6633" y="14820"/>
                </a:lnTo>
                <a:lnTo>
                  <a:pt x="6155" y="14820"/>
                </a:lnTo>
                <a:lnTo>
                  <a:pt x="5677" y="14760"/>
                </a:lnTo>
                <a:lnTo>
                  <a:pt x="5259" y="14581"/>
                </a:lnTo>
                <a:lnTo>
                  <a:pt x="4901" y="14401"/>
                </a:lnTo>
                <a:lnTo>
                  <a:pt x="4602" y="14162"/>
                </a:lnTo>
                <a:lnTo>
                  <a:pt x="4422" y="13804"/>
                </a:lnTo>
                <a:lnTo>
                  <a:pt x="4243" y="13505"/>
                </a:lnTo>
                <a:lnTo>
                  <a:pt x="4183" y="13146"/>
                </a:lnTo>
                <a:lnTo>
                  <a:pt x="4183" y="12728"/>
                </a:lnTo>
                <a:lnTo>
                  <a:pt x="4243" y="12370"/>
                </a:lnTo>
                <a:lnTo>
                  <a:pt x="4363" y="12011"/>
                </a:lnTo>
                <a:lnTo>
                  <a:pt x="4542" y="11653"/>
                </a:lnTo>
                <a:lnTo>
                  <a:pt x="4781" y="11354"/>
                </a:lnTo>
                <a:lnTo>
                  <a:pt x="5080" y="11115"/>
                </a:lnTo>
                <a:lnTo>
                  <a:pt x="5438" y="10876"/>
                </a:lnTo>
                <a:lnTo>
                  <a:pt x="5797" y="10756"/>
                </a:lnTo>
                <a:lnTo>
                  <a:pt x="6275" y="10697"/>
                </a:lnTo>
                <a:close/>
                <a:moveTo>
                  <a:pt x="5916" y="9979"/>
                </a:moveTo>
                <a:lnTo>
                  <a:pt x="5618" y="10099"/>
                </a:lnTo>
                <a:lnTo>
                  <a:pt x="5020" y="10398"/>
                </a:lnTo>
                <a:lnTo>
                  <a:pt x="4602" y="10637"/>
                </a:lnTo>
                <a:lnTo>
                  <a:pt x="4183" y="11115"/>
                </a:lnTo>
                <a:lnTo>
                  <a:pt x="3825" y="11593"/>
                </a:lnTo>
                <a:lnTo>
                  <a:pt x="3586" y="12190"/>
                </a:lnTo>
                <a:lnTo>
                  <a:pt x="3466" y="12788"/>
                </a:lnTo>
                <a:lnTo>
                  <a:pt x="3466" y="13326"/>
                </a:lnTo>
                <a:lnTo>
                  <a:pt x="3586" y="13864"/>
                </a:lnTo>
                <a:lnTo>
                  <a:pt x="3825" y="14342"/>
                </a:lnTo>
                <a:lnTo>
                  <a:pt x="4124" y="14760"/>
                </a:lnTo>
                <a:lnTo>
                  <a:pt x="4542" y="15118"/>
                </a:lnTo>
                <a:lnTo>
                  <a:pt x="5020" y="15417"/>
                </a:lnTo>
                <a:lnTo>
                  <a:pt x="5498" y="15596"/>
                </a:lnTo>
                <a:lnTo>
                  <a:pt x="6096" y="15656"/>
                </a:lnTo>
                <a:lnTo>
                  <a:pt x="6693" y="15656"/>
                </a:lnTo>
                <a:lnTo>
                  <a:pt x="7231" y="15477"/>
                </a:lnTo>
                <a:lnTo>
                  <a:pt x="7709" y="15238"/>
                </a:lnTo>
                <a:lnTo>
                  <a:pt x="8127" y="14939"/>
                </a:lnTo>
                <a:lnTo>
                  <a:pt x="8486" y="14521"/>
                </a:lnTo>
                <a:lnTo>
                  <a:pt x="8725" y="14103"/>
                </a:lnTo>
                <a:lnTo>
                  <a:pt x="8844" y="13625"/>
                </a:lnTo>
                <a:lnTo>
                  <a:pt x="8964" y="13146"/>
                </a:lnTo>
                <a:lnTo>
                  <a:pt x="8964" y="12609"/>
                </a:lnTo>
                <a:lnTo>
                  <a:pt x="8904" y="12131"/>
                </a:lnTo>
                <a:lnTo>
                  <a:pt x="8725" y="11653"/>
                </a:lnTo>
                <a:lnTo>
                  <a:pt x="8486" y="11234"/>
                </a:lnTo>
                <a:lnTo>
                  <a:pt x="8127" y="10816"/>
                </a:lnTo>
                <a:lnTo>
                  <a:pt x="7709" y="10517"/>
                </a:lnTo>
                <a:lnTo>
                  <a:pt x="7171" y="10278"/>
                </a:lnTo>
                <a:lnTo>
                  <a:pt x="6574" y="10159"/>
                </a:lnTo>
                <a:lnTo>
                  <a:pt x="6514" y="10099"/>
                </a:lnTo>
                <a:lnTo>
                  <a:pt x="6454" y="9979"/>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rot="-7924870">
            <a:off x="7177227" y="-141770"/>
            <a:ext cx="841224" cy="624898"/>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AAED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rot="-1232320">
            <a:off x="7745360" y="-262468"/>
            <a:ext cx="341366" cy="349481"/>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rot="-1232584">
            <a:off x="7793456" y="-97134"/>
            <a:ext cx="267636" cy="288754"/>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3"/>
          <p:cNvSpPr/>
          <p:nvPr/>
        </p:nvSpPr>
        <p:spPr>
          <a:xfrm rot="-2062504">
            <a:off x="7336649" y="-342001"/>
            <a:ext cx="348730" cy="893729"/>
          </a:xfrm>
          <a:custGeom>
            <a:avLst/>
            <a:gdLst/>
            <a:ahLst/>
            <a:cxnLst/>
            <a:rect l="l" t="t" r="r" b="b"/>
            <a:pathLst>
              <a:path w="12848" h="32927" extrusionOk="0">
                <a:moveTo>
                  <a:pt x="3825" y="1017"/>
                </a:moveTo>
                <a:lnTo>
                  <a:pt x="3944" y="1256"/>
                </a:lnTo>
                <a:lnTo>
                  <a:pt x="4004" y="1495"/>
                </a:lnTo>
                <a:lnTo>
                  <a:pt x="4004" y="2152"/>
                </a:lnTo>
                <a:lnTo>
                  <a:pt x="4004" y="2750"/>
                </a:lnTo>
                <a:lnTo>
                  <a:pt x="4004" y="3347"/>
                </a:lnTo>
                <a:lnTo>
                  <a:pt x="4183" y="4961"/>
                </a:lnTo>
                <a:lnTo>
                  <a:pt x="4362" y="6574"/>
                </a:lnTo>
                <a:lnTo>
                  <a:pt x="4840" y="9681"/>
                </a:lnTo>
                <a:lnTo>
                  <a:pt x="5319" y="12729"/>
                </a:lnTo>
                <a:lnTo>
                  <a:pt x="4123" y="11653"/>
                </a:lnTo>
                <a:lnTo>
                  <a:pt x="2869" y="10578"/>
                </a:lnTo>
                <a:lnTo>
                  <a:pt x="2151" y="10100"/>
                </a:lnTo>
                <a:lnTo>
                  <a:pt x="1733" y="9801"/>
                </a:lnTo>
                <a:lnTo>
                  <a:pt x="1554" y="9622"/>
                </a:lnTo>
                <a:lnTo>
                  <a:pt x="1494" y="9502"/>
                </a:lnTo>
                <a:lnTo>
                  <a:pt x="1434" y="9323"/>
                </a:lnTo>
                <a:lnTo>
                  <a:pt x="1494" y="9084"/>
                </a:lnTo>
                <a:lnTo>
                  <a:pt x="1614" y="8606"/>
                </a:lnTo>
                <a:lnTo>
                  <a:pt x="1853" y="7709"/>
                </a:lnTo>
                <a:lnTo>
                  <a:pt x="2271" y="5976"/>
                </a:lnTo>
                <a:lnTo>
                  <a:pt x="2749" y="4303"/>
                </a:lnTo>
                <a:lnTo>
                  <a:pt x="3825" y="1017"/>
                </a:lnTo>
                <a:close/>
                <a:moveTo>
                  <a:pt x="4542" y="1973"/>
                </a:moveTo>
                <a:lnTo>
                  <a:pt x="5079" y="2690"/>
                </a:lnTo>
                <a:lnTo>
                  <a:pt x="5617" y="3467"/>
                </a:lnTo>
                <a:lnTo>
                  <a:pt x="6693" y="5020"/>
                </a:lnTo>
                <a:lnTo>
                  <a:pt x="7589" y="6574"/>
                </a:lnTo>
                <a:lnTo>
                  <a:pt x="8486" y="8247"/>
                </a:lnTo>
                <a:lnTo>
                  <a:pt x="9203" y="9920"/>
                </a:lnTo>
                <a:lnTo>
                  <a:pt x="9621" y="10757"/>
                </a:lnTo>
                <a:lnTo>
                  <a:pt x="9800" y="11175"/>
                </a:lnTo>
                <a:lnTo>
                  <a:pt x="9860" y="11534"/>
                </a:lnTo>
                <a:lnTo>
                  <a:pt x="9800" y="11952"/>
                </a:lnTo>
                <a:lnTo>
                  <a:pt x="9621" y="12251"/>
                </a:lnTo>
                <a:lnTo>
                  <a:pt x="9083" y="12968"/>
                </a:lnTo>
                <a:lnTo>
                  <a:pt x="7888" y="14581"/>
                </a:lnTo>
                <a:lnTo>
                  <a:pt x="6633" y="16254"/>
                </a:lnTo>
                <a:lnTo>
                  <a:pt x="6334" y="14521"/>
                </a:lnTo>
                <a:lnTo>
                  <a:pt x="6095" y="12789"/>
                </a:lnTo>
                <a:lnTo>
                  <a:pt x="5617" y="9203"/>
                </a:lnTo>
                <a:lnTo>
                  <a:pt x="5139" y="5558"/>
                </a:lnTo>
                <a:lnTo>
                  <a:pt x="4840" y="3766"/>
                </a:lnTo>
                <a:lnTo>
                  <a:pt x="4542" y="1973"/>
                </a:lnTo>
                <a:close/>
                <a:moveTo>
                  <a:pt x="1375" y="9980"/>
                </a:moveTo>
                <a:lnTo>
                  <a:pt x="2630" y="11354"/>
                </a:lnTo>
                <a:lnTo>
                  <a:pt x="3944" y="12609"/>
                </a:lnTo>
                <a:lnTo>
                  <a:pt x="4601" y="13267"/>
                </a:lnTo>
                <a:lnTo>
                  <a:pt x="5139" y="13864"/>
                </a:lnTo>
                <a:lnTo>
                  <a:pt x="5319" y="14163"/>
                </a:lnTo>
                <a:lnTo>
                  <a:pt x="5498" y="14521"/>
                </a:lnTo>
                <a:lnTo>
                  <a:pt x="5677" y="14940"/>
                </a:lnTo>
                <a:lnTo>
                  <a:pt x="5737" y="15418"/>
                </a:lnTo>
                <a:lnTo>
                  <a:pt x="6394" y="18884"/>
                </a:lnTo>
                <a:lnTo>
                  <a:pt x="7111" y="22290"/>
                </a:lnTo>
                <a:lnTo>
                  <a:pt x="3406" y="20198"/>
                </a:lnTo>
                <a:lnTo>
                  <a:pt x="2570" y="19780"/>
                </a:lnTo>
                <a:lnTo>
                  <a:pt x="2151" y="19541"/>
                </a:lnTo>
                <a:lnTo>
                  <a:pt x="1793" y="19302"/>
                </a:lnTo>
                <a:lnTo>
                  <a:pt x="1375" y="19003"/>
                </a:lnTo>
                <a:lnTo>
                  <a:pt x="1195" y="18824"/>
                </a:lnTo>
                <a:lnTo>
                  <a:pt x="1136" y="18704"/>
                </a:lnTo>
                <a:lnTo>
                  <a:pt x="1016" y="18346"/>
                </a:lnTo>
                <a:lnTo>
                  <a:pt x="956" y="17689"/>
                </a:lnTo>
                <a:lnTo>
                  <a:pt x="897" y="16732"/>
                </a:lnTo>
                <a:lnTo>
                  <a:pt x="837" y="15776"/>
                </a:lnTo>
                <a:lnTo>
                  <a:pt x="897" y="13864"/>
                </a:lnTo>
                <a:lnTo>
                  <a:pt x="1076" y="11892"/>
                </a:lnTo>
                <a:lnTo>
                  <a:pt x="1375" y="9980"/>
                </a:lnTo>
                <a:close/>
                <a:moveTo>
                  <a:pt x="10218" y="12669"/>
                </a:moveTo>
                <a:lnTo>
                  <a:pt x="10577" y="13864"/>
                </a:lnTo>
                <a:lnTo>
                  <a:pt x="10936" y="15059"/>
                </a:lnTo>
                <a:lnTo>
                  <a:pt x="11294" y="16613"/>
                </a:lnTo>
                <a:lnTo>
                  <a:pt x="11593" y="18286"/>
                </a:lnTo>
                <a:lnTo>
                  <a:pt x="11712" y="19123"/>
                </a:lnTo>
                <a:lnTo>
                  <a:pt x="11832" y="19959"/>
                </a:lnTo>
                <a:lnTo>
                  <a:pt x="11832" y="20796"/>
                </a:lnTo>
                <a:lnTo>
                  <a:pt x="11772" y="21573"/>
                </a:lnTo>
                <a:lnTo>
                  <a:pt x="11712" y="22110"/>
                </a:lnTo>
                <a:lnTo>
                  <a:pt x="11593" y="22349"/>
                </a:lnTo>
                <a:lnTo>
                  <a:pt x="11473" y="22469"/>
                </a:lnTo>
                <a:lnTo>
                  <a:pt x="11175" y="22827"/>
                </a:lnTo>
                <a:lnTo>
                  <a:pt x="10696" y="23246"/>
                </a:lnTo>
                <a:lnTo>
                  <a:pt x="9621" y="24321"/>
                </a:lnTo>
                <a:lnTo>
                  <a:pt x="9143" y="24859"/>
                </a:lnTo>
                <a:lnTo>
                  <a:pt x="8665" y="25457"/>
                </a:lnTo>
                <a:lnTo>
                  <a:pt x="7828" y="21871"/>
                </a:lnTo>
                <a:lnTo>
                  <a:pt x="7051" y="18286"/>
                </a:lnTo>
                <a:lnTo>
                  <a:pt x="6872" y="17449"/>
                </a:lnTo>
                <a:lnTo>
                  <a:pt x="6812" y="17210"/>
                </a:lnTo>
                <a:lnTo>
                  <a:pt x="6812" y="16912"/>
                </a:lnTo>
                <a:lnTo>
                  <a:pt x="6872" y="16673"/>
                </a:lnTo>
                <a:lnTo>
                  <a:pt x="6992" y="16434"/>
                </a:lnTo>
                <a:lnTo>
                  <a:pt x="7231" y="16135"/>
                </a:lnTo>
                <a:lnTo>
                  <a:pt x="7470" y="15836"/>
                </a:lnTo>
                <a:lnTo>
                  <a:pt x="8904" y="14282"/>
                </a:lnTo>
                <a:lnTo>
                  <a:pt x="10218" y="12669"/>
                </a:lnTo>
                <a:close/>
                <a:moveTo>
                  <a:pt x="1375" y="19959"/>
                </a:moveTo>
                <a:lnTo>
                  <a:pt x="1972" y="20437"/>
                </a:lnTo>
                <a:lnTo>
                  <a:pt x="2689" y="20915"/>
                </a:lnTo>
                <a:lnTo>
                  <a:pt x="4064" y="21692"/>
                </a:lnTo>
                <a:lnTo>
                  <a:pt x="5498" y="22469"/>
                </a:lnTo>
                <a:lnTo>
                  <a:pt x="6215" y="22887"/>
                </a:lnTo>
                <a:lnTo>
                  <a:pt x="6812" y="23365"/>
                </a:lnTo>
                <a:lnTo>
                  <a:pt x="7111" y="23604"/>
                </a:lnTo>
                <a:lnTo>
                  <a:pt x="7290" y="23903"/>
                </a:lnTo>
                <a:lnTo>
                  <a:pt x="7529" y="24202"/>
                </a:lnTo>
                <a:lnTo>
                  <a:pt x="7709" y="24620"/>
                </a:lnTo>
                <a:lnTo>
                  <a:pt x="8007" y="25516"/>
                </a:lnTo>
                <a:lnTo>
                  <a:pt x="8247" y="26473"/>
                </a:lnTo>
                <a:lnTo>
                  <a:pt x="8665" y="28504"/>
                </a:lnTo>
                <a:lnTo>
                  <a:pt x="8844" y="29401"/>
                </a:lnTo>
                <a:lnTo>
                  <a:pt x="9023" y="30177"/>
                </a:lnTo>
                <a:lnTo>
                  <a:pt x="9023" y="30177"/>
                </a:lnTo>
                <a:lnTo>
                  <a:pt x="6633" y="27847"/>
                </a:lnTo>
                <a:lnTo>
                  <a:pt x="5498" y="26652"/>
                </a:lnTo>
                <a:lnTo>
                  <a:pt x="4362" y="25397"/>
                </a:lnTo>
                <a:lnTo>
                  <a:pt x="3466" y="24142"/>
                </a:lnTo>
                <a:lnTo>
                  <a:pt x="2988" y="23485"/>
                </a:lnTo>
                <a:lnTo>
                  <a:pt x="2570" y="22827"/>
                </a:lnTo>
                <a:lnTo>
                  <a:pt x="2211" y="22110"/>
                </a:lnTo>
                <a:lnTo>
                  <a:pt x="1912" y="21453"/>
                </a:lnTo>
                <a:lnTo>
                  <a:pt x="1614" y="20676"/>
                </a:lnTo>
                <a:lnTo>
                  <a:pt x="1375" y="19959"/>
                </a:lnTo>
                <a:close/>
                <a:moveTo>
                  <a:pt x="11832" y="23485"/>
                </a:moveTo>
                <a:lnTo>
                  <a:pt x="11712" y="25636"/>
                </a:lnTo>
                <a:lnTo>
                  <a:pt x="11473" y="27727"/>
                </a:lnTo>
                <a:lnTo>
                  <a:pt x="11055" y="29759"/>
                </a:lnTo>
                <a:lnTo>
                  <a:pt x="10577" y="31850"/>
                </a:lnTo>
                <a:lnTo>
                  <a:pt x="10278" y="31432"/>
                </a:lnTo>
                <a:lnTo>
                  <a:pt x="9979" y="30835"/>
                </a:lnTo>
                <a:lnTo>
                  <a:pt x="9740" y="30237"/>
                </a:lnTo>
                <a:lnTo>
                  <a:pt x="9501" y="29520"/>
                </a:lnTo>
                <a:lnTo>
                  <a:pt x="9203" y="28086"/>
                </a:lnTo>
                <a:lnTo>
                  <a:pt x="9083" y="27429"/>
                </a:lnTo>
                <a:lnTo>
                  <a:pt x="9023" y="26891"/>
                </a:lnTo>
                <a:lnTo>
                  <a:pt x="9023" y="26293"/>
                </a:lnTo>
                <a:lnTo>
                  <a:pt x="9023" y="26114"/>
                </a:lnTo>
                <a:lnTo>
                  <a:pt x="9083" y="25994"/>
                </a:lnTo>
                <a:lnTo>
                  <a:pt x="9382" y="25755"/>
                </a:lnTo>
                <a:lnTo>
                  <a:pt x="9920" y="25337"/>
                </a:lnTo>
                <a:lnTo>
                  <a:pt x="10876" y="24441"/>
                </a:lnTo>
                <a:lnTo>
                  <a:pt x="11832" y="23485"/>
                </a:lnTo>
                <a:close/>
                <a:moveTo>
                  <a:pt x="3526" y="1"/>
                </a:moveTo>
                <a:lnTo>
                  <a:pt x="3586" y="61"/>
                </a:lnTo>
                <a:lnTo>
                  <a:pt x="3586" y="120"/>
                </a:lnTo>
                <a:lnTo>
                  <a:pt x="3586" y="479"/>
                </a:lnTo>
                <a:lnTo>
                  <a:pt x="3466" y="897"/>
                </a:lnTo>
                <a:lnTo>
                  <a:pt x="3287" y="1375"/>
                </a:lnTo>
                <a:lnTo>
                  <a:pt x="2809" y="2391"/>
                </a:lnTo>
                <a:lnTo>
                  <a:pt x="2570" y="2989"/>
                </a:lnTo>
                <a:lnTo>
                  <a:pt x="1853" y="4841"/>
                </a:lnTo>
                <a:lnTo>
                  <a:pt x="1315" y="6813"/>
                </a:lnTo>
                <a:lnTo>
                  <a:pt x="956" y="8247"/>
                </a:lnTo>
                <a:lnTo>
                  <a:pt x="658" y="9681"/>
                </a:lnTo>
                <a:lnTo>
                  <a:pt x="419" y="11115"/>
                </a:lnTo>
                <a:lnTo>
                  <a:pt x="239" y="12609"/>
                </a:lnTo>
                <a:lnTo>
                  <a:pt x="60" y="14521"/>
                </a:lnTo>
                <a:lnTo>
                  <a:pt x="0" y="15478"/>
                </a:lnTo>
                <a:lnTo>
                  <a:pt x="60" y="16434"/>
                </a:lnTo>
                <a:lnTo>
                  <a:pt x="120" y="17330"/>
                </a:lnTo>
                <a:lnTo>
                  <a:pt x="180" y="18226"/>
                </a:lnTo>
                <a:lnTo>
                  <a:pt x="359" y="19063"/>
                </a:lnTo>
                <a:lnTo>
                  <a:pt x="538" y="19899"/>
                </a:lnTo>
                <a:lnTo>
                  <a:pt x="777" y="20736"/>
                </a:lnTo>
                <a:lnTo>
                  <a:pt x="1076" y="21573"/>
                </a:lnTo>
                <a:lnTo>
                  <a:pt x="1375" y="22409"/>
                </a:lnTo>
                <a:lnTo>
                  <a:pt x="1793" y="23246"/>
                </a:lnTo>
                <a:lnTo>
                  <a:pt x="2211" y="24023"/>
                </a:lnTo>
                <a:lnTo>
                  <a:pt x="2689" y="24799"/>
                </a:lnTo>
                <a:lnTo>
                  <a:pt x="3227" y="25636"/>
                </a:lnTo>
                <a:lnTo>
                  <a:pt x="3825" y="26413"/>
                </a:lnTo>
                <a:lnTo>
                  <a:pt x="5020" y="27847"/>
                </a:lnTo>
                <a:lnTo>
                  <a:pt x="6215" y="29221"/>
                </a:lnTo>
                <a:lnTo>
                  <a:pt x="7529" y="30596"/>
                </a:lnTo>
                <a:lnTo>
                  <a:pt x="8187" y="31193"/>
                </a:lnTo>
                <a:lnTo>
                  <a:pt x="8904" y="31850"/>
                </a:lnTo>
                <a:lnTo>
                  <a:pt x="9083" y="32030"/>
                </a:lnTo>
                <a:lnTo>
                  <a:pt x="9382" y="32329"/>
                </a:lnTo>
                <a:lnTo>
                  <a:pt x="9621" y="32627"/>
                </a:lnTo>
                <a:lnTo>
                  <a:pt x="9800" y="32807"/>
                </a:lnTo>
                <a:lnTo>
                  <a:pt x="10099" y="32926"/>
                </a:lnTo>
                <a:lnTo>
                  <a:pt x="10159" y="32926"/>
                </a:lnTo>
                <a:lnTo>
                  <a:pt x="10278" y="32807"/>
                </a:lnTo>
                <a:lnTo>
                  <a:pt x="10577" y="32687"/>
                </a:lnTo>
                <a:lnTo>
                  <a:pt x="10876" y="32627"/>
                </a:lnTo>
                <a:lnTo>
                  <a:pt x="11115" y="32508"/>
                </a:lnTo>
                <a:lnTo>
                  <a:pt x="11294" y="32329"/>
                </a:lnTo>
                <a:lnTo>
                  <a:pt x="11414" y="32149"/>
                </a:lnTo>
                <a:lnTo>
                  <a:pt x="11593" y="31671"/>
                </a:lnTo>
                <a:lnTo>
                  <a:pt x="11772" y="30954"/>
                </a:lnTo>
                <a:lnTo>
                  <a:pt x="12190" y="28982"/>
                </a:lnTo>
                <a:lnTo>
                  <a:pt x="12549" y="26951"/>
                </a:lnTo>
                <a:lnTo>
                  <a:pt x="12728" y="24919"/>
                </a:lnTo>
                <a:lnTo>
                  <a:pt x="12848" y="22887"/>
                </a:lnTo>
                <a:lnTo>
                  <a:pt x="12788" y="20856"/>
                </a:lnTo>
                <a:lnTo>
                  <a:pt x="12609" y="18824"/>
                </a:lnTo>
                <a:lnTo>
                  <a:pt x="12310" y="16792"/>
                </a:lnTo>
                <a:lnTo>
                  <a:pt x="11892" y="14820"/>
                </a:lnTo>
                <a:lnTo>
                  <a:pt x="11354" y="12669"/>
                </a:lnTo>
                <a:lnTo>
                  <a:pt x="10995" y="11593"/>
                </a:lnTo>
                <a:lnTo>
                  <a:pt x="10637" y="10578"/>
                </a:lnTo>
                <a:lnTo>
                  <a:pt x="10218" y="9562"/>
                </a:lnTo>
                <a:lnTo>
                  <a:pt x="9800" y="8546"/>
                </a:lnTo>
                <a:lnTo>
                  <a:pt x="9322" y="7530"/>
                </a:lnTo>
                <a:lnTo>
                  <a:pt x="8784" y="6514"/>
                </a:lnTo>
                <a:lnTo>
                  <a:pt x="7828" y="4781"/>
                </a:lnTo>
                <a:lnTo>
                  <a:pt x="7231" y="3766"/>
                </a:lnTo>
                <a:lnTo>
                  <a:pt x="6633" y="2809"/>
                </a:lnTo>
                <a:lnTo>
                  <a:pt x="5916" y="1853"/>
                </a:lnTo>
                <a:lnTo>
                  <a:pt x="5139" y="1077"/>
                </a:lnTo>
                <a:lnTo>
                  <a:pt x="4781" y="718"/>
                </a:lnTo>
                <a:lnTo>
                  <a:pt x="4362" y="419"/>
                </a:lnTo>
                <a:lnTo>
                  <a:pt x="3944" y="180"/>
                </a:lnTo>
                <a:lnTo>
                  <a:pt x="3526"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3"/>
          <p:cNvSpPr/>
          <p:nvPr/>
        </p:nvSpPr>
        <p:spPr>
          <a:xfrm>
            <a:off x="5668109" y="395336"/>
            <a:ext cx="1131662" cy="1025467"/>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6267194" y="1081021"/>
            <a:ext cx="419672" cy="425019"/>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rot="1319022">
            <a:off x="5820795" y="423107"/>
            <a:ext cx="747678" cy="1170967"/>
          </a:xfrm>
          <a:custGeom>
            <a:avLst/>
            <a:gdLst/>
            <a:ahLst/>
            <a:cxnLst/>
            <a:rect l="l" t="t" r="r" b="b"/>
            <a:pathLst>
              <a:path w="27548" h="43144" extrusionOk="0">
                <a:moveTo>
                  <a:pt x="16075" y="657"/>
                </a:moveTo>
                <a:lnTo>
                  <a:pt x="16135" y="896"/>
                </a:lnTo>
                <a:lnTo>
                  <a:pt x="15477" y="777"/>
                </a:lnTo>
                <a:lnTo>
                  <a:pt x="16075" y="657"/>
                </a:lnTo>
                <a:close/>
                <a:moveTo>
                  <a:pt x="8068" y="9322"/>
                </a:moveTo>
                <a:lnTo>
                  <a:pt x="7829" y="9382"/>
                </a:lnTo>
                <a:lnTo>
                  <a:pt x="7649" y="9441"/>
                </a:lnTo>
                <a:lnTo>
                  <a:pt x="7590" y="9621"/>
                </a:lnTo>
                <a:lnTo>
                  <a:pt x="7590" y="9740"/>
                </a:lnTo>
                <a:lnTo>
                  <a:pt x="7590" y="9919"/>
                </a:lnTo>
                <a:lnTo>
                  <a:pt x="7709" y="10039"/>
                </a:lnTo>
                <a:lnTo>
                  <a:pt x="7829" y="10099"/>
                </a:lnTo>
                <a:lnTo>
                  <a:pt x="8008" y="10039"/>
                </a:lnTo>
                <a:lnTo>
                  <a:pt x="8127" y="9979"/>
                </a:lnTo>
                <a:lnTo>
                  <a:pt x="8247" y="9860"/>
                </a:lnTo>
                <a:lnTo>
                  <a:pt x="8366" y="9621"/>
                </a:lnTo>
                <a:lnTo>
                  <a:pt x="8366" y="9501"/>
                </a:lnTo>
                <a:lnTo>
                  <a:pt x="8366" y="9382"/>
                </a:lnTo>
                <a:lnTo>
                  <a:pt x="8247" y="9322"/>
                </a:lnTo>
                <a:close/>
                <a:moveTo>
                  <a:pt x="6992" y="12369"/>
                </a:moveTo>
                <a:lnTo>
                  <a:pt x="6872" y="12429"/>
                </a:lnTo>
                <a:lnTo>
                  <a:pt x="6693" y="12489"/>
                </a:lnTo>
                <a:lnTo>
                  <a:pt x="6633" y="12608"/>
                </a:lnTo>
                <a:lnTo>
                  <a:pt x="6574" y="12788"/>
                </a:lnTo>
                <a:lnTo>
                  <a:pt x="6574" y="12967"/>
                </a:lnTo>
                <a:lnTo>
                  <a:pt x="6574" y="13086"/>
                </a:lnTo>
                <a:lnTo>
                  <a:pt x="6693" y="13146"/>
                </a:lnTo>
                <a:lnTo>
                  <a:pt x="6872" y="13206"/>
                </a:lnTo>
                <a:lnTo>
                  <a:pt x="6992" y="13146"/>
                </a:lnTo>
                <a:lnTo>
                  <a:pt x="7171" y="13086"/>
                </a:lnTo>
                <a:lnTo>
                  <a:pt x="7231" y="12967"/>
                </a:lnTo>
                <a:lnTo>
                  <a:pt x="7291" y="12788"/>
                </a:lnTo>
                <a:lnTo>
                  <a:pt x="7291" y="12608"/>
                </a:lnTo>
                <a:lnTo>
                  <a:pt x="7291" y="12489"/>
                </a:lnTo>
                <a:lnTo>
                  <a:pt x="7171" y="12429"/>
                </a:lnTo>
                <a:lnTo>
                  <a:pt x="6992" y="12369"/>
                </a:lnTo>
                <a:close/>
                <a:moveTo>
                  <a:pt x="4124" y="12847"/>
                </a:moveTo>
                <a:lnTo>
                  <a:pt x="3944" y="12967"/>
                </a:lnTo>
                <a:lnTo>
                  <a:pt x="3885" y="13086"/>
                </a:lnTo>
                <a:lnTo>
                  <a:pt x="3765" y="13266"/>
                </a:lnTo>
                <a:lnTo>
                  <a:pt x="3705" y="13445"/>
                </a:lnTo>
                <a:lnTo>
                  <a:pt x="3705" y="13624"/>
                </a:lnTo>
                <a:lnTo>
                  <a:pt x="3765" y="13744"/>
                </a:lnTo>
                <a:lnTo>
                  <a:pt x="3885" y="13863"/>
                </a:lnTo>
                <a:lnTo>
                  <a:pt x="4303" y="13863"/>
                </a:lnTo>
                <a:lnTo>
                  <a:pt x="4482" y="13744"/>
                </a:lnTo>
                <a:lnTo>
                  <a:pt x="4602" y="13564"/>
                </a:lnTo>
                <a:lnTo>
                  <a:pt x="4662" y="13385"/>
                </a:lnTo>
                <a:lnTo>
                  <a:pt x="4662" y="13146"/>
                </a:lnTo>
                <a:lnTo>
                  <a:pt x="4542" y="12967"/>
                </a:lnTo>
                <a:lnTo>
                  <a:pt x="4363" y="12847"/>
                </a:lnTo>
                <a:close/>
                <a:moveTo>
                  <a:pt x="8127" y="14819"/>
                </a:moveTo>
                <a:lnTo>
                  <a:pt x="7948" y="14999"/>
                </a:lnTo>
                <a:lnTo>
                  <a:pt x="7948" y="15178"/>
                </a:lnTo>
                <a:lnTo>
                  <a:pt x="7948" y="15596"/>
                </a:lnTo>
                <a:lnTo>
                  <a:pt x="7948" y="15835"/>
                </a:lnTo>
                <a:lnTo>
                  <a:pt x="8008" y="15955"/>
                </a:lnTo>
                <a:lnTo>
                  <a:pt x="8068" y="16074"/>
                </a:lnTo>
                <a:lnTo>
                  <a:pt x="8187" y="16014"/>
                </a:lnTo>
                <a:lnTo>
                  <a:pt x="8366" y="15835"/>
                </a:lnTo>
                <a:lnTo>
                  <a:pt x="8486" y="15596"/>
                </a:lnTo>
                <a:lnTo>
                  <a:pt x="8546" y="15357"/>
                </a:lnTo>
                <a:lnTo>
                  <a:pt x="8486" y="15118"/>
                </a:lnTo>
                <a:lnTo>
                  <a:pt x="8426" y="14939"/>
                </a:lnTo>
                <a:lnTo>
                  <a:pt x="8307" y="14819"/>
                </a:lnTo>
                <a:close/>
                <a:moveTo>
                  <a:pt x="5259" y="15417"/>
                </a:moveTo>
                <a:lnTo>
                  <a:pt x="5020" y="15477"/>
                </a:lnTo>
                <a:lnTo>
                  <a:pt x="4841" y="15656"/>
                </a:lnTo>
                <a:lnTo>
                  <a:pt x="4662" y="15895"/>
                </a:lnTo>
                <a:lnTo>
                  <a:pt x="4602" y="16194"/>
                </a:lnTo>
                <a:lnTo>
                  <a:pt x="4542" y="16433"/>
                </a:lnTo>
                <a:lnTo>
                  <a:pt x="4662" y="16672"/>
                </a:lnTo>
                <a:lnTo>
                  <a:pt x="4841" y="16791"/>
                </a:lnTo>
                <a:lnTo>
                  <a:pt x="4901" y="16851"/>
                </a:lnTo>
                <a:lnTo>
                  <a:pt x="5020" y="16851"/>
                </a:lnTo>
                <a:lnTo>
                  <a:pt x="5259" y="16731"/>
                </a:lnTo>
                <a:lnTo>
                  <a:pt x="5438" y="16552"/>
                </a:lnTo>
                <a:lnTo>
                  <a:pt x="5618" y="16313"/>
                </a:lnTo>
                <a:lnTo>
                  <a:pt x="5737" y="16074"/>
                </a:lnTo>
                <a:lnTo>
                  <a:pt x="5737" y="15775"/>
                </a:lnTo>
                <a:lnTo>
                  <a:pt x="5677" y="15596"/>
                </a:lnTo>
                <a:lnTo>
                  <a:pt x="5558" y="15477"/>
                </a:lnTo>
                <a:lnTo>
                  <a:pt x="5498" y="15417"/>
                </a:lnTo>
                <a:close/>
                <a:moveTo>
                  <a:pt x="7171" y="18166"/>
                </a:moveTo>
                <a:lnTo>
                  <a:pt x="6992" y="18225"/>
                </a:lnTo>
                <a:lnTo>
                  <a:pt x="6872" y="18345"/>
                </a:lnTo>
                <a:lnTo>
                  <a:pt x="6813" y="18524"/>
                </a:lnTo>
                <a:lnTo>
                  <a:pt x="6813" y="18703"/>
                </a:lnTo>
                <a:lnTo>
                  <a:pt x="6813" y="18883"/>
                </a:lnTo>
                <a:lnTo>
                  <a:pt x="6872" y="19002"/>
                </a:lnTo>
                <a:lnTo>
                  <a:pt x="6992" y="19122"/>
                </a:lnTo>
                <a:lnTo>
                  <a:pt x="7171" y="19122"/>
                </a:lnTo>
                <a:lnTo>
                  <a:pt x="7351" y="19062"/>
                </a:lnTo>
                <a:lnTo>
                  <a:pt x="7470" y="18942"/>
                </a:lnTo>
                <a:lnTo>
                  <a:pt x="7530" y="18763"/>
                </a:lnTo>
                <a:lnTo>
                  <a:pt x="7530" y="18584"/>
                </a:lnTo>
                <a:lnTo>
                  <a:pt x="7530" y="18405"/>
                </a:lnTo>
                <a:lnTo>
                  <a:pt x="7470" y="18285"/>
                </a:lnTo>
                <a:lnTo>
                  <a:pt x="7351" y="18166"/>
                </a:lnTo>
                <a:close/>
                <a:moveTo>
                  <a:pt x="4064" y="18763"/>
                </a:moveTo>
                <a:lnTo>
                  <a:pt x="3885" y="18883"/>
                </a:lnTo>
                <a:lnTo>
                  <a:pt x="3705" y="19002"/>
                </a:lnTo>
                <a:lnTo>
                  <a:pt x="3586" y="19181"/>
                </a:lnTo>
                <a:lnTo>
                  <a:pt x="3586" y="19420"/>
                </a:lnTo>
                <a:lnTo>
                  <a:pt x="3705" y="19659"/>
                </a:lnTo>
                <a:lnTo>
                  <a:pt x="3825" y="19779"/>
                </a:lnTo>
                <a:lnTo>
                  <a:pt x="4004" y="19839"/>
                </a:lnTo>
                <a:lnTo>
                  <a:pt x="4183" y="19839"/>
                </a:lnTo>
                <a:lnTo>
                  <a:pt x="4303" y="19719"/>
                </a:lnTo>
                <a:lnTo>
                  <a:pt x="4423" y="19600"/>
                </a:lnTo>
                <a:lnTo>
                  <a:pt x="4542" y="19420"/>
                </a:lnTo>
                <a:lnTo>
                  <a:pt x="4542" y="19241"/>
                </a:lnTo>
                <a:lnTo>
                  <a:pt x="4542" y="19062"/>
                </a:lnTo>
                <a:lnTo>
                  <a:pt x="4423" y="18823"/>
                </a:lnTo>
                <a:lnTo>
                  <a:pt x="4243" y="18763"/>
                </a:lnTo>
                <a:close/>
                <a:moveTo>
                  <a:pt x="7590" y="20855"/>
                </a:moveTo>
                <a:lnTo>
                  <a:pt x="7351" y="20914"/>
                </a:lnTo>
                <a:lnTo>
                  <a:pt x="7052" y="21094"/>
                </a:lnTo>
                <a:lnTo>
                  <a:pt x="6813" y="21333"/>
                </a:lnTo>
                <a:lnTo>
                  <a:pt x="6693" y="21572"/>
                </a:lnTo>
                <a:lnTo>
                  <a:pt x="6693" y="21751"/>
                </a:lnTo>
                <a:lnTo>
                  <a:pt x="6753" y="21930"/>
                </a:lnTo>
                <a:lnTo>
                  <a:pt x="6932" y="22050"/>
                </a:lnTo>
                <a:lnTo>
                  <a:pt x="7171" y="22109"/>
                </a:lnTo>
                <a:lnTo>
                  <a:pt x="7410" y="22050"/>
                </a:lnTo>
                <a:lnTo>
                  <a:pt x="7649" y="21930"/>
                </a:lnTo>
                <a:lnTo>
                  <a:pt x="7888" y="21691"/>
                </a:lnTo>
                <a:lnTo>
                  <a:pt x="8068" y="21333"/>
                </a:lnTo>
                <a:lnTo>
                  <a:pt x="8068" y="21094"/>
                </a:lnTo>
                <a:lnTo>
                  <a:pt x="8008" y="20914"/>
                </a:lnTo>
                <a:lnTo>
                  <a:pt x="7829" y="20855"/>
                </a:lnTo>
                <a:close/>
                <a:moveTo>
                  <a:pt x="3466" y="22169"/>
                </a:moveTo>
                <a:lnTo>
                  <a:pt x="3347" y="22229"/>
                </a:lnTo>
                <a:lnTo>
                  <a:pt x="3287" y="22348"/>
                </a:lnTo>
                <a:lnTo>
                  <a:pt x="3227" y="22528"/>
                </a:lnTo>
                <a:lnTo>
                  <a:pt x="3227" y="22707"/>
                </a:lnTo>
                <a:lnTo>
                  <a:pt x="3287" y="22826"/>
                </a:lnTo>
                <a:lnTo>
                  <a:pt x="3407" y="22946"/>
                </a:lnTo>
                <a:lnTo>
                  <a:pt x="3586" y="23006"/>
                </a:lnTo>
                <a:lnTo>
                  <a:pt x="3825" y="23006"/>
                </a:lnTo>
                <a:lnTo>
                  <a:pt x="3944" y="22886"/>
                </a:lnTo>
                <a:lnTo>
                  <a:pt x="4064" y="22767"/>
                </a:lnTo>
                <a:lnTo>
                  <a:pt x="4064" y="22647"/>
                </a:lnTo>
                <a:lnTo>
                  <a:pt x="4064" y="22528"/>
                </a:lnTo>
                <a:lnTo>
                  <a:pt x="4004" y="22348"/>
                </a:lnTo>
                <a:lnTo>
                  <a:pt x="3825" y="22229"/>
                </a:lnTo>
                <a:lnTo>
                  <a:pt x="3646" y="22169"/>
                </a:lnTo>
                <a:close/>
                <a:moveTo>
                  <a:pt x="5080" y="23424"/>
                </a:moveTo>
                <a:lnTo>
                  <a:pt x="4960" y="23484"/>
                </a:lnTo>
                <a:lnTo>
                  <a:pt x="4721" y="23723"/>
                </a:lnTo>
                <a:lnTo>
                  <a:pt x="4662" y="23902"/>
                </a:lnTo>
                <a:lnTo>
                  <a:pt x="4602" y="24022"/>
                </a:lnTo>
                <a:lnTo>
                  <a:pt x="4721" y="24141"/>
                </a:lnTo>
                <a:lnTo>
                  <a:pt x="5199" y="24141"/>
                </a:lnTo>
                <a:lnTo>
                  <a:pt x="5319" y="24081"/>
                </a:lnTo>
                <a:lnTo>
                  <a:pt x="5379" y="23962"/>
                </a:lnTo>
                <a:lnTo>
                  <a:pt x="5319" y="23842"/>
                </a:lnTo>
                <a:lnTo>
                  <a:pt x="5199" y="23544"/>
                </a:lnTo>
                <a:lnTo>
                  <a:pt x="5080" y="23424"/>
                </a:lnTo>
                <a:close/>
                <a:moveTo>
                  <a:pt x="9800" y="23424"/>
                </a:moveTo>
                <a:lnTo>
                  <a:pt x="9621" y="23484"/>
                </a:lnTo>
                <a:lnTo>
                  <a:pt x="9561" y="23544"/>
                </a:lnTo>
                <a:lnTo>
                  <a:pt x="9502" y="23723"/>
                </a:lnTo>
                <a:lnTo>
                  <a:pt x="9502" y="23902"/>
                </a:lnTo>
                <a:lnTo>
                  <a:pt x="9561" y="24081"/>
                </a:lnTo>
                <a:lnTo>
                  <a:pt x="9621" y="24201"/>
                </a:lnTo>
                <a:lnTo>
                  <a:pt x="9741" y="24261"/>
                </a:lnTo>
                <a:lnTo>
                  <a:pt x="10099" y="24261"/>
                </a:lnTo>
                <a:lnTo>
                  <a:pt x="10219" y="24201"/>
                </a:lnTo>
                <a:lnTo>
                  <a:pt x="10279" y="24022"/>
                </a:lnTo>
                <a:lnTo>
                  <a:pt x="10279" y="23842"/>
                </a:lnTo>
                <a:lnTo>
                  <a:pt x="10219" y="23723"/>
                </a:lnTo>
                <a:lnTo>
                  <a:pt x="10099" y="23544"/>
                </a:lnTo>
                <a:lnTo>
                  <a:pt x="9980" y="23424"/>
                </a:lnTo>
                <a:close/>
                <a:moveTo>
                  <a:pt x="3227" y="24978"/>
                </a:moveTo>
                <a:lnTo>
                  <a:pt x="3108" y="25097"/>
                </a:lnTo>
                <a:lnTo>
                  <a:pt x="2988" y="25276"/>
                </a:lnTo>
                <a:lnTo>
                  <a:pt x="2929" y="25456"/>
                </a:lnTo>
                <a:lnTo>
                  <a:pt x="2869" y="25635"/>
                </a:lnTo>
                <a:lnTo>
                  <a:pt x="2929" y="25814"/>
                </a:lnTo>
                <a:lnTo>
                  <a:pt x="3048" y="25934"/>
                </a:lnTo>
                <a:lnTo>
                  <a:pt x="3466" y="25934"/>
                </a:lnTo>
                <a:lnTo>
                  <a:pt x="3586" y="25814"/>
                </a:lnTo>
                <a:lnTo>
                  <a:pt x="3705" y="25635"/>
                </a:lnTo>
                <a:lnTo>
                  <a:pt x="3765" y="25456"/>
                </a:lnTo>
                <a:lnTo>
                  <a:pt x="3825" y="25276"/>
                </a:lnTo>
                <a:lnTo>
                  <a:pt x="3765" y="25097"/>
                </a:lnTo>
                <a:lnTo>
                  <a:pt x="3646" y="24978"/>
                </a:lnTo>
                <a:close/>
                <a:moveTo>
                  <a:pt x="6932" y="24858"/>
                </a:moveTo>
                <a:lnTo>
                  <a:pt x="6813" y="24918"/>
                </a:lnTo>
                <a:lnTo>
                  <a:pt x="6753" y="24978"/>
                </a:lnTo>
                <a:lnTo>
                  <a:pt x="6574" y="25276"/>
                </a:lnTo>
                <a:lnTo>
                  <a:pt x="6574" y="25456"/>
                </a:lnTo>
                <a:lnTo>
                  <a:pt x="6633" y="25635"/>
                </a:lnTo>
                <a:lnTo>
                  <a:pt x="6753" y="25874"/>
                </a:lnTo>
                <a:lnTo>
                  <a:pt x="6872" y="26053"/>
                </a:lnTo>
                <a:lnTo>
                  <a:pt x="6992" y="26173"/>
                </a:lnTo>
                <a:lnTo>
                  <a:pt x="7171" y="26233"/>
                </a:lnTo>
                <a:lnTo>
                  <a:pt x="7291" y="26233"/>
                </a:lnTo>
                <a:lnTo>
                  <a:pt x="7410" y="26053"/>
                </a:lnTo>
                <a:lnTo>
                  <a:pt x="7530" y="25814"/>
                </a:lnTo>
                <a:lnTo>
                  <a:pt x="7530" y="25515"/>
                </a:lnTo>
                <a:lnTo>
                  <a:pt x="7410" y="25276"/>
                </a:lnTo>
                <a:lnTo>
                  <a:pt x="7291" y="25037"/>
                </a:lnTo>
                <a:lnTo>
                  <a:pt x="7111" y="24918"/>
                </a:lnTo>
                <a:lnTo>
                  <a:pt x="6932" y="24858"/>
                </a:lnTo>
                <a:close/>
                <a:moveTo>
                  <a:pt x="10099" y="27368"/>
                </a:moveTo>
                <a:lnTo>
                  <a:pt x="9980" y="27428"/>
                </a:lnTo>
                <a:lnTo>
                  <a:pt x="9800" y="27667"/>
                </a:lnTo>
                <a:lnTo>
                  <a:pt x="9681" y="27906"/>
                </a:lnTo>
                <a:lnTo>
                  <a:pt x="9681" y="28145"/>
                </a:lnTo>
                <a:lnTo>
                  <a:pt x="9741" y="28204"/>
                </a:lnTo>
                <a:lnTo>
                  <a:pt x="9800" y="28264"/>
                </a:lnTo>
                <a:lnTo>
                  <a:pt x="9920" y="28324"/>
                </a:lnTo>
                <a:lnTo>
                  <a:pt x="10040" y="28264"/>
                </a:lnTo>
                <a:lnTo>
                  <a:pt x="10398" y="28204"/>
                </a:lnTo>
                <a:lnTo>
                  <a:pt x="10458" y="28145"/>
                </a:lnTo>
                <a:lnTo>
                  <a:pt x="10458" y="27906"/>
                </a:lnTo>
                <a:lnTo>
                  <a:pt x="10398" y="27667"/>
                </a:lnTo>
                <a:lnTo>
                  <a:pt x="10338" y="27487"/>
                </a:lnTo>
                <a:lnTo>
                  <a:pt x="10279" y="27368"/>
                </a:lnTo>
                <a:close/>
                <a:moveTo>
                  <a:pt x="7769" y="28563"/>
                </a:moveTo>
                <a:lnTo>
                  <a:pt x="7530" y="28623"/>
                </a:lnTo>
                <a:lnTo>
                  <a:pt x="7410" y="28683"/>
                </a:lnTo>
                <a:lnTo>
                  <a:pt x="7291" y="28862"/>
                </a:lnTo>
                <a:lnTo>
                  <a:pt x="7231" y="29041"/>
                </a:lnTo>
                <a:lnTo>
                  <a:pt x="7231" y="29220"/>
                </a:lnTo>
                <a:lnTo>
                  <a:pt x="7231" y="29400"/>
                </a:lnTo>
                <a:lnTo>
                  <a:pt x="7351" y="29459"/>
                </a:lnTo>
                <a:lnTo>
                  <a:pt x="7530" y="29519"/>
                </a:lnTo>
                <a:lnTo>
                  <a:pt x="7769" y="29459"/>
                </a:lnTo>
                <a:lnTo>
                  <a:pt x="7888" y="29400"/>
                </a:lnTo>
                <a:lnTo>
                  <a:pt x="8008" y="29220"/>
                </a:lnTo>
                <a:lnTo>
                  <a:pt x="8068" y="29041"/>
                </a:lnTo>
                <a:lnTo>
                  <a:pt x="8068" y="28862"/>
                </a:lnTo>
                <a:lnTo>
                  <a:pt x="8068" y="28683"/>
                </a:lnTo>
                <a:lnTo>
                  <a:pt x="7948" y="28623"/>
                </a:lnTo>
                <a:lnTo>
                  <a:pt x="7769" y="28563"/>
                </a:lnTo>
                <a:close/>
                <a:moveTo>
                  <a:pt x="4901" y="28563"/>
                </a:moveTo>
                <a:lnTo>
                  <a:pt x="4781" y="28683"/>
                </a:lnTo>
                <a:lnTo>
                  <a:pt x="4602" y="28802"/>
                </a:lnTo>
                <a:lnTo>
                  <a:pt x="4542" y="29041"/>
                </a:lnTo>
                <a:lnTo>
                  <a:pt x="4542" y="29280"/>
                </a:lnTo>
                <a:lnTo>
                  <a:pt x="4602" y="29519"/>
                </a:lnTo>
                <a:lnTo>
                  <a:pt x="4781" y="29639"/>
                </a:lnTo>
                <a:lnTo>
                  <a:pt x="4960" y="29698"/>
                </a:lnTo>
                <a:lnTo>
                  <a:pt x="5199" y="29698"/>
                </a:lnTo>
                <a:lnTo>
                  <a:pt x="5379" y="29579"/>
                </a:lnTo>
                <a:lnTo>
                  <a:pt x="5498" y="29400"/>
                </a:lnTo>
                <a:lnTo>
                  <a:pt x="5558" y="29161"/>
                </a:lnTo>
                <a:lnTo>
                  <a:pt x="5498" y="28922"/>
                </a:lnTo>
                <a:lnTo>
                  <a:pt x="5379" y="28802"/>
                </a:lnTo>
                <a:lnTo>
                  <a:pt x="5259" y="28683"/>
                </a:lnTo>
                <a:lnTo>
                  <a:pt x="5080" y="28623"/>
                </a:lnTo>
                <a:lnTo>
                  <a:pt x="4901" y="28563"/>
                </a:lnTo>
                <a:close/>
                <a:moveTo>
                  <a:pt x="2271" y="28742"/>
                </a:moveTo>
                <a:lnTo>
                  <a:pt x="2152" y="28802"/>
                </a:lnTo>
                <a:lnTo>
                  <a:pt x="1973" y="28981"/>
                </a:lnTo>
                <a:lnTo>
                  <a:pt x="1853" y="29161"/>
                </a:lnTo>
                <a:lnTo>
                  <a:pt x="1734" y="29340"/>
                </a:lnTo>
                <a:lnTo>
                  <a:pt x="1734" y="29519"/>
                </a:lnTo>
                <a:lnTo>
                  <a:pt x="1793" y="29698"/>
                </a:lnTo>
                <a:lnTo>
                  <a:pt x="1973" y="29758"/>
                </a:lnTo>
                <a:lnTo>
                  <a:pt x="2212" y="29758"/>
                </a:lnTo>
                <a:lnTo>
                  <a:pt x="2391" y="29698"/>
                </a:lnTo>
                <a:lnTo>
                  <a:pt x="2510" y="29579"/>
                </a:lnTo>
                <a:lnTo>
                  <a:pt x="2630" y="29340"/>
                </a:lnTo>
                <a:lnTo>
                  <a:pt x="2630" y="29161"/>
                </a:lnTo>
                <a:lnTo>
                  <a:pt x="2630" y="28981"/>
                </a:lnTo>
                <a:lnTo>
                  <a:pt x="2570" y="28802"/>
                </a:lnTo>
                <a:lnTo>
                  <a:pt x="2510" y="28742"/>
                </a:lnTo>
                <a:close/>
                <a:moveTo>
                  <a:pt x="10338" y="29459"/>
                </a:moveTo>
                <a:lnTo>
                  <a:pt x="10099" y="29519"/>
                </a:lnTo>
                <a:lnTo>
                  <a:pt x="9980" y="29698"/>
                </a:lnTo>
                <a:lnTo>
                  <a:pt x="9860" y="29937"/>
                </a:lnTo>
                <a:lnTo>
                  <a:pt x="9920" y="30117"/>
                </a:lnTo>
                <a:lnTo>
                  <a:pt x="9980" y="30236"/>
                </a:lnTo>
                <a:lnTo>
                  <a:pt x="10099" y="30356"/>
                </a:lnTo>
                <a:lnTo>
                  <a:pt x="10159" y="30535"/>
                </a:lnTo>
                <a:lnTo>
                  <a:pt x="10219" y="30595"/>
                </a:lnTo>
                <a:lnTo>
                  <a:pt x="10338" y="30535"/>
                </a:lnTo>
                <a:lnTo>
                  <a:pt x="10458" y="30475"/>
                </a:lnTo>
                <a:lnTo>
                  <a:pt x="10577" y="30236"/>
                </a:lnTo>
                <a:lnTo>
                  <a:pt x="10697" y="29997"/>
                </a:lnTo>
                <a:lnTo>
                  <a:pt x="10637" y="29639"/>
                </a:lnTo>
                <a:lnTo>
                  <a:pt x="10577" y="29519"/>
                </a:lnTo>
                <a:lnTo>
                  <a:pt x="10518" y="29459"/>
                </a:lnTo>
                <a:close/>
                <a:moveTo>
                  <a:pt x="5080" y="32268"/>
                </a:moveTo>
                <a:lnTo>
                  <a:pt x="5020" y="32387"/>
                </a:lnTo>
                <a:lnTo>
                  <a:pt x="4960" y="32567"/>
                </a:lnTo>
                <a:lnTo>
                  <a:pt x="5020" y="32925"/>
                </a:lnTo>
                <a:lnTo>
                  <a:pt x="5080" y="33045"/>
                </a:lnTo>
                <a:lnTo>
                  <a:pt x="5140" y="33104"/>
                </a:lnTo>
                <a:lnTo>
                  <a:pt x="5259" y="33045"/>
                </a:lnTo>
                <a:lnTo>
                  <a:pt x="5498" y="32865"/>
                </a:lnTo>
                <a:lnTo>
                  <a:pt x="5618" y="32746"/>
                </a:lnTo>
                <a:lnTo>
                  <a:pt x="5677" y="32626"/>
                </a:lnTo>
                <a:lnTo>
                  <a:pt x="5618" y="32507"/>
                </a:lnTo>
                <a:lnTo>
                  <a:pt x="5498" y="32387"/>
                </a:lnTo>
                <a:lnTo>
                  <a:pt x="5259" y="32268"/>
                </a:lnTo>
                <a:close/>
                <a:moveTo>
                  <a:pt x="7888" y="32447"/>
                </a:moveTo>
                <a:lnTo>
                  <a:pt x="7709" y="32507"/>
                </a:lnTo>
                <a:lnTo>
                  <a:pt x="7590" y="32567"/>
                </a:lnTo>
                <a:lnTo>
                  <a:pt x="7530" y="32686"/>
                </a:lnTo>
                <a:lnTo>
                  <a:pt x="7530" y="32865"/>
                </a:lnTo>
                <a:lnTo>
                  <a:pt x="7530" y="32985"/>
                </a:lnTo>
                <a:lnTo>
                  <a:pt x="7649" y="33164"/>
                </a:lnTo>
                <a:lnTo>
                  <a:pt x="7829" y="33224"/>
                </a:lnTo>
                <a:lnTo>
                  <a:pt x="8008" y="33284"/>
                </a:lnTo>
                <a:lnTo>
                  <a:pt x="8187" y="33284"/>
                </a:lnTo>
                <a:lnTo>
                  <a:pt x="8366" y="33164"/>
                </a:lnTo>
                <a:lnTo>
                  <a:pt x="8426" y="33045"/>
                </a:lnTo>
                <a:lnTo>
                  <a:pt x="8426" y="32865"/>
                </a:lnTo>
                <a:lnTo>
                  <a:pt x="8426" y="32746"/>
                </a:lnTo>
                <a:lnTo>
                  <a:pt x="8307" y="32567"/>
                </a:lnTo>
                <a:lnTo>
                  <a:pt x="8127" y="32447"/>
                </a:lnTo>
                <a:close/>
                <a:moveTo>
                  <a:pt x="11235" y="32686"/>
                </a:moveTo>
                <a:lnTo>
                  <a:pt x="11055" y="32746"/>
                </a:lnTo>
                <a:lnTo>
                  <a:pt x="10936" y="32925"/>
                </a:lnTo>
                <a:lnTo>
                  <a:pt x="10816" y="33104"/>
                </a:lnTo>
                <a:lnTo>
                  <a:pt x="10816" y="33343"/>
                </a:lnTo>
                <a:lnTo>
                  <a:pt x="10816" y="33523"/>
                </a:lnTo>
                <a:lnTo>
                  <a:pt x="10876" y="33762"/>
                </a:lnTo>
                <a:lnTo>
                  <a:pt x="10996" y="33881"/>
                </a:lnTo>
                <a:lnTo>
                  <a:pt x="11115" y="33941"/>
                </a:lnTo>
                <a:lnTo>
                  <a:pt x="11354" y="33941"/>
                </a:lnTo>
                <a:lnTo>
                  <a:pt x="11533" y="33821"/>
                </a:lnTo>
                <a:lnTo>
                  <a:pt x="11593" y="33582"/>
                </a:lnTo>
                <a:lnTo>
                  <a:pt x="11653" y="33343"/>
                </a:lnTo>
                <a:lnTo>
                  <a:pt x="11653" y="33104"/>
                </a:lnTo>
                <a:lnTo>
                  <a:pt x="11593" y="32925"/>
                </a:lnTo>
                <a:lnTo>
                  <a:pt x="11474" y="32746"/>
                </a:lnTo>
                <a:lnTo>
                  <a:pt x="11235" y="32686"/>
                </a:lnTo>
                <a:close/>
                <a:moveTo>
                  <a:pt x="8008" y="35076"/>
                </a:moveTo>
                <a:lnTo>
                  <a:pt x="7888" y="35196"/>
                </a:lnTo>
                <a:lnTo>
                  <a:pt x="7769" y="35315"/>
                </a:lnTo>
                <a:lnTo>
                  <a:pt x="7709" y="35495"/>
                </a:lnTo>
                <a:lnTo>
                  <a:pt x="7709" y="35674"/>
                </a:lnTo>
                <a:lnTo>
                  <a:pt x="7769" y="35793"/>
                </a:lnTo>
                <a:lnTo>
                  <a:pt x="7888" y="35913"/>
                </a:lnTo>
                <a:lnTo>
                  <a:pt x="8247" y="35913"/>
                </a:lnTo>
                <a:lnTo>
                  <a:pt x="8366" y="35793"/>
                </a:lnTo>
                <a:lnTo>
                  <a:pt x="8486" y="35674"/>
                </a:lnTo>
                <a:lnTo>
                  <a:pt x="8546" y="35495"/>
                </a:lnTo>
                <a:lnTo>
                  <a:pt x="8546" y="35315"/>
                </a:lnTo>
                <a:lnTo>
                  <a:pt x="8486" y="35196"/>
                </a:lnTo>
                <a:lnTo>
                  <a:pt x="8366" y="35076"/>
                </a:lnTo>
                <a:close/>
                <a:moveTo>
                  <a:pt x="14163" y="36152"/>
                </a:moveTo>
                <a:lnTo>
                  <a:pt x="13924" y="36271"/>
                </a:lnTo>
                <a:lnTo>
                  <a:pt x="13685" y="36391"/>
                </a:lnTo>
                <a:lnTo>
                  <a:pt x="13505" y="36570"/>
                </a:lnTo>
                <a:lnTo>
                  <a:pt x="13147" y="37048"/>
                </a:lnTo>
                <a:lnTo>
                  <a:pt x="12788" y="37646"/>
                </a:lnTo>
                <a:lnTo>
                  <a:pt x="12549" y="38184"/>
                </a:lnTo>
                <a:lnTo>
                  <a:pt x="12430" y="38721"/>
                </a:lnTo>
                <a:lnTo>
                  <a:pt x="12310" y="39080"/>
                </a:lnTo>
                <a:lnTo>
                  <a:pt x="12310" y="39199"/>
                </a:lnTo>
                <a:lnTo>
                  <a:pt x="12370" y="39199"/>
                </a:lnTo>
                <a:lnTo>
                  <a:pt x="12549" y="39080"/>
                </a:lnTo>
                <a:lnTo>
                  <a:pt x="12848" y="38721"/>
                </a:lnTo>
                <a:lnTo>
                  <a:pt x="13565" y="37706"/>
                </a:lnTo>
                <a:lnTo>
                  <a:pt x="14163" y="36630"/>
                </a:lnTo>
                <a:lnTo>
                  <a:pt x="14342" y="36331"/>
                </a:lnTo>
                <a:lnTo>
                  <a:pt x="14402" y="36212"/>
                </a:lnTo>
                <a:lnTo>
                  <a:pt x="14342" y="36152"/>
                </a:lnTo>
                <a:close/>
                <a:moveTo>
                  <a:pt x="10159" y="37168"/>
                </a:moveTo>
                <a:lnTo>
                  <a:pt x="10040" y="37227"/>
                </a:lnTo>
                <a:lnTo>
                  <a:pt x="9980" y="37347"/>
                </a:lnTo>
                <a:lnTo>
                  <a:pt x="9920" y="37765"/>
                </a:lnTo>
                <a:lnTo>
                  <a:pt x="9980" y="38184"/>
                </a:lnTo>
                <a:lnTo>
                  <a:pt x="10040" y="38482"/>
                </a:lnTo>
                <a:lnTo>
                  <a:pt x="10159" y="38841"/>
                </a:lnTo>
                <a:lnTo>
                  <a:pt x="10338" y="39259"/>
                </a:lnTo>
                <a:lnTo>
                  <a:pt x="10458" y="39498"/>
                </a:lnTo>
                <a:lnTo>
                  <a:pt x="10577" y="39677"/>
                </a:lnTo>
                <a:lnTo>
                  <a:pt x="10697" y="39797"/>
                </a:lnTo>
                <a:lnTo>
                  <a:pt x="10876" y="39797"/>
                </a:lnTo>
                <a:lnTo>
                  <a:pt x="11115" y="39737"/>
                </a:lnTo>
                <a:lnTo>
                  <a:pt x="11235" y="39618"/>
                </a:lnTo>
                <a:lnTo>
                  <a:pt x="11235" y="39438"/>
                </a:lnTo>
                <a:lnTo>
                  <a:pt x="11175" y="39259"/>
                </a:lnTo>
                <a:lnTo>
                  <a:pt x="10936" y="38841"/>
                </a:lnTo>
                <a:lnTo>
                  <a:pt x="10757" y="38482"/>
                </a:lnTo>
                <a:lnTo>
                  <a:pt x="10697" y="38124"/>
                </a:lnTo>
                <a:lnTo>
                  <a:pt x="10637" y="37646"/>
                </a:lnTo>
                <a:lnTo>
                  <a:pt x="10577" y="37407"/>
                </a:lnTo>
                <a:lnTo>
                  <a:pt x="10458" y="37227"/>
                </a:lnTo>
                <a:lnTo>
                  <a:pt x="10338" y="37168"/>
                </a:lnTo>
                <a:close/>
                <a:moveTo>
                  <a:pt x="15178" y="1434"/>
                </a:moveTo>
                <a:lnTo>
                  <a:pt x="15477" y="1494"/>
                </a:lnTo>
                <a:lnTo>
                  <a:pt x="15836" y="1613"/>
                </a:lnTo>
                <a:lnTo>
                  <a:pt x="16194" y="1793"/>
                </a:lnTo>
                <a:lnTo>
                  <a:pt x="16433" y="1972"/>
                </a:lnTo>
                <a:lnTo>
                  <a:pt x="16732" y="2151"/>
                </a:lnTo>
                <a:lnTo>
                  <a:pt x="17210" y="2689"/>
                </a:lnTo>
                <a:lnTo>
                  <a:pt x="17628" y="3287"/>
                </a:lnTo>
                <a:lnTo>
                  <a:pt x="18047" y="3944"/>
                </a:lnTo>
                <a:lnTo>
                  <a:pt x="18883" y="5378"/>
                </a:lnTo>
                <a:lnTo>
                  <a:pt x="19242" y="6035"/>
                </a:lnTo>
                <a:lnTo>
                  <a:pt x="19600" y="6633"/>
                </a:lnTo>
                <a:lnTo>
                  <a:pt x="20676" y="8007"/>
                </a:lnTo>
                <a:lnTo>
                  <a:pt x="21811" y="9382"/>
                </a:lnTo>
                <a:lnTo>
                  <a:pt x="22887" y="10696"/>
                </a:lnTo>
                <a:lnTo>
                  <a:pt x="23962" y="12071"/>
                </a:lnTo>
                <a:lnTo>
                  <a:pt x="24441" y="12788"/>
                </a:lnTo>
                <a:lnTo>
                  <a:pt x="24799" y="13445"/>
                </a:lnTo>
                <a:lnTo>
                  <a:pt x="25217" y="14162"/>
                </a:lnTo>
                <a:lnTo>
                  <a:pt x="25516" y="14879"/>
                </a:lnTo>
                <a:lnTo>
                  <a:pt x="25815" y="15596"/>
                </a:lnTo>
                <a:lnTo>
                  <a:pt x="26054" y="16373"/>
                </a:lnTo>
                <a:lnTo>
                  <a:pt x="26233" y="17090"/>
                </a:lnTo>
                <a:lnTo>
                  <a:pt x="26412" y="17867"/>
                </a:lnTo>
                <a:lnTo>
                  <a:pt x="26532" y="18644"/>
                </a:lnTo>
                <a:lnTo>
                  <a:pt x="26592" y="19420"/>
                </a:lnTo>
                <a:lnTo>
                  <a:pt x="26651" y="20197"/>
                </a:lnTo>
                <a:lnTo>
                  <a:pt x="26651" y="20974"/>
                </a:lnTo>
                <a:lnTo>
                  <a:pt x="26592" y="21751"/>
                </a:lnTo>
                <a:lnTo>
                  <a:pt x="26532" y="22587"/>
                </a:lnTo>
                <a:lnTo>
                  <a:pt x="26412" y="23364"/>
                </a:lnTo>
                <a:lnTo>
                  <a:pt x="26233" y="24141"/>
                </a:lnTo>
                <a:lnTo>
                  <a:pt x="25815" y="25695"/>
                </a:lnTo>
                <a:lnTo>
                  <a:pt x="25337" y="27189"/>
                </a:lnTo>
                <a:lnTo>
                  <a:pt x="24799" y="28683"/>
                </a:lnTo>
                <a:lnTo>
                  <a:pt x="24082" y="30117"/>
                </a:lnTo>
                <a:lnTo>
                  <a:pt x="23305" y="31491"/>
                </a:lnTo>
                <a:lnTo>
                  <a:pt x="22469" y="32806"/>
                </a:lnTo>
                <a:lnTo>
                  <a:pt x="21991" y="33463"/>
                </a:lnTo>
                <a:lnTo>
                  <a:pt x="21453" y="34060"/>
                </a:lnTo>
                <a:lnTo>
                  <a:pt x="20915" y="34658"/>
                </a:lnTo>
                <a:lnTo>
                  <a:pt x="20377" y="35196"/>
                </a:lnTo>
                <a:lnTo>
                  <a:pt x="19839" y="35614"/>
                </a:lnTo>
                <a:lnTo>
                  <a:pt x="19302" y="36032"/>
                </a:lnTo>
                <a:lnTo>
                  <a:pt x="18166" y="36809"/>
                </a:lnTo>
                <a:lnTo>
                  <a:pt x="15896" y="38243"/>
                </a:lnTo>
                <a:lnTo>
                  <a:pt x="14700" y="39080"/>
                </a:lnTo>
                <a:lnTo>
                  <a:pt x="14103" y="39558"/>
                </a:lnTo>
                <a:lnTo>
                  <a:pt x="13625" y="40036"/>
                </a:lnTo>
                <a:lnTo>
                  <a:pt x="13326" y="40514"/>
                </a:lnTo>
                <a:lnTo>
                  <a:pt x="13027" y="41052"/>
                </a:lnTo>
                <a:lnTo>
                  <a:pt x="12728" y="41590"/>
                </a:lnTo>
                <a:lnTo>
                  <a:pt x="12549" y="41769"/>
                </a:lnTo>
                <a:lnTo>
                  <a:pt x="12430" y="41948"/>
                </a:lnTo>
                <a:lnTo>
                  <a:pt x="12131" y="42068"/>
                </a:lnTo>
                <a:lnTo>
                  <a:pt x="11832" y="42187"/>
                </a:lnTo>
                <a:lnTo>
                  <a:pt x="11294" y="42187"/>
                </a:lnTo>
                <a:lnTo>
                  <a:pt x="11055" y="42068"/>
                </a:lnTo>
                <a:lnTo>
                  <a:pt x="10816" y="41948"/>
                </a:lnTo>
                <a:lnTo>
                  <a:pt x="10338" y="41590"/>
                </a:lnTo>
                <a:lnTo>
                  <a:pt x="9920" y="41112"/>
                </a:lnTo>
                <a:lnTo>
                  <a:pt x="9561" y="40634"/>
                </a:lnTo>
                <a:lnTo>
                  <a:pt x="9024" y="39677"/>
                </a:lnTo>
                <a:lnTo>
                  <a:pt x="8605" y="39020"/>
                </a:lnTo>
                <a:lnTo>
                  <a:pt x="8127" y="38423"/>
                </a:lnTo>
                <a:lnTo>
                  <a:pt x="7649" y="37945"/>
                </a:lnTo>
                <a:lnTo>
                  <a:pt x="7171" y="37407"/>
                </a:lnTo>
                <a:lnTo>
                  <a:pt x="6036" y="36451"/>
                </a:lnTo>
                <a:lnTo>
                  <a:pt x="4901" y="35495"/>
                </a:lnTo>
                <a:lnTo>
                  <a:pt x="4423" y="35017"/>
                </a:lnTo>
                <a:lnTo>
                  <a:pt x="3885" y="34419"/>
                </a:lnTo>
                <a:lnTo>
                  <a:pt x="3407" y="33821"/>
                </a:lnTo>
                <a:lnTo>
                  <a:pt x="3227" y="33523"/>
                </a:lnTo>
                <a:lnTo>
                  <a:pt x="3108" y="33224"/>
                </a:lnTo>
                <a:lnTo>
                  <a:pt x="2988" y="32806"/>
                </a:lnTo>
                <a:lnTo>
                  <a:pt x="2929" y="32447"/>
                </a:lnTo>
                <a:lnTo>
                  <a:pt x="2929" y="32148"/>
                </a:lnTo>
                <a:lnTo>
                  <a:pt x="2809" y="31790"/>
                </a:lnTo>
                <a:lnTo>
                  <a:pt x="2749" y="31670"/>
                </a:lnTo>
                <a:lnTo>
                  <a:pt x="2690" y="31670"/>
                </a:lnTo>
                <a:lnTo>
                  <a:pt x="2570" y="31730"/>
                </a:lnTo>
                <a:lnTo>
                  <a:pt x="2451" y="31790"/>
                </a:lnTo>
                <a:lnTo>
                  <a:pt x="2391" y="31790"/>
                </a:lnTo>
                <a:lnTo>
                  <a:pt x="2331" y="31730"/>
                </a:lnTo>
                <a:lnTo>
                  <a:pt x="2092" y="31371"/>
                </a:lnTo>
                <a:lnTo>
                  <a:pt x="1973" y="30893"/>
                </a:lnTo>
                <a:lnTo>
                  <a:pt x="1734" y="30057"/>
                </a:lnTo>
                <a:lnTo>
                  <a:pt x="1494" y="29220"/>
                </a:lnTo>
                <a:lnTo>
                  <a:pt x="1255" y="28324"/>
                </a:lnTo>
                <a:lnTo>
                  <a:pt x="1136" y="27487"/>
                </a:lnTo>
                <a:lnTo>
                  <a:pt x="1016" y="26591"/>
                </a:lnTo>
                <a:lnTo>
                  <a:pt x="1255" y="26770"/>
                </a:lnTo>
                <a:lnTo>
                  <a:pt x="1375" y="26890"/>
                </a:lnTo>
                <a:lnTo>
                  <a:pt x="1494" y="26890"/>
                </a:lnTo>
                <a:lnTo>
                  <a:pt x="1614" y="26770"/>
                </a:lnTo>
                <a:lnTo>
                  <a:pt x="1674" y="26651"/>
                </a:lnTo>
                <a:lnTo>
                  <a:pt x="1734" y="26472"/>
                </a:lnTo>
                <a:lnTo>
                  <a:pt x="1734" y="26053"/>
                </a:lnTo>
                <a:lnTo>
                  <a:pt x="1614" y="25695"/>
                </a:lnTo>
                <a:lnTo>
                  <a:pt x="1554" y="25515"/>
                </a:lnTo>
                <a:lnTo>
                  <a:pt x="1494" y="25456"/>
                </a:lnTo>
                <a:lnTo>
                  <a:pt x="1375" y="25456"/>
                </a:lnTo>
                <a:lnTo>
                  <a:pt x="1255" y="25575"/>
                </a:lnTo>
                <a:lnTo>
                  <a:pt x="1136" y="25754"/>
                </a:lnTo>
                <a:lnTo>
                  <a:pt x="957" y="26053"/>
                </a:lnTo>
                <a:lnTo>
                  <a:pt x="897" y="24440"/>
                </a:lnTo>
                <a:lnTo>
                  <a:pt x="957" y="22826"/>
                </a:lnTo>
                <a:lnTo>
                  <a:pt x="1136" y="21273"/>
                </a:lnTo>
                <a:lnTo>
                  <a:pt x="1435" y="19659"/>
                </a:lnTo>
                <a:lnTo>
                  <a:pt x="1435" y="19839"/>
                </a:lnTo>
                <a:lnTo>
                  <a:pt x="1554" y="19958"/>
                </a:lnTo>
                <a:lnTo>
                  <a:pt x="1734" y="20018"/>
                </a:lnTo>
                <a:lnTo>
                  <a:pt x="1913" y="19958"/>
                </a:lnTo>
                <a:lnTo>
                  <a:pt x="2032" y="19898"/>
                </a:lnTo>
                <a:lnTo>
                  <a:pt x="2212" y="19779"/>
                </a:lnTo>
                <a:lnTo>
                  <a:pt x="2331" y="19659"/>
                </a:lnTo>
                <a:lnTo>
                  <a:pt x="2391" y="19480"/>
                </a:lnTo>
                <a:lnTo>
                  <a:pt x="2391" y="19301"/>
                </a:lnTo>
                <a:lnTo>
                  <a:pt x="2331" y="19122"/>
                </a:lnTo>
                <a:lnTo>
                  <a:pt x="2212" y="19002"/>
                </a:lnTo>
                <a:lnTo>
                  <a:pt x="2092" y="18942"/>
                </a:lnTo>
                <a:lnTo>
                  <a:pt x="1913" y="18942"/>
                </a:lnTo>
                <a:lnTo>
                  <a:pt x="1734" y="19002"/>
                </a:lnTo>
                <a:lnTo>
                  <a:pt x="1614" y="19122"/>
                </a:lnTo>
                <a:lnTo>
                  <a:pt x="1494" y="19301"/>
                </a:lnTo>
                <a:lnTo>
                  <a:pt x="1853" y="17747"/>
                </a:lnTo>
                <a:lnTo>
                  <a:pt x="2391" y="16253"/>
                </a:lnTo>
                <a:lnTo>
                  <a:pt x="2929" y="14760"/>
                </a:lnTo>
                <a:lnTo>
                  <a:pt x="3646" y="13325"/>
                </a:lnTo>
                <a:lnTo>
                  <a:pt x="4423" y="11951"/>
                </a:lnTo>
                <a:lnTo>
                  <a:pt x="5259" y="10577"/>
                </a:lnTo>
                <a:lnTo>
                  <a:pt x="6215" y="9322"/>
                </a:lnTo>
                <a:lnTo>
                  <a:pt x="7291" y="8127"/>
                </a:lnTo>
                <a:lnTo>
                  <a:pt x="7829" y="7529"/>
                </a:lnTo>
                <a:lnTo>
                  <a:pt x="8486" y="6932"/>
                </a:lnTo>
                <a:lnTo>
                  <a:pt x="9741" y="5856"/>
                </a:lnTo>
                <a:lnTo>
                  <a:pt x="10996" y="4780"/>
                </a:lnTo>
                <a:lnTo>
                  <a:pt x="11593" y="4183"/>
                </a:lnTo>
                <a:lnTo>
                  <a:pt x="12191" y="3645"/>
                </a:lnTo>
                <a:lnTo>
                  <a:pt x="13087" y="2629"/>
                </a:lnTo>
                <a:lnTo>
                  <a:pt x="13505" y="2151"/>
                </a:lnTo>
                <a:lnTo>
                  <a:pt x="13924" y="1793"/>
                </a:lnTo>
                <a:lnTo>
                  <a:pt x="14402" y="1554"/>
                </a:lnTo>
                <a:lnTo>
                  <a:pt x="14641" y="1434"/>
                </a:lnTo>
                <a:close/>
                <a:moveTo>
                  <a:pt x="15597" y="0"/>
                </a:moveTo>
                <a:lnTo>
                  <a:pt x="15059" y="120"/>
                </a:lnTo>
                <a:lnTo>
                  <a:pt x="14641" y="239"/>
                </a:lnTo>
                <a:lnTo>
                  <a:pt x="14222" y="478"/>
                </a:lnTo>
                <a:lnTo>
                  <a:pt x="13864" y="777"/>
                </a:lnTo>
                <a:lnTo>
                  <a:pt x="13147" y="1554"/>
                </a:lnTo>
                <a:lnTo>
                  <a:pt x="11952" y="2689"/>
                </a:lnTo>
                <a:lnTo>
                  <a:pt x="10697" y="3824"/>
                </a:lnTo>
                <a:lnTo>
                  <a:pt x="8247" y="6095"/>
                </a:lnTo>
                <a:lnTo>
                  <a:pt x="7231" y="7051"/>
                </a:lnTo>
                <a:lnTo>
                  <a:pt x="6335" y="8007"/>
                </a:lnTo>
                <a:lnTo>
                  <a:pt x="5438" y="9083"/>
                </a:lnTo>
                <a:lnTo>
                  <a:pt x="4662" y="10158"/>
                </a:lnTo>
                <a:lnTo>
                  <a:pt x="3885" y="11294"/>
                </a:lnTo>
                <a:lnTo>
                  <a:pt x="3227" y="12489"/>
                </a:lnTo>
                <a:lnTo>
                  <a:pt x="2570" y="13684"/>
                </a:lnTo>
                <a:lnTo>
                  <a:pt x="2032" y="14939"/>
                </a:lnTo>
                <a:lnTo>
                  <a:pt x="1614" y="16014"/>
                </a:lnTo>
                <a:lnTo>
                  <a:pt x="1255" y="17090"/>
                </a:lnTo>
                <a:lnTo>
                  <a:pt x="897" y="18225"/>
                </a:lnTo>
                <a:lnTo>
                  <a:pt x="598" y="19361"/>
                </a:lnTo>
                <a:lnTo>
                  <a:pt x="359" y="20556"/>
                </a:lnTo>
                <a:lnTo>
                  <a:pt x="180" y="21751"/>
                </a:lnTo>
                <a:lnTo>
                  <a:pt x="60" y="22946"/>
                </a:lnTo>
                <a:lnTo>
                  <a:pt x="1" y="24141"/>
                </a:lnTo>
                <a:lnTo>
                  <a:pt x="1" y="25336"/>
                </a:lnTo>
                <a:lnTo>
                  <a:pt x="60" y="26531"/>
                </a:lnTo>
                <a:lnTo>
                  <a:pt x="180" y="27726"/>
                </a:lnTo>
                <a:lnTo>
                  <a:pt x="359" y="28862"/>
                </a:lnTo>
                <a:lnTo>
                  <a:pt x="658" y="29997"/>
                </a:lnTo>
                <a:lnTo>
                  <a:pt x="1016" y="31132"/>
                </a:lnTo>
                <a:lnTo>
                  <a:pt x="1435" y="32208"/>
                </a:lnTo>
                <a:lnTo>
                  <a:pt x="1973" y="33224"/>
                </a:lnTo>
                <a:lnTo>
                  <a:pt x="2630" y="34299"/>
                </a:lnTo>
                <a:lnTo>
                  <a:pt x="3347" y="35256"/>
                </a:lnTo>
                <a:lnTo>
                  <a:pt x="4183" y="36092"/>
                </a:lnTo>
                <a:lnTo>
                  <a:pt x="5140" y="36869"/>
                </a:lnTo>
                <a:lnTo>
                  <a:pt x="6155" y="37646"/>
                </a:lnTo>
                <a:lnTo>
                  <a:pt x="6633" y="38004"/>
                </a:lnTo>
                <a:lnTo>
                  <a:pt x="7111" y="38482"/>
                </a:lnTo>
                <a:lnTo>
                  <a:pt x="7351" y="38781"/>
                </a:lnTo>
                <a:lnTo>
                  <a:pt x="7590" y="39140"/>
                </a:lnTo>
                <a:lnTo>
                  <a:pt x="8008" y="39797"/>
                </a:lnTo>
                <a:lnTo>
                  <a:pt x="8366" y="40574"/>
                </a:lnTo>
                <a:lnTo>
                  <a:pt x="8785" y="41291"/>
                </a:lnTo>
                <a:lnTo>
                  <a:pt x="9024" y="41649"/>
                </a:lnTo>
                <a:lnTo>
                  <a:pt x="9382" y="42068"/>
                </a:lnTo>
                <a:lnTo>
                  <a:pt x="9741" y="42426"/>
                </a:lnTo>
                <a:lnTo>
                  <a:pt x="10159" y="42725"/>
                </a:lnTo>
                <a:lnTo>
                  <a:pt x="10577" y="42904"/>
                </a:lnTo>
                <a:lnTo>
                  <a:pt x="11055" y="43084"/>
                </a:lnTo>
                <a:lnTo>
                  <a:pt x="11533" y="43143"/>
                </a:lnTo>
                <a:lnTo>
                  <a:pt x="12071" y="43024"/>
                </a:lnTo>
                <a:lnTo>
                  <a:pt x="12310" y="42904"/>
                </a:lnTo>
                <a:lnTo>
                  <a:pt x="12549" y="42785"/>
                </a:lnTo>
                <a:lnTo>
                  <a:pt x="12968" y="42486"/>
                </a:lnTo>
                <a:lnTo>
                  <a:pt x="13326" y="42068"/>
                </a:lnTo>
                <a:lnTo>
                  <a:pt x="13685" y="41590"/>
                </a:lnTo>
                <a:lnTo>
                  <a:pt x="14402" y="40634"/>
                </a:lnTo>
                <a:lnTo>
                  <a:pt x="14760" y="40156"/>
                </a:lnTo>
                <a:lnTo>
                  <a:pt x="15178" y="39797"/>
                </a:lnTo>
                <a:lnTo>
                  <a:pt x="15716" y="39379"/>
                </a:lnTo>
                <a:lnTo>
                  <a:pt x="16254" y="39020"/>
                </a:lnTo>
                <a:lnTo>
                  <a:pt x="17389" y="38363"/>
                </a:lnTo>
                <a:lnTo>
                  <a:pt x="18525" y="37706"/>
                </a:lnTo>
                <a:lnTo>
                  <a:pt x="19660" y="36988"/>
                </a:lnTo>
                <a:lnTo>
                  <a:pt x="20258" y="36510"/>
                </a:lnTo>
                <a:lnTo>
                  <a:pt x="20855" y="35973"/>
                </a:lnTo>
                <a:lnTo>
                  <a:pt x="21393" y="35435"/>
                </a:lnTo>
                <a:lnTo>
                  <a:pt x="21931" y="34897"/>
                </a:lnTo>
                <a:lnTo>
                  <a:pt x="22409" y="34240"/>
                </a:lnTo>
                <a:lnTo>
                  <a:pt x="22887" y="33642"/>
                </a:lnTo>
                <a:lnTo>
                  <a:pt x="23783" y="32328"/>
                </a:lnTo>
                <a:lnTo>
                  <a:pt x="24620" y="30893"/>
                </a:lnTo>
                <a:lnTo>
                  <a:pt x="25397" y="29340"/>
                </a:lnTo>
                <a:lnTo>
                  <a:pt x="26054" y="27786"/>
                </a:lnTo>
                <a:lnTo>
                  <a:pt x="26592" y="26173"/>
                </a:lnTo>
                <a:lnTo>
                  <a:pt x="27070" y="24500"/>
                </a:lnTo>
                <a:lnTo>
                  <a:pt x="27369" y="22826"/>
                </a:lnTo>
                <a:lnTo>
                  <a:pt x="27488" y="21990"/>
                </a:lnTo>
                <a:lnTo>
                  <a:pt x="27548" y="21153"/>
                </a:lnTo>
                <a:lnTo>
                  <a:pt x="27548" y="20317"/>
                </a:lnTo>
                <a:lnTo>
                  <a:pt x="27548" y="19480"/>
                </a:lnTo>
                <a:lnTo>
                  <a:pt x="27488" y="18703"/>
                </a:lnTo>
                <a:lnTo>
                  <a:pt x="27428" y="17986"/>
                </a:lnTo>
                <a:lnTo>
                  <a:pt x="27249" y="17329"/>
                </a:lnTo>
                <a:lnTo>
                  <a:pt x="27130" y="16612"/>
                </a:lnTo>
                <a:lnTo>
                  <a:pt x="26891" y="15955"/>
                </a:lnTo>
                <a:lnTo>
                  <a:pt x="26651" y="15297"/>
                </a:lnTo>
                <a:lnTo>
                  <a:pt x="26054" y="14042"/>
                </a:lnTo>
                <a:lnTo>
                  <a:pt x="25397" y="12847"/>
                </a:lnTo>
                <a:lnTo>
                  <a:pt x="24620" y="11712"/>
                </a:lnTo>
                <a:lnTo>
                  <a:pt x="23843" y="10517"/>
                </a:lnTo>
                <a:lnTo>
                  <a:pt x="22947" y="9382"/>
                </a:lnTo>
                <a:lnTo>
                  <a:pt x="21274" y="7230"/>
                </a:lnTo>
                <a:lnTo>
                  <a:pt x="19660" y="5019"/>
                </a:lnTo>
                <a:lnTo>
                  <a:pt x="18883" y="3824"/>
                </a:lnTo>
                <a:lnTo>
                  <a:pt x="18166" y="2689"/>
                </a:lnTo>
                <a:lnTo>
                  <a:pt x="17867" y="2032"/>
                </a:lnTo>
                <a:lnTo>
                  <a:pt x="17449" y="1255"/>
                </a:lnTo>
                <a:lnTo>
                  <a:pt x="17031" y="538"/>
                </a:lnTo>
                <a:lnTo>
                  <a:pt x="16792" y="299"/>
                </a:lnTo>
                <a:lnTo>
                  <a:pt x="16553" y="60"/>
                </a:lnTo>
                <a:lnTo>
                  <a:pt x="16374"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80"/>
        <p:cNvGrpSpPr/>
        <p:nvPr/>
      </p:nvGrpSpPr>
      <p:grpSpPr>
        <a:xfrm>
          <a:off x="0" y="0"/>
          <a:ext cx="0" cy="0"/>
          <a:chOff x="0" y="0"/>
          <a:chExt cx="0" cy="0"/>
        </a:xfrm>
      </p:grpSpPr>
      <p:sp>
        <p:nvSpPr>
          <p:cNvPr id="81" name="Google Shape;81;p4"/>
          <p:cNvSpPr/>
          <p:nvPr/>
        </p:nvSpPr>
        <p:spPr>
          <a:xfrm rot="-497398">
            <a:off x="4288489" y="588387"/>
            <a:ext cx="569648" cy="583189"/>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4"/>
          <p:cNvSpPr txBox="1">
            <a:spLocks noGrp="1"/>
          </p:cNvSpPr>
          <p:nvPr>
            <p:ph type="body" idx="1"/>
          </p:nvPr>
        </p:nvSpPr>
        <p:spPr>
          <a:xfrm>
            <a:off x="2087675" y="1247400"/>
            <a:ext cx="4968600" cy="3032400"/>
          </a:xfrm>
          <a:prstGeom prst="rect">
            <a:avLst/>
          </a:prstGeom>
        </p:spPr>
        <p:txBody>
          <a:bodyPr spcFirstLastPara="1" wrap="square" lIns="91425" tIns="91425" rIns="91425" bIns="91425" anchor="t" anchorCtr="0"/>
          <a:lstStyle>
            <a:lvl1pPr marL="457200" lvl="0" indent="-431800" algn="ctr" rtl="0">
              <a:spcBef>
                <a:spcPts val="600"/>
              </a:spcBef>
              <a:spcAft>
                <a:spcPts val="0"/>
              </a:spcAft>
              <a:buSzPts val="3200"/>
              <a:buFont typeface="Shadows Into Light Two"/>
              <a:buChar char="༝"/>
              <a:defRPr sz="3200">
                <a:latin typeface="Shadows Into Light Two"/>
                <a:ea typeface="Shadows Into Light Two"/>
                <a:cs typeface="Shadows Into Light Two"/>
                <a:sym typeface="Shadows Into Light Two"/>
              </a:defRPr>
            </a:lvl1pPr>
            <a:lvl2pPr marL="914400" lvl="1" indent="-431800" algn="ctr" rtl="0">
              <a:spcBef>
                <a:spcPts val="0"/>
              </a:spcBef>
              <a:spcAft>
                <a:spcPts val="0"/>
              </a:spcAft>
              <a:buSzPts val="3200"/>
              <a:buFont typeface="Shadows Into Light Two"/>
              <a:buChar char="○"/>
              <a:defRPr sz="3200">
                <a:latin typeface="Shadows Into Light Two"/>
                <a:ea typeface="Shadows Into Light Two"/>
                <a:cs typeface="Shadows Into Light Two"/>
                <a:sym typeface="Shadows Into Light Two"/>
              </a:defRPr>
            </a:lvl2pPr>
            <a:lvl3pPr marL="1371600" lvl="2" indent="-431800" algn="ctr" rtl="0">
              <a:spcBef>
                <a:spcPts val="0"/>
              </a:spcBef>
              <a:spcAft>
                <a:spcPts val="0"/>
              </a:spcAft>
              <a:buSzPts val="3200"/>
              <a:buFont typeface="Shadows Into Light Two"/>
              <a:buChar char="■"/>
              <a:defRPr sz="3200">
                <a:latin typeface="Shadows Into Light Two"/>
                <a:ea typeface="Shadows Into Light Two"/>
                <a:cs typeface="Shadows Into Light Two"/>
                <a:sym typeface="Shadows Into Light Two"/>
              </a:defRPr>
            </a:lvl3pPr>
            <a:lvl4pPr marL="1828800" lvl="3" indent="-431800" algn="ctr" rtl="0">
              <a:spcBef>
                <a:spcPts val="0"/>
              </a:spcBef>
              <a:spcAft>
                <a:spcPts val="0"/>
              </a:spcAft>
              <a:buSzPts val="3200"/>
              <a:buFont typeface="Shadows Into Light Two"/>
              <a:buChar char="●"/>
              <a:defRPr sz="3200">
                <a:latin typeface="Shadows Into Light Two"/>
                <a:ea typeface="Shadows Into Light Two"/>
                <a:cs typeface="Shadows Into Light Two"/>
                <a:sym typeface="Shadows Into Light Two"/>
              </a:defRPr>
            </a:lvl4pPr>
            <a:lvl5pPr marL="2286000" lvl="4" indent="-431800" algn="ctr" rtl="0">
              <a:spcBef>
                <a:spcPts val="0"/>
              </a:spcBef>
              <a:spcAft>
                <a:spcPts val="0"/>
              </a:spcAft>
              <a:buSzPts val="3200"/>
              <a:buFont typeface="Shadows Into Light Two"/>
              <a:buChar char="○"/>
              <a:defRPr sz="3200">
                <a:latin typeface="Shadows Into Light Two"/>
                <a:ea typeface="Shadows Into Light Two"/>
                <a:cs typeface="Shadows Into Light Two"/>
                <a:sym typeface="Shadows Into Light Two"/>
              </a:defRPr>
            </a:lvl5pPr>
            <a:lvl6pPr marL="2743200" lvl="5" indent="-431800" algn="ctr" rtl="0">
              <a:spcBef>
                <a:spcPts val="0"/>
              </a:spcBef>
              <a:spcAft>
                <a:spcPts val="0"/>
              </a:spcAft>
              <a:buSzPts val="3200"/>
              <a:buFont typeface="Shadows Into Light Two"/>
              <a:buChar char="■"/>
              <a:defRPr sz="3200">
                <a:latin typeface="Shadows Into Light Two"/>
                <a:ea typeface="Shadows Into Light Two"/>
                <a:cs typeface="Shadows Into Light Two"/>
                <a:sym typeface="Shadows Into Light Two"/>
              </a:defRPr>
            </a:lvl6pPr>
            <a:lvl7pPr marL="3200400" lvl="6" indent="-431800" algn="ctr" rtl="0">
              <a:spcBef>
                <a:spcPts val="0"/>
              </a:spcBef>
              <a:spcAft>
                <a:spcPts val="0"/>
              </a:spcAft>
              <a:buSzPts val="3200"/>
              <a:buFont typeface="Shadows Into Light Two"/>
              <a:buChar char="●"/>
              <a:defRPr sz="3200">
                <a:latin typeface="Shadows Into Light Two"/>
                <a:ea typeface="Shadows Into Light Two"/>
                <a:cs typeface="Shadows Into Light Two"/>
                <a:sym typeface="Shadows Into Light Two"/>
              </a:defRPr>
            </a:lvl7pPr>
            <a:lvl8pPr marL="3657600" lvl="7" indent="-431800" algn="ctr" rtl="0">
              <a:spcBef>
                <a:spcPts val="0"/>
              </a:spcBef>
              <a:spcAft>
                <a:spcPts val="0"/>
              </a:spcAft>
              <a:buSzPts val="3200"/>
              <a:buFont typeface="Shadows Into Light Two"/>
              <a:buChar char="○"/>
              <a:defRPr sz="3200">
                <a:latin typeface="Shadows Into Light Two"/>
                <a:ea typeface="Shadows Into Light Two"/>
                <a:cs typeface="Shadows Into Light Two"/>
                <a:sym typeface="Shadows Into Light Two"/>
              </a:defRPr>
            </a:lvl8pPr>
            <a:lvl9pPr marL="4114800" lvl="8" indent="-431800" algn="ctr">
              <a:spcBef>
                <a:spcPts val="0"/>
              </a:spcBef>
              <a:spcAft>
                <a:spcPts val="0"/>
              </a:spcAft>
              <a:buSzPts val="3200"/>
              <a:buFont typeface="Shadows Into Light Two"/>
              <a:buChar char="■"/>
              <a:defRPr sz="3200">
                <a:latin typeface="Shadows Into Light Two"/>
                <a:ea typeface="Shadows Into Light Two"/>
                <a:cs typeface="Shadows Into Light Two"/>
                <a:sym typeface="Shadows Into Light Two"/>
              </a:defRPr>
            </a:lvl9pPr>
          </a:lstStyle>
          <a:p>
            <a:endParaRPr/>
          </a:p>
        </p:txBody>
      </p:sp>
      <p:sp>
        <p:nvSpPr>
          <p:cNvPr id="83" name="Google Shape;83;p4"/>
          <p:cNvSpPr txBox="1"/>
          <p:nvPr/>
        </p:nvSpPr>
        <p:spPr>
          <a:xfrm>
            <a:off x="3593400" y="324175"/>
            <a:ext cx="1957200" cy="604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600">
                <a:solidFill>
                  <a:srgbClr val="65677F"/>
                </a:solidFill>
                <a:latin typeface="Chivo"/>
                <a:ea typeface="Chivo"/>
                <a:cs typeface="Chivo"/>
                <a:sym typeface="Chivo"/>
              </a:rPr>
              <a:t>“</a:t>
            </a:r>
            <a:endParaRPr sz="9600">
              <a:solidFill>
                <a:srgbClr val="65677F"/>
              </a:solidFill>
              <a:latin typeface="Chivo"/>
              <a:ea typeface="Chivo"/>
              <a:cs typeface="Chivo"/>
              <a:sym typeface="Chivo"/>
            </a:endParaRPr>
          </a:p>
        </p:txBody>
      </p:sp>
      <p:sp>
        <p:nvSpPr>
          <p:cNvPr id="84" name="Google Shape;84;p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
        <p:nvSpPr>
          <p:cNvPr id="85" name="Google Shape;85;p4"/>
          <p:cNvSpPr/>
          <p:nvPr/>
        </p:nvSpPr>
        <p:spPr>
          <a:xfrm rot="-6974255">
            <a:off x="8132622" y="3724110"/>
            <a:ext cx="213588" cy="281025"/>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96B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4"/>
          <p:cNvSpPr/>
          <p:nvPr/>
        </p:nvSpPr>
        <p:spPr>
          <a:xfrm>
            <a:off x="2579853" y="-136211"/>
            <a:ext cx="781013" cy="790965"/>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A1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a:off x="2684780" y="88390"/>
            <a:ext cx="337444" cy="341744"/>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4"/>
          <p:cNvSpPr/>
          <p:nvPr/>
        </p:nvSpPr>
        <p:spPr>
          <a:xfrm rot="4358823">
            <a:off x="3941098" y="4889269"/>
            <a:ext cx="375550" cy="380336"/>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AAED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4"/>
          <p:cNvSpPr/>
          <p:nvPr/>
        </p:nvSpPr>
        <p:spPr>
          <a:xfrm rot="1151692">
            <a:off x="8434472" y="4226868"/>
            <a:ext cx="357870" cy="362297"/>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4"/>
          <p:cNvSpPr/>
          <p:nvPr/>
        </p:nvSpPr>
        <p:spPr>
          <a:xfrm rot="-10153158">
            <a:off x="4729339" y="4449252"/>
            <a:ext cx="717468" cy="532972"/>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4"/>
          <p:cNvSpPr/>
          <p:nvPr/>
        </p:nvSpPr>
        <p:spPr>
          <a:xfrm rot="943073">
            <a:off x="4813520" y="4340916"/>
            <a:ext cx="375504" cy="340343"/>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4"/>
          <p:cNvSpPr/>
          <p:nvPr/>
        </p:nvSpPr>
        <p:spPr>
          <a:xfrm rot="-6648331">
            <a:off x="8563948" y="1186838"/>
            <a:ext cx="742053" cy="609292"/>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4"/>
          <p:cNvSpPr/>
          <p:nvPr/>
        </p:nvSpPr>
        <p:spPr>
          <a:xfrm rot="2711984">
            <a:off x="4884709" y="-109436"/>
            <a:ext cx="799096" cy="593523"/>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AAED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4"/>
          <p:cNvSpPr/>
          <p:nvPr/>
        </p:nvSpPr>
        <p:spPr>
          <a:xfrm>
            <a:off x="6790083" y="4541690"/>
            <a:ext cx="781013" cy="790965"/>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A1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4"/>
          <p:cNvSpPr/>
          <p:nvPr/>
        </p:nvSpPr>
        <p:spPr>
          <a:xfrm rot="-5990705">
            <a:off x="8271773" y="2605766"/>
            <a:ext cx="663539" cy="601272"/>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4"/>
          <p:cNvSpPr/>
          <p:nvPr/>
        </p:nvSpPr>
        <p:spPr>
          <a:xfrm rot="-4782675">
            <a:off x="8259070" y="2656361"/>
            <a:ext cx="337456" cy="341755"/>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4"/>
          <p:cNvSpPr/>
          <p:nvPr/>
        </p:nvSpPr>
        <p:spPr>
          <a:xfrm>
            <a:off x="1059765" y="251069"/>
            <a:ext cx="375578" cy="384506"/>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96B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4"/>
          <p:cNvSpPr/>
          <p:nvPr/>
        </p:nvSpPr>
        <p:spPr>
          <a:xfrm>
            <a:off x="7054212" y="316389"/>
            <a:ext cx="780996" cy="813747"/>
          </a:xfrm>
          <a:custGeom>
            <a:avLst/>
            <a:gdLst/>
            <a:ahLst/>
            <a:cxnLst/>
            <a:rect l="l" t="t" r="r" b="b"/>
            <a:pathLst>
              <a:path w="19959" h="20796" extrusionOk="0">
                <a:moveTo>
                  <a:pt x="9801" y="1"/>
                </a:moveTo>
                <a:lnTo>
                  <a:pt x="8785" y="60"/>
                </a:lnTo>
                <a:lnTo>
                  <a:pt x="7769" y="240"/>
                </a:lnTo>
                <a:lnTo>
                  <a:pt x="6753" y="538"/>
                </a:lnTo>
                <a:lnTo>
                  <a:pt x="5797" y="957"/>
                </a:lnTo>
                <a:lnTo>
                  <a:pt x="4901" y="1495"/>
                </a:lnTo>
                <a:lnTo>
                  <a:pt x="4004" y="2152"/>
                </a:lnTo>
                <a:lnTo>
                  <a:pt x="3347" y="2809"/>
                </a:lnTo>
                <a:lnTo>
                  <a:pt x="2630" y="3586"/>
                </a:lnTo>
                <a:lnTo>
                  <a:pt x="2032" y="4482"/>
                </a:lnTo>
                <a:lnTo>
                  <a:pt x="1435" y="5379"/>
                </a:lnTo>
                <a:lnTo>
                  <a:pt x="957" y="6335"/>
                </a:lnTo>
                <a:lnTo>
                  <a:pt x="538" y="7351"/>
                </a:lnTo>
                <a:lnTo>
                  <a:pt x="240" y="8307"/>
                </a:lnTo>
                <a:lnTo>
                  <a:pt x="60" y="9263"/>
                </a:lnTo>
                <a:lnTo>
                  <a:pt x="1" y="9860"/>
                </a:lnTo>
                <a:lnTo>
                  <a:pt x="60" y="10458"/>
                </a:lnTo>
                <a:lnTo>
                  <a:pt x="120" y="10936"/>
                </a:lnTo>
                <a:lnTo>
                  <a:pt x="240" y="11474"/>
                </a:lnTo>
                <a:lnTo>
                  <a:pt x="598" y="12489"/>
                </a:lnTo>
                <a:lnTo>
                  <a:pt x="957" y="13565"/>
                </a:lnTo>
                <a:lnTo>
                  <a:pt x="1076" y="13924"/>
                </a:lnTo>
                <a:lnTo>
                  <a:pt x="1136" y="14342"/>
                </a:lnTo>
                <a:lnTo>
                  <a:pt x="1136" y="15059"/>
                </a:lnTo>
                <a:lnTo>
                  <a:pt x="1136" y="15836"/>
                </a:lnTo>
                <a:lnTo>
                  <a:pt x="1196" y="16613"/>
                </a:lnTo>
                <a:lnTo>
                  <a:pt x="1375" y="17270"/>
                </a:lnTo>
                <a:lnTo>
                  <a:pt x="1554" y="17808"/>
                </a:lnTo>
                <a:lnTo>
                  <a:pt x="1734" y="18286"/>
                </a:lnTo>
                <a:lnTo>
                  <a:pt x="2032" y="18764"/>
                </a:lnTo>
                <a:lnTo>
                  <a:pt x="2331" y="19122"/>
                </a:lnTo>
                <a:lnTo>
                  <a:pt x="2690" y="19481"/>
                </a:lnTo>
                <a:lnTo>
                  <a:pt x="3048" y="19780"/>
                </a:lnTo>
                <a:lnTo>
                  <a:pt x="3466" y="20019"/>
                </a:lnTo>
                <a:lnTo>
                  <a:pt x="3885" y="20258"/>
                </a:lnTo>
                <a:lnTo>
                  <a:pt x="4363" y="20437"/>
                </a:lnTo>
                <a:lnTo>
                  <a:pt x="4841" y="20556"/>
                </a:lnTo>
                <a:lnTo>
                  <a:pt x="5319" y="20676"/>
                </a:lnTo>
                <a:lnTo>
                  <a:pt x="6335" y="20795"/>
                </a:lnTo>
                <a:lnTo>
                  <a:pt x="7410" y="20736"/>
                </a:lnTo>
                <a:lnTo>
                  <a:pt x="8546" y="20616"/>
                </a:lnTo>
                <a:lnTo>
                  <a:pt x="9681" y="20317"/>
                </a:lnTo>
                <a:lnTo>
                  <a:pt x="10757" y="20019"/>
                </a:lnTo>
                <a:lnTo>
                  <a:pt x="11832" y="19600"/>
                </a:lnTo>
                <a:lnTo>
                  <a:pt x="12848" y="19122"/>
                </a:lnTo>
                <a:lnTo>
                  <a:pt x="13744" y="18585"/>
                </a:lnTo>
                <a:lnTo>
                  <a:pt x="14521" y="17987"/>
                </a:lnTo>
                <a:lnTo>
                  <a:pt x="15238" y="17389"/>
                </a:lnTo>
                <a:lnTo>
                  <a:pt x="15896" y="16792"/>
                </a:lnTo>
                <a:lnTo>
                  <a:pt x="16613" y="16194"/>
                </a:lnTo>
                <a:lnTo>
                  <a:pt x="17270" y="15597"/>
                </a:lnTo>
                <a:lnTo>
                  <a:pt x="17867" y="14999"/>
                </a:lnTo>
                <a:lnTo>
                  <a:pt x="18465" y="14402"/>
                </a:lnTo>
                <a:lnTo>
                  <a:pt x="18943" y="13685"/>
                </a:lnTo>
                <a:lnTo>
                  <a:pt x="19361" y="12908"/>
                </a:lnTo>
                <a:lnTo>
                  <a:pt x="19541" y="12430"/>
                </a:lnTo>
                <a:lnTo>
                  <a:pt x="19660" y="11952"/>
                </a:lnTo>
                <a:lnTo>
                  <a:pt x="19839" y="11055"/>
                </a:lnTo>
                <a:lnTo>
                  <a:pt x="19959" y="10099"/>
                </a:lnTo>
                <a:lnTo>
                  <a:pt x="19899" y="9203"/>
                </a:lnTo>
                <a:lnTo>
                  <a:pt x="19780" y="8247"/>
                </a:lnTo>
                <a:lnTo>
                  <a:pt x="19600" y="7351"/>
                </a:lnTo>
                <a:lnTo>
                  <a:pt x="19302" y="6454"/>
                </a:lnTo>
                <a:lnTo>
                  <a:pt x="18943" y="5618"/>
                </a:lnTo>
                <a:lnTo>
                  <a:pt x="18465" y="4781"/>
                </a:lnTo>
                <a:lnTo>
                  <a:pt x="17867" y="3945"/>
                </a:lnTo>
                <a:lnTo>
                  <a:pt x="17150" y="3108"/>
                </a:lnTo>
                <a:lnTo>
                  <a:pt x="16374" y="2391"/>
                </a:lnTo>
                <a:lnTo>
                  <a:pt x="15537" y="1793"/>
                </a:lnTo>
                <a:lnTo>
                  <a:pt x="14700" y="1256"/>
                </a:lnTo>
                <a:lnTo>
                  <a:pt x="13744" y="777"/>
                </a:lnTo>
                <a:lnTo>
                  <a:pt x="12788" y="419"/>
                </a:lnTo>
                <a:lnTo>
                  <a:pt x="11772" y="180"/>
                </a:lnTo>
                <a:lnTo>
                  <a:pt x="10816" y="1"/>
                </a:lnTo>
                <a:close/>
              </a:path>
            </a:pathLst>
          </a:custGeom>
          <a:solidFill>
            <a:srgbClr val="FF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4"/>
          <p:cNvSpPr/>
          <p:nvPr/>
        </p:nvSpPr>
        <p:spPr>
          <a:xfrm rot="3741390">
            <a:off x="7058695" y="114017"/>
            <a:ext cx="440145" cy="450608"/>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4"/>
          <p:cNvSpPr/>
          <p:nvPr/>
        </p:nvSpPr>
        <p:spPr>
          <a:xfrm>
            <a:off x="-174209" y="985454"/>
            <a:ext cx="910004" cy="824609"/>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4"/>
          <p:cNvSpPr/>
          <p:nvPr/>
        </p:nvSpPr>
        <p:spPr>
          <a:xfrm>
            <a:off x="307522" y="1536823"/>
            <a:ext cx="337444" cy="341744"/>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4"/>
          <p:cNvSpPr/>
          <p:nvPr/>
        </p:nvSpPr>
        <p:spPr>
          <a:xfrm rot="10592571">
            <a:off x="1931803" y="4671974"/>
            <a:ext cx="876846" cy="651353"/>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4"/>
          <p:cNvSpPr/>
          <p:nvPr/>
        </p:nvSpPr>
        <p:spPr>
          <a:xfrm rot="-7924689">
            <a:off x="127751" y="2727519"/>
            <a:ext cx="676415" cy="502513"/>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AAED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4"/>
          <p:cNvSpPr/>
          <p:nvPr/>
        </p:nvSpPr>
        <p:spPr>
          <a:xfrm rot="-1232342">
            <a:off x="584556" y="2630487"/>
            <a:ext cx="274505" cy="281030"/>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4"/>
          <p:cNvSpPr/>
          <p:nvPr/>
        </p:nvSpPr>
        <p:spPr>
          <a:xfrm rot="5968943">
            <a:off x="379973" y="3976490"/>
            <a:ext cx="663471" cy="671935"/>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4"/>
          <p:cNvSpPr/>
          <p:nvPr/>
        </p:nvSpPr>
        <p:spPr>
          <a:xfrm rot="1319053">
            <a:off x="-51439" y="1007787"/>
            <a:ext cx="601219" cy="941593"/>
          </a:xfrm>
          <a:custGeom>
            <a:avLst/>
            <a:gdLst/>
            <a:ahLst/>
            <a:cxnLst/>
            <a:rect l="l" t="t" r="r" b="b"/>
            <a:pathLst>
              <a:path w="27548" h="43144" extrusionOk="0">
                <a:moveTo>
                  <a:pt x="16075" y="657"/>
                </a:moveTo>
                <a:lnTo>
                  <a:pt x="16135" y="896"/>
                </a:lnTo>
                <a:lnTo>
                  <a:pt x="15477" y="777"/>
                </a:lnTo>
                <a:lnTo>
                  <a:pt x="16075" y="657"/>
                </a:lnTo>
                <a:close/>
                <a:moveTo>
                  <a:pt x="8068" y="9322"/>
                </a:moveTo>
                <a:lnTo>
                  <a:pt x="7829" y="9382"/>
                </a:lnTo>
                <a:lnTo>
                  <a:pt x="7649" y="9441"/>
                </a:lnTo>
                <a:lnTo>
                  <a:pt x="7590" y="9621"/>
                </a:lnTo>
                <a:lnTo>
                  <a:pt x="7590" y="9740"/>
                </a:lnTo>
                <a:lnTo>
                  <a:pt x="7590" y="9919"/>
                </a:lnTo>
                <a:lnTo>
                  <a:pt x="7709" y="10039"/>
                </a:lnTo>
                <a:lnTo>
                  <a:pt x="7829" y="10099"/>
                </a:lnTo>
                <a:lnTo>
                  <a:pt x="8008" y="10039"/>
                </a:lnTo>
                <a:lnTo>
                  <a:pt x="8127" y="9979"/>
                </a:lnTo>
                <a:lnTo>
                  <a:pt x="8247" y="9860"/>
                </a:lnTo>
                <a:lnTo>
                  <a:pt x="8366" y="9621"/>
                </a:lnTo>
                <a:lnTo>
                  <a:pt x="8366" y="9501"/>
                </a:lnTo>
                <a:lnTo>
                  <a:pt x="8366" y="9382"/>
                </a:lnTo>
                <a:lnTo>
                  <a:pt x="8247" y="9322"/>
                </a:lnTo>
                <a:close/>
                <a:moveTo>
                  <a:pt x="6992" y="12369"/>
                </a:moveTo>
                <a:lnTo>
                  <a:pt x="6872" y="12429"/>
                </a:lnTo>
                <a:lnTo>
                  <a:pt x="6693" y="12489"/>
                </a:lnTo>
                <a:lnTo>
                  <a:pt x="6633" y="12608"/>
                </a:lnTo>
                <a:lnTo>
                  <a:pt x="6574" y="12788"/>
                </a:lnTo>
                <a:lnTo>
                  <a:pt x="6574" y="12967"/>
                </a:lnTo>
                <a:lnTo>
                  <a:pt x="6574" y="13086"/>
                </a:lnTo>
                <a:lnTo>
                  <a:pt x="6693" y="13146"/>
                </a:lnTo>
                <a:lnTo>
                  <a:pt x="6872" y="13206"/>
                </a:lnTo>
                <a:lnTo>
                  <a:pt x="6992" y="13146"/>
                </a:lnTo>
                <a:lnTo>
                  <a:pt x="7171" y="13086"/>
                </a:lnTo>
                <a:lnTo>
                  <a:pt x="7231" y="12967"/>
                </a:lnTo>
                <a:lnTo>
                  <a:pt x="7291" y="12788"/>
                </a:lnTo>
                <a:lnTo>
                  <a:pt x="7291" y="12608"/>
                </a:lnTo>
                <a:lnTo>
                  <a:pt x="7291" y="12489"/>
                </a:lnTo>
                <a:lnTo>
                  <a:pt x="7171" y="12429"/>
                </a:lnTo>
                <a:lnTo>
                  <a:pt x="6992" y="12369"/>
                </a:lnTo>
                <a:close/>
                <a:moveTo>
                  <a:pt x="4124" y="12847"/>
                </a:moveTo>
                <a:lnTo>
                  <a:pt x="3944" y="12967"/>
                </a:lnTo>
                <a:lnTo>
                  <a:pt x="3885" y="13086"/>
                </a:lnTo>
                <a:lnTo>
                  <a:pt x="3765" y="13266"/>
                </a:lnTo>
                <a:lnTo>
                  <a:pt x="3705" y="13445"/>
                </a:lnTo>
                <a:lnTo>
                  <a:pt x="3705" y="13624"/>
                </a:lnTo>
                <a:lnTo>
                  <a:pt x="3765" y="13744"/>
                </a:lnTo>
                <a:lnTo>
                  <a:pt x="3885" y="13863"/>
                </a:lnTo>
                <a:lnTo>
                  <a:pt x="4303" y="13863"/>
                </a:lnTo>
                <a:lnTo>
                  <a:pt x="4482" y="13744"/>
                </a:lnTo>
                <a:lnTo>
                  <a:pt x="4602" y="13564"/>
                </a:lnTo>
                <a:lnTo>
                  <a:pt x="4662" y="13385"/>
                </a:lnTo>
                <a:lnTo>
                  <a:pt x="4662" y="13146"/>
                </a:lnTo>
                <a:lnTo>
                  <a:pt x="4542" y="12967"/>
                </a:lnTo>
                <a:lnTo>
                  <a:pt x="4363" y="12847"/>
                </a:lnTo>
                <a:close/>
                <a:moveTo>
                  <a:pt x="8127" y="14819"/>
                </a:moveTo>
                <a:lnTo>
                  <a:pt x="7948" y="14999"/>
                </a:lnTo>
                <a:lnTo>
                  <a:pt x="7948" y="15178"/>
                </a:lnTo>
                <a:lnTo>
                  <a:pt x="7948" y="15596"/>
                </a:lnTo>
                <a:lnTo>
                  <a:pt x="7948" y="15835"/>
                </a:lnTo>
                <a:lnTo>
                  <a:pt x="8008" y="15955"/>
                </a:lnTo>
                <a:lnTo>
                  <a:pt x="8068" y="16074"/>
                </a:lnTo>
                <a:lnTo>
                  <a:pt x="8187" y="16014"/>
                </a:lnTo>
                <a:lnTo>
                  <a:pt x="8366" y="15835"/>
                </a:lnTo>
                <a:lnTo>
                  <a:pt x="8486" y="15596"/>
                </a:lnTo>
                <a:lnTo>
                  <a:pt x="8546" y="15357"/>
                </a:lnTo>
                <a:lnTo>
                  <a:pt x="8486" y="15118"/>
                </a:lnTo>
                <a:lnTo>
                  <a:pt x="8426" y="14939"/>
                </a:lnTo>
                <a:lnTo>
                  <a:pt x="8307" y="14819"/>
                </a:lnTo>
                <a:close/>
                <a:moveTo>
                  <a:pt x="5259" y="15417"/>
                </a:moveTo>
                <a:lnTo>
                  <a:pt x="5020" y="15477"/>
                </a:lnTo>
                <a:lnTo>
                  <a:pt x="4841" y="15656"/>
                </a:lnTo>
                <a:lnTo>
                  <a:pt x="4662" y="15895"/>
                </a:lnTo>
                <a:lnTo>
                  <a:pt x="4602" y="16194"/>
                </a:lnTo>
                <a:lnTo>
                  <a:pt x="4542" y="16433"/>
                </a:lnTo>
                <a:lnTo>
                  <a:pt x="4662" y="16672"/>
                </a:lnTo>
                <a:lnTo>
                  <a:pt x="4841" y="16791"/>
                </a:lnTo>
                <a:lnTo>
                  <a:pt x="4901" y="16851"/>
                </a:lnTo>
                <a:lnTo>
                  <a:pt x="5020" y="16851"/>
                </a:lnTo>
                <a:lnTo>
                  <a:pt x="5259" y="16731"/>
                </a:lnTo>
                <a:lnTo>
                  <a:pt x="5438" y="16552"/>
                </a:lnTo>
                <a:lnTo>
                  <a:pt x="5618" y="16313"/>
                </a:lnTo>
                <a:lnTo>
                  <a:pt x="5737" y="16074"/>
                </a:lnTo>
                <a:lnTo>
                  <a:pt x="5737" y="15775"/>
                </a:lnTo>
                <a:lnTo>
                  <a:pt x="5677" y="15596"/>
                </a:lnTo>
                <a:lnTo>
                  <a:pt x="5558" y="15477"/>
                </a:lnTo>
                <a:lnTo>
                  <a:pt x="5498" y="15417"/>
                </a:lnTo>
                <a:close/>
                <a:moveTo>
                  <a:pt x="7171" y="18166"/>
                </a:moveTo>
                <a:lnTo>
                  <a:pt x="6992" y="18225"/>
                </a:lnTo>
                <a:lnTo>
                  <a:pt x="6872" y="18345"/>
                </a:lnTo>
                <a:lnTo>
                  <a:pt x="6813" y="18524"/>
                </a:lnTo>
                <a:lnTo>
                  <a:pt x="6813" y="18703"/>
                </a:lnTo>
                <a:lnTo>
                  <a:pt x="6813" y="18883"/>
                </a:lnTo>
                <a:lnTo>
                  <a:pt x="6872" y="19002"/>
                </a:lnTo>
                <a:lnTo>
                  <a:pt x="6992" y="19122"/>
                </a:lnTo>
                <a:lnTo>
                  <a:pt x="7171" y="19122"/>
                </a:lnTo>
                <a:lnTo>
                  <a:pt x="7351" y="19062"/>
                </a:lnTo>
                <a:lnTo>
                  <a:pt x="7470" y="18942"/>
                </a:lnTo>
                <a:lnTo>
                  <a:pt x="7530" y="18763"/>
                </a:lnTo>
                <a:lnTo>
                  <a:pt x="7530" y="18584"/>
                </a:lnTo>
                <a:lnTo>
                  <a:pt x="7530" y="18405"/>
                </a:lnTo>
                <a:lnTo>
                  <a:pt x="7470" y="18285"/>
                </a:lnTo>
                <a:lnTo>
                  <a:pt x="7351" y="18166"/>
                </a:lnTo>
                <a:close/>
                <a:moveTo>
                  <a:pt x="4064" y="18763"/>
                </a:moveTo>
                <a:lnTo>
                  <a:pt x="3885" y="18883"/>
                </a:lnTo>
                <a:lnTo>
                  <a:pt x="3705" y="19002"/>
                </a:lnTo>
                <a:lnTo>
                  <a:pt x="3586" y="19181"/>
                </a:lnTo>
                <a:lnTo>
                  <a:pt x="3586" y="19420"/>
                </a:lnTo>
                <a:lnTo>
                  <a:pt x="3705" y="19659"/>
                </a:lnTo>
                <a:lnTo>
                  <a:pt x="3825" y="19779"/>
                </a:lnTo>
                <a:lnTo>
                  <a:pt x="4004" y="19839"/>
                </a:lnTo>
                <a:lnTo>
                  <a:pt x="4183" y="19839"/>
                </a:lnTo>
                <a:lnTo>
                  <a:pt x="4303" y="19719"/>
                </a:lnTo>
                <a:lnTo>
                  <a:pt x="4423" y="19600"/>
                </a:lnTo>
                <a:lnTo>
                  <a:pt x="4542" y="19420"/>
                </a:lnTo>
                <a:lnTo>
                  <a:pt x="4542" y="19241"/>
                </a:lnTo>
                <a:lnTo>
                  <a:pt x="4542" y="19062"/>
                </a:lnTo>
                <a:lnTo>
                  <a:pt x="4423" y="18823"/>
                </a:lnTo>
                <a:lnTo>
                  <a:pt x="4243" y="18763"/>
                </a:lnTo>
                <a:close/>
                <a:moveTo>
                  <a:pt x="7590" y="20855"/>
                </a:moveTo>
                <a:lnTo>
                  <a:pt x="7351" y="20914"/>
                </a:lnTo>
                <a:lnTo>
                  <a:pt x="7052" y="21094"/>
                </a:lnTo>
                <a:lnTo>
                  <a:pt x="6813" y="21333"/>
                </a:lnTo>
                <a:lnTo>
                  <a:pt x="6693" y="21572"/>
                </a:lnTo>
                <a:lnTo>
                  <a:pt x="6693" y="21751"/>
                </a:lnTo>
                <a:lnTo>
                  <a:pt x="6753" y="21930"/>
                </a:lnTo>
                <a:lnTo>
                  <a:pt x="6932" y="22050"/>
                </a:lnTo>
                <a:lnTo>
                  <a:pt x="7171" y="22109"/>
                </a:lnTo>
                <a:lnTo>
                  <a:pt x="7410" y="22050"/>
                </a:lnTo>
                <a:lnTo>
                  <a:pt x="7649" y="21930"/>
                </a:lnTo>
                <a:lnTo>
                  <a:pt x="7888" y="21691"/>
                </a:lnTo>
                <a:lnTo>
                  <a:pt x="8068" y="21333"/>
                </a:lnTo>
                <a:lnTo>
                  <a:pt x="8068" y="21094"/>
                </a:lnTo>
                <a:lnTo>
                  <a:pt x="8008" y="20914"/>
                </a:lnTo>
                <a:lnTo>
                  <a:pt x="7829" y="20855"/>
                </a:lnTo>
                <a:close/>
                <a:moveTo>
                  <a:pt x="3466" y="22169"/>
                </a:moveTo>
                <a:lnTo>
                  <a:pt x="3347" y="22229"/>
                </a:lnTo>
                <a:lnTo>
                  <a:pt x="3287" y="22348"/>
                </a:lnTo>
                <a:lnTo>
                  <a:pt x="3227" y="22528"/>
                </a:lnTo>
                <a:lnTo>
                  <a:pt x="3227" y="22707"/>
                </a:lnTo>
                <a:lnTo>
                  <a:pt x="3287" y="22826"/>
                </a:lnTo>
                <a:lnTo>
                  <a:pt x="3407" y="22946"/>
                </a:lnTo>
                <a:lnTo>
                  <a:pt x="3586" y="23006"/>
                </a:lnTo>
                <a:lnTo>
                  <a:pt x="3825" y="23006"/>
                </a:lnTo>
                <a:lnTo>
                  <a:pt x="3944" y="22886"/>
                </a:lnTo>
                <a:lnTo>
                  <a:pt x="4064" y="22767"/>
                </a:lnTo>
                <a:lnTo>
                  <a:pt x="4064" y="22647"/>
                </a:lnTo>
                <a:lnTo>
                  <a:pt x="4064" y="22528"/>
                </a:lnTo>
                <a:lnTo>
                  <a:pt x="4004" y="22348"/>
                </a:lnTo>
                <a:lnTo>
                  <a:pt x="3825" y="22229"/>
                </a:lnTo>
                <a:lnTo>
                  <a:pt x="3646" y="22169"/>
                </a:lnTo>
                <a:close/>
                <a:moveTo>
                  <a:pt x="5080" y="23424"/>
                </a:moveTo>
                <a:lnTo>
                  <a:pt x="4960" y="23484"/>
                </a:lnTo>
                <a:lnTo>
                  <a:pt x="4721" y="23723"/>
                </a:lnTo>
                <a:lnTo>
                  <a:pt x="4662" y="23902"/>
                </a:lnTo>
                <a:lnTo>
                  <a:pt x="4602" y="24022"/>
                </a:lnTo>
                <a:lnTo>
                  <a:pt x="4721" y="24141"/>
                </a:lnTo>
                <a:lnTo>
                  <a:pt x="5199" y="24141"/>
                </a:lnTo>
                <a:lnTo>
                  <a:pt x="5319" y="24081"/>
                </a:lnTo>
                <a:lnTo>
                  <a:pt x="5379" y="23962"/>
                </a:lnTo>
                <a:lnTo>
                  <a:pt x="5319" y="23842"/>
                </a:lnTo>
                <a:lnTo>
                  <a:pt x="5199" y="23544"/>
                </a:lnTo>
                <a:lnTo>
                  <a:pt x="5080" y="23424"/>
                </a:lnTo>
                <a:close/>
                <a:moveTo>
                  <a:pt x="9800" y="23424"/>
                </a:moveTo>
                <a:lnTo>
                  <a:pt x="9621" y="23484"/>
                </a:lnTo>
                <a:lnTo>
                  <a:pt x="9561" y="23544"/>
                </a:lnTo>
                <a:lnTo>
                  <a:pt x="9502" y="23723"/>
                </a:lnTo>
                <a:lnTo>
                  <a:pt x="9502" y="23902"/>
                </a:lnTo>
                <a:lnTo>
                  <a:pt x="9561" y="24081"/>
                </a:lnTo>
                <a:lnTo>
                  <a:pt x="9621" y="24201"/>
                </a:lnTo>
                <a:lnTo>
                  <a:pt x="9741" y="24261"/>
                </a:lnTo>
                <a:lnTo>
                  <a:pt x="10099" y="24261"/>
                </a:lnTo>
                <a:lnTo>
                  <a:pt x="10219" y="24201"/>
                </a:lnTo>
                <a:lnTo>
                  <a:pt x="10279" y="24022"/>
                </a:lnTo>
                <a:lnTo>
                  <a:pt x="10279" y="23842"/>
                </a:lnTo>
                <a:lnTo>
                  <a:pt x="10219" y="23723"/>
                </a:lnTo>
                <a:lnTo>
                  <a:pt x="10099" y="23544"/>
                </a:lnTo>
                <a:lnTo>
                  <a:pt x="9980" y="23424"/>
                </a:lnTo>
                <a:close/>
                <a:moveTo>
                  <a:pt x="3227" y="24978"/>
                </a:moveTo>
                <a:lnTo>
                  <a:pt x="3108" y="25097"/>
                </a:lnTo>
                <a:lnTo>
                  <a:pt x="2988" y="25276"/>
                </a:lnTo>
                <a:lnTo>
                  <a:pt x="2929" y="25456"/>
                </a:lnTo>
                <a:lnTo>
                  <a:pt x="2869" y="25635"/>
                </a:lnTo>
                <a:lnTo>
                  <a:pt x="2929" y="25814"/>
                </a:lnTo>
                <a:lnTo>
                  <a:pt x="3048" y="25934"/>
                </a:lnTo>
                <a:lnTo>
                  <a:pt x="3466" y="25934"/>
                </a:lnTo>
                <a:lnTo>
                  <a:pt x="3586" y="25814"/>
                </a:lnTo>
                <a:lnTo>
                  <a:pt x="3705" y="25635"/>
                </a:lnTo>
                <a:lnTo>
                  <a:pt x="3765" y="25456"/>
                </a:lnTo>
                <a:lnTo>
                  <a:pt x="3825" y="25276"/>
                </a:lnTo>
                <a:lnTo>
                  <a:pt x="3765" y="25097"/>
                </a:lnTo>
                <a:lnTo>
                  <a:pt x="3646" y="24978"/>
                </a:lnTo>
                <a:close/>
                <a:moveTo>
                  <a:pt x="6932" y="24858"/>
                </a:moveTo>
                <a:lnTo>
                  <a:pt x="6813" y="24918"/>
                </a:lnTo>
                <a:lnTo>
                  <a:pt x="6753" y="24978"/>
                </a:lnTo>
                <a:lnTo>
                  <a:pt x="6574" y="25276"/>
                </a:lnTo>
                <a:lnTo>
                  <a:pt x="6574" y="25456"/>
                </a:lnTo>
                <a:lnTo>
                  <a:pt x="6633" y="25635"/>
                </a:lnTo>
                <a:lnTo>
                  <a:pt x="6753" y="25874"/>
                </a:lnTo>
                <a:lnTo>
                  <a:pt x="6872" y="26053"/>
                </a:lnTo>
                <a:lnTo>
                  <a:pt x="6992" y="26173"/>
                </a:lnTo>
                <a:lnTo>
                  <a:pt x="7171" y="26233"/>
                </a:lnTo>
                <a:lnTo>
                  <a:pt x="7291" y="26233"/>
                </a:lnTo>
                <a:lnTo>
                  <a:pt x="7410" y="26053"/>
                </a:lnTo>
                <a:lnTo>
                  <a:pt x="7530" y="25814"/>
                </a:lnTo>
                <a:lnTo>
                  <a:pt x="7530" y="25515"/>
                </a:lnTo>
                <a:lnTo>
                  <a:pt x="7410" y="25276"/>
                </a:lnTo>
                <a:lnTo>
                  <a:pt x="7291" y="25037"/>
                </a:lnTo>
                <a:lnTo>
                  <a:pt x="7111" y="24918"/>
                </a:lnTo>
                <a:lnTo>
                  <a:pt x="6932" y="24858"/>
                </a:lnTo>
                <a:close/>
                <a:moveTo>
                  <a:pt x="10099" y="27368"/>
                </a:moveTo>
                <a:lnTo>
                  <a:pt x="9980" y="27428"/>
                </a:lnTo>
                <a:lnTo>
                  <a:pt x="9800" y="27667"/>
                </a:lnTo>
                <a:lnTo>
                  <a:pt x="9681" y="27906"/>
                </a:lnTo>
                <a:lnTo>
                  <a:pt x="9681" y="28145"/>
                </a:lnTo>
                <a:lnTo>
                  <a:pt x="9741" y="28204"/>
                </a:lnTo>
                <a:lnTo>
                  <a:pt x="9800" y="28264"/>
                </a:lnTo>
                <a:lnTo>
                  <a:pt x="9920" y="28324"/>
                </a:lnTo>
                <a:lnTo>
                  <a:pt x="10040" y="28264"/>
                </a:lnTo>
                <a:lnTo>
                  <a:pt x="10398" y="28204"/>
                </a:lnTo>
                <a:lnTo>
                  <a:pt x="10458" y="28145"/>
                </a:lnTo>
                <a:lnTo>
                  <a:pt x="10458" y="27906"/>
                </a:lnTo>
                <a:lnTo>
                  <a:pt x="10398" y="27667"/>
                </a:lnTo>
                <a:lnTo>
                  <a:pt x="10338" y="27487"/>
                </a:lnTo>
                <a:lnTo>
                  <a:pt x="10279" y="27368"/>
                </a:lnTo>
                <a:close/>
                <a:moveTo>
                  <a:pt x="7769" y="28563"/>
                </a:moveTo>
                <a:lnTo>
                  <a:pt x="7530" y="28623"/>
                </a:lnTo>
                <a:lnTo>
                  <a:pt x="7410" y="28683"/>
                </a:lnTo>
                <a:lnTo>
                  <a:pt x="7291" y="28862"/>
                </a:lnTo>
                <a:lnTo>
                  <a:pt x="7231" y="29041"/>
                </a:lnTo>
                <a:lnTo>
                  <a:pt x="7231" y="29220"/>
                </a:lnTo>
                <a:lnTo>
                  <a:pt x="7231" y="29400"/>
                </a:lnTo>
                <a:lnTo>
                  <a:pt x="7351" y="29459"/>
                </a:lnTo>
                <a:lnTo>
                  <a:pt x="7530" y="29519"/>
                </a:lnTo>
                <a:lnTo>
                  <a:pt x="7769" y="29459"/>
                </a:lnTo>
                <a:lnTo>
                  <a:pt x="7888" y="29400"/>
                </a:lnTo>
                <a:lnTo>
                  <a:pt x="8008" y="29220"/>
                </a:lnTo>
                <a:lnTo>
                  <a:pt x="8068" y="29041"/>
                </a:lnTo>
                <a:lnTo>
                  <a:pt x="8068" y="28862"/>
                </a:lnTo>
                <a:lnTo>
                  <a:pt x="8068" y="28683"/>
                </a:lnTo>
                <a:lnTo>
                  <a:pt x="7948" y="28623"/>
                </a:lnTo>
                <a:lnTo>
                  <a:pt x="7769" y="28563"/>
                </a:lnTo>
                <a:close/>
                <a:moveTo>
                  <a:pt x="4901" y="28563"/>
                </a:moveTo>
                <a:lnTo>
                  <a:pt x="4781" y="28683"/>
                </a:lnTo>
                <a:lnTo>
                  <a:pt x="4602" y="28802"/>
                </a:lnTo>
                <a:lnTo>
                  <a:pt x="4542" y="29041"/>
                </a:lnTo>
                <a:lnTo>
                  <a:pt x="4542" y="29280"/>
                </a:lnTo>
                <a:lnTo>
                  <a:pt x="4602" y="29519"/>
                </a:lnTo>
                <a:lnTo>
                  <a:pt x="4781" y="29639"/>
                </a:lnTo>
                <a:lnTo>
                  <a:pt x="4960" y="29698"/>
                </a:lnTo>
                <a:lnTo>
                  <a:pt x="5199" y="29698"/>
                </a:lnTo>
                <a:lnTo>
                  <a:pt x="5379" y="29579"/>
                </a:lnTo>
                <a:lnTo>
                  <a:pt x="5498" y="29400"/>
                </a:lnTo>
                <a:lnTo>
                  <a:pt x="5558" y="29161"/>
                </a:lnTo>
                <a:lnTo>
                  <a:pt x="5498" y="28922"/>
                </a:lnTo>
                <a:lnTo>
                  <a:pt x="5379" y="28802"/>
                </a:lnTo>
                <a:lnTo>
                  <a:pt x="5259" y="28683"/>
                </a:lnTo>
                <a:lnTo>
                  <a:pt x="5080" y="28623"/>
                </a:lnTo>
                <a:lnTo>
                  <a:pt x="4901" y="28563"/>
                </a:lnTo>
                <a:close/>
                <a:moveTo>
                  <a:pt x="2271" y="28742"/>
                </a:moveTo>
                <a:lnTo>
                  <a:pt x="2152" y="28802"/>
                </a:lnTo>
                <a:lnTo>
                  <a:pt x="1973" y="28981"/>
                </a:lnTo>
                <a:lnTo>
                  <a:pt x="1853" y="29161"/>
                </a:lnTo>
                <a:lnTo>
                  <a:pt x="1734" y="29340"/>
                </a:lnTo>
                <a:lnTo>
                  <a:pt x="1734" y="29519"/>
                </a:lnTo>
                <a:lnTo>
                  <a:pt x="1793" y="29698"/>
                </a:lnTo>
                <a:lnTo>
                  <a:pt x="1973" y="29758"/>
                </a:lnTo>
                <a:lnTo>
                  <a:pt x="2212" y="29758"/>
                </a:lnTo>
                <a:lnTo>
                  <a:pt x="2391" y="29698"/>
                </a:lnTo>
                <a:lnTo>
                  <a:pt x="2510" y="29579"/>
                </a:lnTo>
                <a:lnTo>
                  <a:pt x="2630" y="29340"/>
                </a:lnTo>
                <a:lnTo>
                  <a:pt x="2630" y="29161"/>
                </a:lnTo>
                <a:lnTo>
                  <a:pt x="2630" y="28981"/>
                </a:lnTo>
                <a:lnTo>
                  <a:pt x="2570" y="28802"/>
                </a:lnTo>
                <a:lnTo>
                  <a:pt x="2510" y="28742"/>
                </a:lnTo>
                <a:close/>
                <a:moveTo>
                  <a:pt x="10338" y="29459"/>
                </a:moveTo>
                <a:lnTo>
                  <a:pt x="10099" y="29519"/>
                </a:lnTo>
                <a:lnTo>
                  <a:pt x="9980" y="29698"/>
                </a:lnTo>
                <a:lnTo>
                  <a:pt x="9860" y="29937"/>
                </a:lnTo>
                <a:lnTo>
                  <a:pt x="9920" y="30117"/>
                </a:lnTo>
                <a:lnTo>
                  <a:pt x="9980" y="30236"/>
                </a:lnTo>
                <a:lnTo>
                  <a:pt x="10099" y="30356"/>
                </a:lnTo>
                <a:lnTo>
                  <a:pt x="10159" y="30535"/>
                </a:lnTo>
                <a:lnTo>
                  <a:pt x="10219" y="30595"/>
                </a:lnTo>
                <a:lnTo>
                  <a:pt x="10338" y="30535"/>
                </a:lnTo>
                <a:lnTo>
                  <a:pt x="10458" y="30475"/>
                </a:lnTo>
                <a:lnTo>
                  <a:pt x="10577" y="30236"/>
                </a:lnTo>
                <a:lnTo>
                  <a:pt x="10697" y="29997"/>
                </a:lnTo>
                <a:lnTo>
                  <a:pt x="10637" y="29639"/>
                </a:lnTo>
                <a:lnTo>
                  <a:pt x="10577" y="29519"/>
                </a:lnTo>
                <a:lnTo>
                  <a:pt x="10518" y="29459"/>
                </a:lnTo>
                <a:close/>
                <a:moveTo>
                  <a:pt x="5080" y="32268"/>
                </a:moveTo>
                <a:lnTo>
                  <a:pt x="5020" y="32387"/>
                </a:lnTo>
                <a:lnTo>
                  <a:pt x="4960" y="32567"/>
                </a:lnTo>
                <a:lnTo>
                  <a:pt x="5020" y="32925"/>
                </a:lnTo>
                <a:lnTo>
                  <a:pt x="5080" y="33045"/>
                </a:lnTo>
                <a:lnTo>
                  <a:pt x="5140" y="33104"/>
                </a:lnTo>
                <a:lnTo>
                  <a:pt x="5259" y="33045"/>
                </a:lnTo>
                <a:lnTo>
                  <a:pt x="5498" y="32865"/>
                </a:lnTo>
                <a:lnTo>
                  <a:pt x="5618" y="32746"/>
                </a:lnTo>
                <a:lnTo>
                  <a:pt x="5677" y="32626"/>
                </a:lnTo>
                <a:lnTo>
                  <a:pt x="5618" y="32507"/>
                </a:lnTo>
                <a:lnTo>
                  <a:pt x="5498" y="32387"/>
                </a:lnTo>
                <a:lnTo>
                  <a:pt x="5259" y="32268"/>
                </a:lnTo>
                <a:close/>
                <a:moveTo>
                  <a:pt x="7888" y="32447"/>
                </a:moveTo>
                <a:lnTo>
                  <a:pt x="7709" y="32507"/>
                </a:lnTo>
                <a:lnTo>
                  <a:pt x="7590" y="32567"/>
                </a:lnTo>
                <a:lnTo>
                  <a:pt x="7530" y="32686"/>
                </a:lnTo>
                <a:lnTo>
                  <a:pt x="7530" y="32865"/>
                </a:lnTo>
                <a:lnTo>
                  <a:pt x="7530" y="32985"/>
                </a:lnTo>
                <a:lnTo>
                  <a:pt x="7649" y="33164"/>
                </a:lnTo>
                <a:lnTo>
                  <a:pt x="7829" y="33224"/>
                </a:lnTo>
                <a:lnTo>
                  <a:pt x="8008" y="33284"/>
                </a:lnTo>
                <a:lnTo>
                  <a:pt x="8187" y="33284"/>
                </a:lnTo>
                <a:lnTo>
                  <a:pt x="8366" y="33164"/>
                </a:lnTo>
                <a:lnTo>
                  <a:pt x="8426" y="33045"/>
                </a:lnTo>
                <a:lnTo>
                  <a:pt x="8426" y="32865"/>
                </a:lnTo>
                <a:lnTo>
                  <a:pt x="8426" y="32746"/>
                </a:lnTo>
                <a:lnTo>
                  <a:pt x="8307" y="32567"/>
                </a:lnTo>
                <a:lnTo>
                  <a:pt x="8127" y="32447"/>
                </a:lnTo>
                <a:close/>
                <a:moveTo>
                  <a:pt x="11235" y="32686"/>
                </a:moveTo>
                <a:lnTo>
                  <a:pt x="11055" y="32746"/>
                </a:lnTo>
                <a:lnTo>
                  <a:pt x="10936" y="32925"/>
                </a:lnTo>
                <a:lnTo>
                  <a:pt x="10816" y="33104"/>
                </a:lnTo>
                <a:lnTo>
                  <a:pt x="10816" y="33343"/>
                </a:lnTo>
                <a:lnTo>
                  <a:pt x="10816" y="33523"/>
                </a:lnTo>
                <a:lnTo>
                  <a:pt x="10876" y="33762"/>
                </a:lnTo>
                <a:lnTo>
                  <a:pt x="10996" y="33881"/>
                </a:lnTo>
                <a:lnTo>
                  <a:pt x="11115" y="33941"/>
                </a:lnTo>
                <a:lnTo>
                  <a:pt x="11354" y="33941"/>
                </a:lnTo>
                <a:lnTo>
                  <a:pt x="11533" y="33821"/>
                </a:lnTo>
                <a:lnTo>
                  <a:pt x="11593" y="33582"/>
                </a:lnTo>
                <a:lnTo>
                  <a:pt x="11653" y="33343"/>
                </a:lnTo>
                <a:lnTo>
                  <a:pt x="11653" y="33104"/>
                </a:lnTo>
                <a:lnTo>
                  <a:pt x="11593" y="32925"/>
                </a:lnTo>
                <a:lnTo>
                  <a:pt x="11474" y="32746"/>
                </a:lnTo>
                <a:lnTo>
                  <a:pt x="11235" y="32686"/>
                </a:lnTo>
                <a:close/>
                <a:moveTo>
                  <a:pt x="8008" y="35076"/>
                </a:moveTo>
                <a:lnTo>
                  <a:pt x="7888" y="35196"/>
                </a:lnTo>
                <a:lnTo>
                  <a:pt x="7769" y="35315"/>
                </a:lnTo>
                <a:lnTo>
                  <a:pt x="7709" y="35495"/>
                </a:lnTo>
                <a:lnTo>
                  <a:pt x="7709" y="35674"/>
                </a:lnTo>
                <a:lnTo>
                  <a:pt x="7769" y="35793"/>
                </a:lnTo>
                <a:lnTo>
                  <a:pt x="7888" y="35913"/>
                </a:lnTo>
                <a:lnTo>
                  <a:pt x="8247" y="35913"/>
                </a:lnTo>
                <a:lnTo>
                  <a:pt x="8366" y="35793"/>
                </a:lnTo>
                <a:lnTo>
                  <a:pt x="8486" y="35674"/>
                </a:lnTo>
                <a:lnTo>
                  <a:pt x="8546" y="35495"/>
                </a:lnTo>
                <a:lnTo>
                  <a:pt x="8546" y="35315"/>
                </a:lnTo>
                <a:lnTo>
                  <a:pt x="8486" y="35196"/>
                </a:lnTo>
                <a:lnTo>
                  <a:pt x="8366" y="35076"/>
                </a:lnTo>
                <a:close/>
                <a:moveTo>
                  <a:pt x="14163" y="36152"/>
                </a:moveTo>
                <a:lnTo>
                  <a:pt x="13924" y="36271"/>
                </a:lnTo>
                <a:lnTo>
                  <a:pt x="13685" y="36391"/>
                </a:lnTo>
                <a:lnTo>
                  <a:pt x="13505" y="36570"/>
                </a:lnTo>
                <a:lnTo>
                  <a:pt x="13147" y="37048"/>
                </a:lnTo>
                <a:lnTo>
                  <a:pt x="12788" y="37646"/>
                </a:lnTo>
                <a:lnTo>
                  <a:pt x="12549" y="38184"/>
                </a:lnTo>
                <a:lnTo>
                  <a:pt x="12430" y="38721"/>
                </a:lnTo>
                <a:lnTo>
                  <a:pt x="12310" y="39080"/>
                </a:lnTo>
                <a:lnTo>
                  <a:pt x="12310" y="39199"/>
                </a:lnTo>
                <a:lnTo>
                  <a:pt x="12370" y="39199"/>
                </a:lnTo>
                <a:lnTo>
                  <a:pt x="12549" y="39080"/>
                </a:lnTo>
                <a:lnTo>
                  <a:pt x="12848" y="38721"/>
                </a:lnTo>
                <a:lnTo>
                  <a:pt x="13565" y="37706"/>
                </a:lnTo>
                <a:lnTo>
                  <a:pt x="14163" y="36630"/>
                </a:lnTo>
                <a:lnTo>
                  <a:pt x="14342" y="36331"/>
                </a:lnTo>
                <a:lnTo>
                  <a:pt x="14402" y="36212"/>
                </a:lnTo>
                <a:lnTo>
                  <a:pt x="14342" y="36152"/>
                </a:lnTo>
                <a:close/>
                <a:moveTo>
                  <a:pt x="10159" y="37168"/>
                </a:moveTo>
                <a:lnTo>
                  <a:pt x="10040" y="37227"/>
                </a:lnTo>
                <a:lnTo>
                  <a:pt x="9980" y="37347"/>
                </a:lnTo>
                <a:lnTo>
                  <a:pt x="9920" y="37765"/>
                </a:lnTo>
                <a:lnTo>
                  <a:pt x="9980" y="38184"/>
                </a:lnTo>
                <a:lnTo>
                  <a:pt x="10040" y="38482"/>
                </a:lnTo>
                <a:lnTo>
                  <a:pt x="10159" y="38841"/>
                </a:lnTo>
                <a:lnTo>
                  <a:pt x="10338" y="39259"/>
                </a:lnTo>
                <a:lnTo>
                  <a:pt x="10458" y="39498"/>
                </a:lnTo>
                <a:lnTo>
                  <a:pt x="10577" y="39677"/>
                </a:lnTo>
                <a:lnTo>
                  <a:pt x="10697" y="39797"/>
                </a:lnTo>
                <a:lnTo>
                  <a:pt x="10876" y="39797"/>
                </a:lnTo>
                <a:lnTo>
                  <a:pt x="11115" y="39737"/>
                </a:lnTo>
                <a:lnTo>
                  <a:pt x="11235" y="39618"/>
                </a:lnTo>
                <a:lnTo>
                  <a:pt x="11235" y="39438"/>
                </a:lnTo>
                <a:lnTo>
                  <a:pt x="11175" y="39259"/>
                </a:lnTo>
                <a:lnTo>
                  <a:pt x="10936" y="38841"/>
                </a:lnTo>
                <a:lnTo>
                  <a:pt x="10757" y="38482"/>
                </a:lnTo>
                <a:lnTo>
                  <a:pt x="10697" y="38124"/>
                </a:lnTo>
                <a:lnTo>
                  <a:pt x="10637" y="37646"/>
                </a:lnTo>
                <a:lnTo>
                  <a:pt x="10577" y="37407"/>
                </a:lnTo>
                <a:lnTo>
                  <a:pt x="10458" y="37227"/>
                </a:lnTo>
                <a:lnTo>
                  <a:pt x="10338" y="37168"/>
                </a:lnTo>
                <a:close/>
                <a:moveTo>
                  <a:pt x="15178" y="1434"/>
                </a:moveTo>
                <a:lnTo>
                  <a:pt x="15477" y="1494"/>
                </a:lnTo>
                <a:lnTo>
                  <a:pt x="15836" y="1613"/>
                </a:lnTo>
                <a:lnTo>
                  <a:pt x="16194" y="1793"/>
                </a:lnTo>
                <a:lnTo>
                  <a:pt x="16433" y="1972"/>
                </a:lnTo>
                <a:lnTo>
                  <a:pt x="16732" y="2151"/>
                </a:lnTo>
                <a:lnTo>
                  <a:pt x="17210" y="2689"/>
                </a:lnTo>
                <a:lnTo>
                  <a:pt x="17628" y="3287"/>
                </a:lnTo>
                <a:lnTo>
                  <a:pt x="18047" y="3944"/>
                </a:lnTo>
                <a:lnTo>
                  <a:pt x="18883" y="5378"/>
                </a:lnTo>
                <a:lnTo>
                  <a:pt x="19242" y="6035"/>
                </a:lnTo>
                <a:lnTo>
                  <a:pt x="19600" y="6633"/>
                </a:lnTo>
                <a:lnTo>
                  <a:pt x="20676" y="8007"/>
                </a:lnTo>
                <a:lnTo>
                  <a:pt x="21811" y="9382"/>
                </a:lnTo>
                <a:lnTo>
                  <a:pt x="22887" y="10696"/>
                </a:lnTo>
                <a:lnTo>
                  <a:pt x="23962" y="12071"/>
                </a:lnTo>
                <a:lnTo>
                  <a:pt x="24441" y="12788"/>
                </a:lnTo>
                <a:lnTo>
                  <a:pt x="24799" y="13445"/>
                </a:lnTo>
                <a:lnTo>
                  <a:pt x="25217" y="14162"/>
                </a:lnTo>
                <a:lnTo>
                  <a:pt x="25516" y="14879"/>
                </a:lnTo>
                <a:lnTo>
                  <a:pt x="25815" y="15596"/>
                </a:lnTo>
                <a:lnTo>
                  <a:pt x="26054" y="16373"/>
                </a:lnTo>
                <a:lnTo>
                  <a:pt x="26233" y="17090"/>
                </a:lnTo>
                <a:lnTo>
                  <a:pt x="26412" y="17867"/>
                </a:lnTo>
                <a:lnTo>
                  <a:pt x="26532" y="18644"/>
                </a:lnTo>
                <a:lnTo>
                  <a:pt x="26592" y="19420"/>
                </a:lnTo>
                <a:lnTo>
                  <a:pt x="26651" y="20197"/>
                </a:lnTo>
                <a:lnTo>
                  <a:pt x="26651" y="20974"/>
                </a:lnTo>
                <a:lnTo>
                  <a:pt x="26592" y="21751"/>
                </a:lnTo>
                <a:lnTo>
                  <a:pt x="26532" y="22587"/>
                </a:lnTo>
                <a:lnTo>
                  <a:pt x="26412" y="23364"/>
                </a:lnTo>
                <a:lnTo>
                  <a:pt x="26233" y="24141"/>
                </a:lnTo>
                <a:lnTo>
                  <a:pt x="25815" y="25695"/>
                </a:lnTo>
                <a:lnTo>
                  <a:pt x="25337" y="27189"/>
                </a:lnTo>
                <a:lnTo>
                  <a:pt x="24799" y="28683"/>
                </a:lnTo>
                <a:lnTo>
                  <a:pt x="24082" y="30117"/>
                </a:lnTo>
                <a:lnTo>
                  <a:pt x="23305" y="31491"/>
                </a:lnTo>
                <a:lnTo>
                  <a:pt x="22469" y="32806"/>
                </a:lnTo>
                <a:lnTo>
                  <a:pt x="21991" y="33463"/>
                </a:lnTo>
                <a:lnTo>
                  <a:pt x="21453" y="34060"/>
                </a:lnTo>
                <a:lnTo>
                  <a:pt x="20915" y="34658"/>
                </a:lnTo>
                <a:lnTo>
                  <a:pt x="20377" y="35196"/>
                </a:lnTo>
                <a:lnTo>
                  <a:pt x="19839" y="35614"/>
                </a:lnTo>
                <a:lnTo>
                  <a:pt x="19302" y="36032"/>
                </a:lnTo>
                <a:lnTo>
                  <a:pt x="18166" y="36809"/>
                </a:lnTo>
                <a:lnTo>
                  <a:pt x="15896" y="38243"/>
                </a:lnTo>
                <a:lnTo>
                  <a:pt x="14700" y="39080"/>
                </a:lnTo>
                <a:lnTo>
                  <a:pt x="14103" y="39558"/>
                </a:lnTo>
                <a:lnTo>
                  <a:pt x="13625" y="40036"/>
                </a:lnTo>
                <a:lnTo>
                  <a:pt x="13326" y="40514"/>
                </a:lnTo>
                <a:lnTo>
                  <a:pt x="13027" y="41052"/>
                </a:lnTo>
                <a:lnTo>
                  <a:pt x="12728" y="41590"/>
                </a:lnTo>
                <a:lnTo>
                  <a:pt x="12549" y="41769"/>
                </a:lnTo>
                <a:lnTo>
                  <a:pt x="12430" y="41948"/>
                </a:lnTo>
                <a:lnTo>
                  <a:pt x="12131" y="42068"/>
                </a:lnTo>
                <a:lnTo>
                  <a:pt x="11832" y="42187"/>
                </a:lnTo>
                <a:lnTo>
                  <a:pt x="11294" y="42187"/>
                </a:lnTo>
                <a:lnTo>
                  <a:pt x="11055" y="42068"/>
                </a:lnTo>
                <a:lnTo>
                  <a:pt x="10816" y="41948"/>
                </a:lnTo>
                <a:lnTo>
                  <a:pt x="10338" y="41590"/>
                </a:lnTo>
                <a:lnTo>
                  <a:pt x="9920" y="41112"/>
                </a:lnTo>
                <a:lnTo>
                  <a:pt x="9561" y="40634"/>
                </a:lnTo>
                <a:lnTo>
                  <a:pt x="9024" y="39677"/>
                </a:lnTo>
                <a:lnTo>
                  <a:pt x="8605" y="39020"/>
                </a:lnTo>
                <a:lnTo>
                  <a:pt x="8127" y="38423"/>
                </a:lnTo>
                <a:lnTo>
                  <a:pt x="7649" y="37945"/>
                </a:lnTo>
                <a:lnTo>
                  <a:pt x="7171" y="37407"/>
                </a:lnTo>
                <a:lnTo>
                  <a:pt x="6036" y="36451"/>
                </a:lnTo>
                <a:lnTo>
                  <a:pt x="4901" y="35495"/>
                </a:lnTo>
                <a:lnTo>
                  <a:pt x="4423" y="35017"/>
                </a:lnTo>
                <a:lnTo>
                  <a:pt x="3885" y="34419"/>
                </a:lnTo>
                <a:lnTo>
                  <a:pt x="3407" y="33821"/>
                </a:lnTo>
                <a:lnTo>
                  <a:pt x="3227" y="33523"/>
                </a:lnTo>
                <a:lnTo>
                  <a:pt x="3108" y="33224"/>
                </a:lnTo>
                <a:lnTo>
                  <a:pt x="2988" y="32806"/>
                </a:lnTo>
                <a:lnTo>
                  <a:pt x="2929" y="32447"/>
                </a:lnTo>
                <a:lnTo>
                  <a:pt x="2929" y="32148"/>
                </a:lnTo>
                <a:lnTo>
                  <a:pt x="2809" y="31790"/>
                </a:lnTo>
                <a:lnTo>
                  <a:pt x="2749" y="31670"/>
                </a:lnTo>
                <a:lnTo>
                  <a:pt x="2690" y="31670"/>
                </a:lnTo>
                <a:lnTo>
                  <a:pt x="2570" y="31730"/>
                </a:lnTo>
                <a:lnTo>
                  <a:pt x="2451" y="31790"/>
                </a:lnTo>
                <a:lnTo>
                  <a:pt x="2391" y="31790"/>
                </a:lnTo>
                <a:lnTo>
                  <a:pt x="2331" y="31730"/>
                </a:lnTo>
                <a:lnTo>
                  <a:pt x="2092" y="31371"/>
                </a:lnTo>
                <a:lnTo>
                  <a:pt x="1973" y="30893"/>
                </a:lnTo>
                <a:lnTo>
                  <a:pt x="1734" y="30057"/>
                </a:lnTo>
                <a:lnTo>
                  <a:pt x="1494" y="29220"/>
                </a:lnTo>
                <a:lnTo>
                  <a:pt x="1255" y="28324"/>
                </a:lnTo>
                <a:lnTo>
                  <a:pt x="1136" y="27487"/>
                </a:lnTo>
                <a:lnTo>
                  <a:pt x="1016" y="26591"/>
                </a:lnTo>
                <a:lnTo>
                  <a:pt x="1255" y="26770"/>
                </a:lnTo>
                <a:lnTo>
                  <a:pt x="1375" y="26890"/>
                </a:lnTo>
                <a:lnTo>
                  <a:pt x="1494" y="26890"/>
                </a:lnTo>
                <a:lnTo>
                  <a:pt x="1614" y="26770"/>
                </a:lnTo>
                <a:lnTo>
                  <a:pt x="1674" y="26651"/>
                </a:lnTo>
                <a:lnTo>
                  <a:pt x="1734" y="26472"/>
                </a:lnTo>
                <a:lnTo>
                  <a:pt x="1734" y="26053"/>
                </a:lnTo>
                <a:lnTo>
                  <a:pt x="1614" y="25695"/>
                </a:lnTo>
                <a:lnTo>
                  <a:pt x="1554" y="25515"/>
                </a:lnTo>
                <a:lnTo>
                  <a:pt x="1494" y="25456"/>
                </a:lnTo>
                <a:lnTo>
                  <a:pt x="1375" y="25456"/>
                </a:lnTo>
                <a:lnTo>
                  <a:pt x="1255" y="25575"/>
                </a:lnTo>
                <a:lnTo>
                  <a:pt x="1136" y="25754"/>
                </a:lnTo>
                <a:lnTo>
                  <a:pt x="957" y="26053"/>
                </a:lnTo>
                <a:lnTo>
                  <a:pt x="897" y="24440"/>
                </a:lnTo>
                <a:lnTo>
                  <a:pt x="957" y="22826"/>
                </a:lnTo>
                <a:lnTo>
                  <a:pt x="1136" y="21273"/>
                </a:lnTo>
                <a:lnTo>
                  <a:pt x="1435" y="19659"/>
                </a:lnTo>
                <a:lnTo>
                  <a:pt x="1435" y="19839"/>
                </a:lnTo>
                <a:lnTo>
                  <a:pt x="1554" y="19958"/>
                </a:lnTo>
                <a:lnTo>
                  <a:pt x="1734" y="20018"/>
                </a:lnTo>
                <a:lnTo>
                  <a:pt x="1913" y="19958"/>
                </a:lnTo>
                <a:lnTo>
                  <a:pt x="2032" y="19898"/>
                </a:lnTo>
                <a:lnTo>
                  <a:pt x="2212" y="19779"/>
                </a:lnTo>
                <a:lnTo>
                  <a:pt x="2331" y="19659"/>
                </a:lnTo>
                <a:lnTo>
                  <a:pt x="2391" y="19480"/>
                </a:lnTo>
                <a:lnTo>
                  <a:pt x="2391" y="19301"/>
                </a:lnTo>
                <a:lnTo>
                  <a:pt x="2331" y="19122"/>
                </a:lnTo>
                <a:lnTo>
                  <a:pt x="2212" y="19002"/>
                </a:lnTo>
                <a:lnTo>
                  <a:pt x="2092" y="18942"/>
                </a:lnTo>
                <a:lnTo>
                  <a:pt x="1913" y="18942"/>
                </a:lnTo>
                <a:lnTo>
                  <a:pt x="1734" y="19002"/>
                </a:lnTo>
                <a:lnTo>
                  <a:pt x="1614" y="19122"/>
                </a:lnTo>
                <a:lnTo>
                  <a:pt x="1494" y="19301"/>
                </a:lnTo>
                <a:lnTo>
                  <a:pt x="1853" y="17747"/>
                </a:lnTo>
                <a:lnTo>
                  <a:pt x="2391" y="16253"/>
                </a:lnTo>
                <a:lnTo>
                  <a:pt x="2929" y="14760"/>
                </a:lnTo>
                <a:lnTo>
                  <a:pt x="3646" y="13325"/>
                </a:lnTo>
                <a:lnTo>
                  <a:pt x="4423" y="11951"/>
                </a:lnTo>
                <a:lnTo>
                  <a:pt x="5259" y="10577"/>
                </a:lnTo>
                <a:lnTo>
                  <a:pt x="6215" y="9322"/>
                </a:lnTo>
                <a:lnTo>
                  <a:pt x="7291" y="8127"/>
                </a:lnTo>
                <a:lnTo>
                  <a:pt x="7829" y="7529"/>
                </a:lnTo>
                <a:lnTo>
                  <a:pt x="8486" y="6932"/>
                </a:lnTo>
                <a:lnTo>
                  <a:pt x="9741" y="5856"/>
                </a:lnTo>
                <a:lnTo>
                  <a:pt x="10996" y="4780"/>
                </a:lnTo>
                <a:lnTo>
                  <a:pt x="11593" y="4183"/>
                </a:lnTo>
                <a:lnTo>
                  <a:pt x="12191" y="3645"/>
                </a:lnTo>
                <a:lnTo>
                  <a:pt x="13087" y="2629"/>
                </a:lnTo>
                <a:lnTo>
                  <a:pt x="13505" y="2151"/>
                </a:lnTo>
                <a:lnTo>
                  <a:pt x="13924" y="1793"/>
                </a:lnTo>
                <a:lnTo>
                  <a:pt x="14402" y="1554"/>
                </a:lnTo>
                <a:lnTo>
                  <a:pt x="14641" y="1434"/>
                </a:lnTo>
                <a:close/>
                <a:moveTo>
                  <a:pt x="15597" y="0"/>
                </a:moveTo>
                <a:lnTo>
                  <a:pt x="15059" y="120"/>
                </a:lnTo>
                <a:lnTo>
                  <a:pt x="14641" y="239"/>
                </a:lnTo>
                <a:lnTo>
                  <a:pt x="14222" y="478"/>
                </a:lnTo>
                <a:lnTo>
                  <a:pt x="13864" y="777"/>
                </a:lnTo>
                <a:lnTo>
                  <a:pt x="13147" y="1554"/>
                </a:lnTo>
                <a:lnTo>
                  <a:pt x="11952" y="2689"/>
                </a:lnTo>
                <a:lnTo>
                  <a:pt x="10697" y="3824"/>
                </a:lnTo>
                <a:lnTo>
                  <a:pt x="8247" y="6095"/>
                </a:lnTo>
                <a:lnTo>
                  <a:pt x="7231" y="7051"/>
                </a:lnTo>
                <a:lnTo>
                  <a:pt x="6335" y="8007"/>
                </a:lnTo>
                <a:lnTo>
                  <a:pt x="5438" y="9083"/>
                </a:lnTo>
                <a:lnTo>
                  <a:pt x="4662" y="10158"/>
                </a:lnTo>
                <a:lnTo>
                  <a:pt x="3885" y="11294"/>
                </a:lnTo>
                <a:lnTo>
                  <a:pt x="3227" y="12489"/>
                </a:lnTo>
                <a:lnTo>
                  <a:pt x="2570" y="13684"/>
                </a:lnTo>
                <a:lnTo>
                  <a:pt x="2032" y="14939"/>
                </a:lnTo>
                <a:lnTo>
                  <a:pt x="1614" y="16014"/>
                </a:lnTo>
                <a:lnTo>
                  <a:pt x="1255" y="17090"/>
                </a:lnTo>
                <a:lnTo>
                  <a:pt x="897" y="18225"/>
                </a:lnTo>
                <a:lnTo>
                  <a:pt x="598" y="19361"/>
                </a:lnTo>
                <a:lnTo>
                  <a:pt x="359" y="20556"/>
                </a:lnTo>
                <a:lnTo>
                  <a:pt x="180" y="21751"/>
                </a:lnTo>
                <a:lnTo>
                  <a:pt x="60" y="22946"/>
                </a:lnTo>
                <a:lnTo>
                  <a:pt x="1" y="24141"/>
                </a:lnTo>
                <a:lnTo>
                  <a:pt x="1" y="25336"/>
                </a:lnTo>
                <a:lnTo>
                  <a:pt x="60" y="26531"/>
                </a:lnTo>
                <a:lnTo>
                  <a:pt x="180" y="27726"/>
                </a:lnTo>
                <a:lnTo>
                  <a:pt x="359" y="28862"/>
                </a:lnTo>
                <a:lnTo>
                  <a:pt x="658" y="29997"/>
                </a:lnTo>
                <a:lnTo>
                  <a:pt x="1016" y="31132"/>
                </a:lnTo>
                <a:lnTo>
                  <a:pt x="1435" y="32208"/>
                </a:lnTo>
                <a:lnTo>
                  <a:pt x="1973" y="33224"/>
                </a:lnTo>
                <a:lnTo>
                  <a:pt x="2630" y="34299"/>
                </a:lnTo>
                <a:lnTo>
                  <a:pt x="3347" y="35256"/>
                </a:lnTo>
                <a:lnTo>
                  <a:pt x="4183" y="36092"/>
                </a:lnTo>
                <a:lnTo>
                  <a:pt x="5140" y="36869"/>
                </a:lnTo>
                <a:lnTo>
                  <a:pt x="6155" y="37646"/>
                </a:lnTo>
                <a:lnTo>
                  <a:pt x="6633" y="38004"/>
                </a:lnTo>
                <a:lnTo>
                  <a:pt x="7111" y="38482"/>
                </a:lnTo>
                <a:lnTo>
                  <a:pt x="7351" y="38781"/>
                </a:lnTo>
                <a:lnTo>
                  <a:pt x="7590" y="39140"/>
                </a:lnTo>
                <a:lnTo>
                  <a:pt x="8008" y="39797"/>
                </a:lnTo>
                <a:lnTo>
                  <a:pt x="8366" y="40574"/>
                </a:lnTo>
                <a:lnTo>
                  <a:pt x="8785" y="41291"/>
                </a:lnTo>
                <a:lnTo>
                  <a:pt x="9024" y="41649"/>
                </a:lnTo>
                <a:lnTo>
                  <a:pt x="9382" y="42068"/>
                </a:lnTo>
                <a:lnTo>
                  <a:pt x="9741" y="42426"/>
                </a:lnTo>
                <a:lnTo>
                  <a:pt x="10159" y="42725"/>
                </a:lnTo>
                <a:lnTo>
                  <a:pt x="10577" y="42904"/>
                </a:lnTo>
                <a:lnTo>
                  <a:pt x="11055" y="43084"/>
                </a:lnTo>
                <a:lnTo>
                  <a:pt x="11533" y="43143"/>
                </a:lnTo>
                <a:lnTo>
                  <a:pt x="12071" y="43024"/>
                </a:lnTo>
                <a:lnTo>
                  <a:pt x="12310" y="42904"/>
                </a:lnTo>
                <a:lnTo>
                  <a:pt x="12549" y="42785"/>
                </a:lnTo>
                <a:lnTo>
                  <a:pt x="12968" y="42486"/>
                </a:lnTo>
                <a:lnTo>
                  <a:pt x="13326" y="42068"/>
                </a:lnTo>
                <a:lnTo>
                  <a:pt x="13685" y="41590"/>
                </a:lnTo>
                <a:lnTo>
                  <a:pt x="14402" y="40634"/>
                </a:lnTo>
                <a:lnTo>
                  <a:pt x="14760" y="40156"/>
                </a:lnTo>
                <a:lnTo>
                  <a:pt x="15178" y="39797"/>
                </a:lnTo>
                <a:lnTo>
                  <a:pt x="15716" y="39379"/>
                </a:lnTo>
                <a:lnTo>
                  <a:pt x="16254" y="39020"/>
                </a:lnTo>
                <a:lnTo>
                  <a:pt x="17389" y="38363"/>
                </a:lnTo>
                <a:lnTo>
                  <a:pt x="18525" y="37706"/>
                </a:lnTo>
                <a:lnTo>
                  <a:pt x="19660" y="36988"/>
                </a:lnTo>
                <a:lnTo>
                  <a:pt x="20258" y="36510"/>
                </a:lnTo>
                <a:lnTo>
                  <a:pt x="20855" y="35973"/>
                </a:lnTo>
                <a:lnTo>
                  <a:pt x="21393" y="35435"/>
                </a:lnTo>
                <a:lnTo>
                  <a:pt x="21931" y="34897"/>
                </a:lnTo>
                <a:lnTo>
                  <a:pt x="22409" y="34240"/>
                </a:lnTo>
                <a:lnTo>
                  <a:pt x="22887" y="33642"/>
                </a:lnTo>
                <a:lnTo>
                  <a:pt x="23783" y="32328"/>
                </a:lnTo>
                <a:lnTo>
                  <a:pt x="24620" y="30893"/>
                </a:lnTo>
                <a:lnTo>
                  <a:pt x="25397" y="29340"/>
                </a:lnTo>
                <a:lnTo>
                  <a:pt x="26054" y="27786"/>
                </a:lnTo>
                <a:lnTo>
                  <a:pt x="26592" y="26173"/>
                </a:lnTo>
                <a:lnTo>
                  <a:pt x="27070" y="24500"/>
                </a:lnTo>
                <a:lnTo>
                  <a:pt x="27369" y="22826"/>
                </a:lnTo>
                <a:lnTo>
                  <a:pt x="27488" y="21990"/>
                </a:lnTo>
                <a:lnTo>
                  <a:pt x="27548" y="21153"/>
                </a:lnTo>
                <a:lnTo>
                  <a:pt x="27548" y="20317"/>
                </a:lnTo>
                <a:lnTo>
                  <a:pt x="27548" y="19480"/>
                </a:lnTo>
                <a:lnTo>
                  <a:pt x="27488" y="18703"/>
                </a:lnTo>
                <a:lnTo>
                  <a:pt x="27428" y="17986"/>
                </a:lnTo>
                <a:lnTo>
                  <a:pt x="27249" y="17329"/>
                </a:lnTo>
                <a:lnTo>
                  <a:pt x="27130" y="16612"/>
                </a:lnTo>
                <a:lnTo>
                  <a:pt x="26891" y="15955"/>
                </a:lnTo>
                <a:lnTo>
                  <a:pt x="26651" y="15297"/>
                </a:lnTo>
                <a:lnTo>
                  <a:pt x="26054" y="14042"/>
                </a:lnTo>
                <a:lnTo>
                  <a:pt x="25397" y="12847"/>
                </a:lnTo>
                <a:lnTo>
                  <a:pt x="24620" y="11712"/>
                </a:lnTo>
                <a:lnTo>
                  <a:pt x="23843" y="10517"/>
                </a:lnTo>
                <a:lnTo>
                  <a:pt x="22947" y="9382"/>
                </a:lnTo>
                <a:lnTo>
                  <a:pt x="21274" y="7230"/>
                </a:lnTo>
                <a:lnTo>
                  <a:pt x="19660" y="5019"/>
                </a:lnTo>
                <a:lnTo>
                  <a:pt x="18883" y="3824"/>
                </a:lnTo>
                <a:lnTo>
                  <a:pt x="18166" y="2689"/>
                </a:lnTo>
                <a:lnTo>
                  <a:pt x="17867" y="2032"/>
                </a:lnTo>
                <a:lnTo>
                  <a:pt x="17449" y="1255"/>
                </a:lnTo>
                <a:lnTo>
                  <a:pt x="17031" y="538"/>
                </a:lnTo>
                <a:lnTo>
                  <a:pt x="16792" y="299"/>
                </a:lnTo>
                <a:lnTo>
                  <a:pt x="16553" y="60"/>
                </a:lnTo>
                <a:lnTo>
                  <a:pt x="16374"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4"/>
          <p:cNvSpPr/>
          <p:nvPr/>
        </p:nvSpPr>
        <p:spPr>
          <a:xfrm>
            <a:off x="2444636" y="-158741"/>
            <a:ext cx="817717" cy="835985"/>
          </a:xfrm>
          <a:custGeom>
            <a:avLst/>
            <a:gdLst/>
            <a:ahLst/>
            <a:cxnLst/>
            <a:rect l="l" t="t" r="r" b="b"/>
            <a:pathLst>
              <a:path w="37467" h="38304" extrusionOk="0">
                <a:moveTo>
                  <a:pt x="20676" y="6753"/>
                </a:moveTo>
                <a:lnTo>
                  <a:pt x="21333" y="6812"/>
                </a:lnTo>
                <a:lnTo>
                  <a:pt x="21990" y="6872"/>
                </a:lnTo>
                <a:lnTo>
                  <a:pt x="22528" y="6992"/>
                </a:lnTo>
                <a:lnTo>
                  <a:pt x="23126" y="7171"/>
                </a:lnTo>
                <a:lnTo>
                  <a:pt x="23544" y="7470"/>
                </a:lnTo>
                <a:lnTo>
                  <a:pt x="23903" y="7768"/>
                </a:lnTo>
                <a:lnTo>
                  <a:pt x="24082" y="8187"/>
                </a:lnTo>
                <a:lnTo>
                  <a:pt x="24142" y="8605"/>
                </a:lnTo>
                <a:lnTo>
                  <a:pt x="24142" y="9083"/>
                </a:lnTo>
                <a:lnTo>
                  <a:pt x="24022" y="9621"/>
                </a:lnTo>
                <a:lnTo>
                  <a:pt x="23843" y="10159"/>
                </a:lnTo>
                <a:lnTo>
                  <a:pt x="23425" y="11115"/>
                </a:lnTo>
                <a:lnTo>
                  <a:pt x="22887" y="12011"/>
                </a:lnTo>
                <a:lnTo>
                  <a:pt x="22349" y="12907"/>
                </a:lnTo>
                <a:lnTo>
                  <a:pt x="21751" y="13744"/>
                </a:lnTo>
                <a:lnTo>
                  <a:pt x="20496" y="15477"/>
                </a:lnTo>
                <a:lnTo>
                  <a:pt x="19301" y="17090"/>
                </a:lnTo>
                <a:lnTo>
                  <a:pt x="19062" y="16493"/>
                </a:lnTo>
                <a:lnTo>
                  <a:pt x="18823" y="15895"/>
                </a:lnTo>
                <a:lnTo>
                  <a:pt x="18345" y="14581"/>
                </a:lnTo>
                <a:lnTo>
                  <a:pt x="17927" y="13505"/>
                </a:lnTo>
                <a:lnTo>
                  <a:pt x="17688" y="12609"/>
                </a:lnTo>
                <a:lnTo>
                  <a:pt x="17150" y="9800"/>
                </a:lnTo>
                <a:lnTo>
                  <a:pt x="16911" y="8366"/>
                </a:lnTo>
                <a:lnTo>
                  <a:pt x="16792" y="7828"/>
                </a:lnTo>
                <a:lnTo>
                  <a:pt x="16792" y="7649"/>
                </a:lnTo>
                <a:lnTo>
                  <a:pt x="16792" y="7529"/>
                </a:lnTo>
                <a:lnTo>
                  <a:pt x="16851" y="7470"/>
                </a:lnTo>
                <a:lnTo>
                  <a:pt x="16971" y="7350"/>
                </a:lnTo>
                <a:lnTo>
                  <a:pt x="17449" y="7171"/>
                </a:lnTo>
                <a:lnTo>
                  <a:pt x="17987" y="6992"/>
                </a:lnTo>
                <a:lnTo>
                  <a:pt x="18584" y="6872"/>
                </a:lnTo>
                <a:lnTo>
                  <a:pt x="19242" y="6753"/>
                </a:lnTo>
                <a:close/>
                <a:moveTo>
                  <a:pt x="19660" y="6215"/>
                </a:moveTo>
                <a:lnTo>
                  <a:pt x="18345" y="6334"/>
                </a:lnTo>
                <a:lnTo>
                  <a:pt x="17688" y="6454"/>
                </a:lnTo>
                <a:lnTo>
                  <a:pt x="17090" y="6573"/>
                </a:lnTo>
                <a:lnTo>
                  <a:pt x="16851" y="6693"/>
                </a:lnTo>
                <a:lnTo>
                  <a:pt x="16612" y="6812"/>
                </a:lnTo>
                <a:lnTo>
                  <a:pt x="16433" y="6932"/>
                </a:lnTo>
                <a:lnTo>
                  <a:pt x="16314" y="7111"/>
                </a:lnTo>
                <a:lnTo>
                  <a:pt x="16194" y="7231"/>
                </a:lnTo>
                <a:lnTo>
                  <a:pt x="16134" y="7410"/>
                </a:lnTo>
                <a:lnTo>
                  <a:pt x="16134" y="7828"/>
                </a:lnTo>
                <a:lnTo>
                  <a:pt x="16194" y="8247"/>
                </a:lnTo>
                <a:lnTo>
                  <a:pt x="16314" y="8725"/>
                </a:lnTo>
                <a:lnTo>
                  <a:pt x="16493" y="9262"/>
                </a:lnTo>
                <a:lnTo>
                  <a:pt x="16612" y="9800"/>
                </a:lnTo>
                <a:lnTo>
                  <a:pt x="16971" y="11772"/>
                </a:lnTo>
                <a:lnTo>
                  <a:pt x="17150" y="12728"/>
                </a:lnTo>
                <a:lnTo>
                  <a:pt x="17449" y="13744"/>
                </a:lnTo>
                <a:lnTo>
                  <a:pt x="17808" y="14999"/>
                </a:lnTo>
                <a:lnTo>
                  <a:pt x="18286" y="16254"/>
                </a:lnTo>
                <a:lnTo>
                  <a:pt x="18584" y="17090"/>
                </a:lnTo>
                <a:lnTo>
                  <a:pt x="18764" y="17628"/>
                </a:lnTo>
                <a:lnTo>
                  <a:pt x="18823" y="17748"/>
                </a:lnTo>
                <a:lnTo>
                  <a:pt x="18883" y="17867"/>
                </a:lnTo>
                <a:lnTo>
                  <a:pt x="19062" y="17927"/>
                </a:lnTo>
                <a:lnTo>
                  <a:pt x="19242" y="17927"/>
                </a:lnTo>
                <a:lnTo>
                  <a:pt x="19421" y="17867"/>
                </a:lnTo>
                <a:lnTo>
                  <a:pt x="19540" y="17748"/>
                </a:lnTo>
                <a:lnTo>
                  <a:pt x="19959" y="17389"/>
                </a:lnTo>
                <a:lnTo>
                  <a:pt x="20317" y="16911"/>
                </a:lnTo>
                <a:lnTo>
                  <a:pt x="20975" y="15835"/>
                </a:lnTo>
                <a:lnTo>
                  <a:pt x="21453" y="15059"/>
                </a:lnTo>
                <a:lnTo>
                  <a:pt x="22767" y="13206"/>
                </a:lnTo>
                <a:lnTo>
                  <a:pt x="23425" y="12310"/>
                </a:lnTo>
                <a:lnTo>
                  <a:pt x="24022" y="11294"/>
                </a:lnTo>
                <a:lnTo>
                  <a:pt x="24440" y="10457"/>
                </a:lnTo>
                <a:lnTo>
                  <a:pt x="24620" y="10039"/>
                </a:lnTo>
                <a:lnTo>
                  <a:pt x="24739" y="9621"/>
                </a:lnTo>
                <a:lnTo>
                  <a:pt x="24799" y="9203"/>
                </a:lnTo>
                <a:lnTo>
                  <a:pt x="24799" y="8784"/>
                </a:lnTo>
                <a:lnTo>
                  <a:pt x="24799" y="8426"/>
                </a:lnTo>
                <a:lnTo>
                  <a:pt x="24739" y="8067"/>
                </a:lnTo>
                <a:lnTo>
                  <a:pt x="24620" y="7709"/>
                </a:lnTo>
                <a:lnTo>
                  <a:pt x="24440" y="7410"/>
                </a:lnTo>
                <a:lnTo>
                  <a:pt x="24201" y="7171"/>
                </a:lnTo>
                <a:lnTo>
                  <a:pt x="23962" y="6932"/>
                </a:lnTo>
                <a:lnTo>
                  <a:pt x="23604" y="6693"/>
                </a:lnTo>
                <a:lnTo>
                  <a:pt x="23185" y="6514"/>
                </a:lnTo>
                <a:lnTo>
                  <a:pt x="22767" y="6394"/>
                </a:lnTo>
                <a:lnTo>
                  <a:pt x="22229" y="6334"/>
                </a:lnTo>
                <a:lnTo>
                  <a:pt x="20975" y="6215"/>
                </a:lnTo>
                <a:close/>
                <a:moveTo>
                  <a:pt x="11414" y="9023"/>
                </a:moveTo>
                <a:lnTo>
                  <a:pt x="11055" y="9083"/>
                </a:lnTo>
                <a:lnTo>
                  <a:pt x="10637" y="9143"/>
                </a:lnTo>
                <a:lnTo>
                  <a:pt x="10278" y="9262"/>
                </a:lnTo>
                <a:lnTo>
                  <a:pt x="9920" y="9442"/>
                </a:lnTo>
                <a:lnTo>
                  <a:pt x="9561" y="9681"/>
                </a:lnTo>
                <a:lnTo>
                  <a:pt x="8844" y="10218"/>
                </a:lnTo>
                <a:lnTo>
                  <a:pt x="8247" y="10876"/>
                </a:lnTo>
                <a:lnTo>
                  <a:pt x="7709" y="11533"/>
                </a:lnTo>
                <a:lnTo>
                  <a:pt x="7410" y="12071"/>
                </a:lnTo>
                <a:lnTo>
                  <a:pt x="7111" y="12728"/>
                </a:lnTo>
                <a:lnTo>
                  <a:pt x="6872" y="13385"/>
                </a:lnTo>
                <a:lnTo>
                  <a:pt x="6633" y="14162"/>
                </a:lnTo>
                <a:lnTo>
                  <a:pt x="6514" y="14879"/>
                </a:lnTo>
                <a:lnTo>
                  <a:pt x="6394" y="15596"/>
                </a:lnTo>
                <a:lnTo>
                  <a:pt x="6454" y="16313"/>
                </a:lnTo>
                <a:lnTo>
                  <a:pt x="6573" y="16911"/>
                </a:lnTo>
                <a:lnTo>
                  <a:pt x="6693" y="17210"/>
                </a:lnTo>
                <a:lnTo>
                  <a:pt x="6872" y="17509"/>
                </a:lnTo>
                <a:lnTo>
                  <a:pt x="7052" y="17688"/>
                </a:lnTo>
                <a:lnTo>
                  <a:pt x="7350" y="17867"/>
                </a:lnTo>
                <a:lnTo>
                  <a:pt x="7589" y="17987"/>
                </a:lnTo>
                <a:lnTo>
                  <a:pt x="7948" y="18106"/>
                </a:lnTo>
                <a:lnTo>
                  <a:pt x="8605" y="18285"/>
                </a:lnTo>
                <a:lnTo>
                  <a:pt x="9322" y="18405"/>
                </a:lnTo>
                <a:lnTo>
                  <a:pt x="10099" y="18465"/>
                </a:lnTo>
                <a:lnTo>
                  <a:pt x="11354" y="18524"/>
                </a:lnTo>
                <a:lnTo>
                  <a:pt x="12669" y="18704"/>
                </a:lnTo>
                <a:lnTo>
                  <a:pt x="14640" y="18883"/>
                </a:lnTo>
                <a:lnTo>
                  <a:pt x="15656" y="18943"/>
                </a:lnTo>
                <a:lnTo>
                  <a:pt x="16553" y="18943"/>
                </a:lnTo>
                <a:lnTo>
                  <a:pt x="16911" y="18883"/>
                </a:lnTo>
                <a:lnTo>
                  <a:pt x="17210" y="18823"/>
                </a:lnTo>
                <a:lnTo>
                  <a:pt x="17509" y="18704"/>
                </a:lnTo>
                <a:lnTo>
                  <a:pt x="17628" y="18584"/>
                </a:lnTo>
                <a:lnTo>
                  <a:pt x="17688" y="18465"/>
                </a:lnTo>
                <a:lnTo>
                  <a:pt x="17688" y="18405"/>
                </a:lnTo>
                <a:lnTo>
                  <a:pt x="17628" y="18345"/>
                </a:lnTo>
                <a:lnTo>
                  <a:pt x="17509" y="18285"/>
                </a:lnTo>
                <a:lnTo>
                  <a:pt x="17150" y="18166"/>
                </a:lnTo>
                <a:lnTo>
                  <a:pt x="16672" y="18106"/>
                </a:lnTo>
                <a:lnTo>
                  <a:pt x="15178" y="18106"/>
                </a:lnTo>
                <a:lnTo>
                  <a:pt x="13326" y="17987"/>
                </a:lnTo>
                <a:lnTo>
                  <a:pt x="11414" y="17807"/>
                </a:lnTo>
                <a:lnTo>
                  <a:pt x="10039" y="17688"/>
                </a:lnTo>
                <a:lnTo>
                  <a:pt x="9382" y="17628"/>
                </a:lnTo>
                <a:lnTo>
                  <a:pt x="8725" y="17449"/>
                </a:lnTo>
                <a:lnTo>
                  <a:pt x="8426" y="17389"/>
                </a:lnTo>
                <a:lnTo>
                  <a:pt x="8127" y="17270"/>
                </a:lnTo>
                <a:lnTo>
                  <a:pt x="7948" y="17090"/>
                </a:lnTo>
                <a:lnTo>
                  <a:pt x="7709" y="16911"/>
                </a:lnTo>
                <a:lnTo>
                  <a:pt x="7530" y="16672"/>
                </a:lnTo>
                <a:lnTo>
                  <a:pt x="7410" y="16373"/>
                </a:lnTo>
                <a:lnTo>
                  <a:pt x="7350" y="16015"/>
                </a:lnTo>
                <a:lnTo>
                  <a:pt x="7350" y="15656"/>
                </a:lnTo>
                <a:lnTo>
                  <a:pt x="7410" y="14939"/>
                </a:lnTo>
                <a:lnTo>
                  <a:pt x="7530" y="14222"/>
                </a:lnTo>
                <a:lnTo>
                  <a:pt x="7709" y="13505"/>
                </a:lnTo>
                <a:lnTo>
                  <a:pt x="8008" y="12848"/>
                </a:lnTo>
                <a:lnTo>
                  <a:pt x="8306" y="12190"/>
                </a:lnTo>
                <a:lnTo>
                  <a:pt x="8725" y="11593"/>
                </a:lnTo>
                <a:lnTo>
                  <a:pt x="9203" y="11055"/>
                </a:lnTo>
                <a:lnTo>
                  <a:pt x="9741" y="10577"/>
                </a:lnTo>
                <a:lnTo>
                  <a:pt x="10159" y="10338"/>
                </a:lnTo>
                <a:lnTo>
                  <a:pt x="10517" y="10159"/>
                </a:lnTo>
                <a:lnTo>
                  <a:pt x="10816" y="10039"/>
                </a:lnTo>
                <a:lnTo>
                  <a:pt x="11175" y="9979"/>
                </a:lnTo>
                <a:lnTo>
                  <a:pt x="11473" y="9979"/>
                </a:lnTo>
                <a:lnTo>
                  <a:pt x="11772" y="10039"/>
                </a:lnTo>
                <a:lnTo>
                  <a:pt x="12011" y="10099"/>
                </a:lnTo>
                <a:lnTo>
                  <a:pt x="12250" y="10278"/>
                </a:lnTo>
                <a:lnTo>
                  <a:pt x="12788" y="10637"/>
                </a:lnTo>
                <a:lnTo>
                  <a:pt x="13206" y="11115"/>
                </a:lnTo>
                <a:lnTo>
                  <a:pt x="13625" y="11712"/>
                </a:lnTo>
                <a:lnTo>
                  <a:pt x="14043" y="12370"/>
                </a:lnTo>
                <a:lnTo>
                  <a:pt x="15656" y="15298"/>
                </a:lnTo>
                <a:lnTo>
                  <a:pt x="17090" y="17867"/>
                </a:lnTo>
                <a:lnTo>
                  <a:pt x="17150" y="17748"/>
                </a:lnTo>
                <a:lnTo>
                  <a:pt x="17210" y="17628"/>
                </a:lnTo>
                <a:lnTo>
                  <a:pt x="17150" y="17150"/>
                </a:lnTo>
                <a:lnTo>
                  <a:pt x="17031" y="16612"/>
                </a:lnTo>
                <a:lnTo>
                  <a:pt x="16792" y="15955"/>
                </a:lnTo>
                <a:lnTo>
                  <a:pt x="16314" y="14760"/>
                </a:lnTo>
                <a:lnTo>
                  <a:pt x="15955" y="13983"/>
                </a:lnTo>
                <a:lnTo>
                  <a:pt x="15417" y="12848"/>
                </a:lnTo>
                <a:lnTo>
                  <a:pt x="14820" y="11772"/>
                </a:lnTo>
                <a:lnTo>
                  <a:pt x="14103" y="10756"/>
                </a:lnTo>
                <a:lnTo>
                  <a:pt x="13744" y="10278"/>
                </a:lnTo>
                <a:lnTo>
                  <a:pt x="13326" y="9800"/>
                </a:lnTo>
                <a:lnTo>
                  <a:pt x="12967" y="9501"/>
                </a:lnTo>
                <a:lnTo>
                  <a:pt x="12609" y="9262"/>
                </a:lnTo>
                <a:lnTo>
                  <a:pt x="12191" y="9143"/>
                </a:lnTo>
                <a:lnTo>
                  <a:pt x="11832" y="9023"/>
                </a:lnTo>
                <a:close/>
                <a:moveTo>
                  <a:pt x="27906" y="12370"/>
                </a:moveTo>
                <a:lnTo>
                  <a:pt x="28205" y="12429"/>
                </a:lnTo>
                <a:lnTo>
                  <a:pt x="28444" y="12609"/>
                </a:lnTo>
                <a:lnTo>
                  <a:pt x="28743" y="12788"/>
                </a:lnTo>
                <a:lnTo>
                  <a:pt x="29042" y="13087"/>
                </a:lnTo>
                <a:lnTo>
                  <a:pt x="29340" y="13445"/>
                </a:lnTo>
                <a:lnTo>
                  <a:pt x="29699" y="13864"/>
                </a:lnTo>
                <a:lnTo>
                  <a:pt x="30296" y="14820"/>
                </a:lnTo>
                <a:lnTo>
                  <a:pt x="30655" y="15417"/>
                </a:lnTo>
                <a:lnTo>
                  <a:pt x="30954" y="16015"/>
                </a:lnTo>
                <a:lnTo>
                  <a:pt x="31252" y="16672"/>
                </a:lnTo>
                <a:lnTo>
                  <a:pt x="31491" y="17270"/>
                </a:lnTo>
                <a:lnTo>
                  <a:pt x="31551" y="17867"/>
                </a:lnTo>
                <a:lnTo>
                  <a:pt x="31611" y="18166"/>
                </a:lnTo>
                <a:lnTo>
                  <a:pt x="31551" y="18465"/>
                </a:lnTo>
                <a:lnTo>
                  <a:pt x="31491" y="18704"/>
                </a:lnTo>
                <a:lnTo>
                  <a:pt x="31372" y="18943"/>
                </a:lnTo>
                <a:lnTo>
                  <a:pt x="31193" y="19122"/>
                </a:lnTo>
                <a:lnTo>
                  <a:pt x="31013" y="19301"/>
                </a:lnTo>
                <a:lnTo>
                  <a:pt x="30774" y="19421"/>
                </a:lnTo>
                <a:lnTo>
                  <a:pt x="30535" y="19540"/>
                </a:lnTo>
                <a:lnTo>
                  <a:pt x="29998" y="19660"/>
                </a:lnTo>
                <a:lnTo>
                  <a:pt x="29400" y="19720"/>
                </a:lnTo>
                <a:lnTo>
                  <a:pt x="28743" y="19779"/>
                </a:lnTo>
                <a:lnTo>
                  <a:pt x="27667" y="19779"/>
                </a:lnTo>
                <a:lnTo>
                  <a:pt x="26771" y="19839"/>
                </a:lnTo>
                <a:lnTo>
                  <a:pt x="25815" y="19779"/>
                </a:lnTo>
                <a:lnTo>
                  <a:pt x="24918" y="19779"/>
                </a:lnTo>
                <a:lnTo>
                  <a:pt x="23962" y="19660"/>
                </a:lnTo>
                <a:lnTo>
                  <a:pt x="22170" y="19421"/>
                </a:lnTo>
                <a:lnTo>
                  <a:pt x="20317" y="19002"/>
                </a:lnTo>
                <a:lnTo>
                  <a:pt x="20975" y="18584"/>
                </a:lnTo>
                <a:lnTo>
                  <a:pt x="21632" y="18106"/>
                </a:lnTo>
                <a:lnTo>
                  <a:pt x="22229" y="17509"/>
                </a:lnTo>
                <a:lnTo>
                  <a:pt x="22827" y="16851"/>
                </a:lnTo>
                <a:lnTo>
                  <a:pt x="23962" y="15477"/>
                </a:lnTo>
                <a:lnTo>
                  <a:pt x="25038" y="14282"/>
                </a:lnTo>
                <a:lnTo>
                  <a:pt x="25635" y="13625"/>
                </a:lnTo>
                <a:lnTo>
                  <a:pt x="26233" y="13087"/>
                </a:lnTo>
                <a:lnTo>
                  <a:pt x="26831" y="12668"/>
                </a:lnTo>
                <a:lnTo>
                  <a:pt x="27070" y="12549"/>
                </a:lnTo>
                <a:lnTo>
                  <a:pt x="27368" y="12429"/>
                </a:lnTo>
                <a:lnTo>
                  <a:pt x="27607" y="12370"/>
                </a:lnTo>
                <a:close/>
                <a:moveTo>
                  <a:pt x="27428" y="11533"/>
                </a:moveTo>
                <a:lnTo>
                  <a:pt x="26950" y="11653"/>
                </a:lnTo>
                <a:lnTo>
                  <a:pt x="26412" y="11951"/>
                </a:lnTo>
                <a:lnTo>
                  <a:pt x="25994" y="12250"/>
                </a:lnTo>
                <a:lnTo>
                  <a:pt x="25635" y="12549"/>
                </a:lnTo>
                <a:lnTo>
                  <a:pt x="24918" y="13326"/>
                </a:lnTo>
                <a:lnTo>
                  <a:pt x="23544" y="14879"/>
                </a:lnTo>
                <a:lnTo>
                  <a:pt x="22648" y="15776"/>
                </a:lnTo>
                <a:lnTo>
                  <a:pt x="21632" y="16732"/>
                </a:lnTo>
                <a:lnTo>
                  <a:pt x="21154" y="17210"/>
                </a:lnTo>
                <a:lnTo>
                  <a:pt x="20676" y="17748"/>
                </a:lnTo>
                <a:lnTo>
                  <a:pt x="20317" y="18285"/>
                </a:lnTo>
                <a:lnTo>
                  <a:pt x="20018" y="18823"/>
                </a:lnTo>
                <a:lnTo>
                  <a:pt x="19959" y="18883"/>
                </a:lnTo>
                <a:lnTo>
                  <a:pt x="19481" y="18883"/>
                </a:lnTo>
                <a:lnTo>
                  <a:pt x="19361" y="18943"/>
                </a:lnTo>
                <a:lnTo>
                  <a:pt x="19301" y="19062"/>
                </a:lnTo>
                <a:lnTo>
                  <a:pt x="19361" y="19241"/>
                </a:lnTo>
                <a:lnTo>
                  <a:pt x="19361" y="19361"/>
                </a:lnTo>
                <a:lnTo>
                  <a:pt x="19421" y="19481"/>
                </a:lnTo>
                <a:lnTo>
                  <a:pt x="19720" y="19600"/>
                </a:lnTo>
                <a:lnTo>
                  <a:pt x="20018" y="19720"/>
                </a:lnTo>
                <a:lnTo>
                  <a:pt x="20437" y="19839"/>
                </a:lnTo>
                <a:lnTo>
                  <a:pt x="21214" y="19959"/>
                </a:lnTo>
                <a:lnTo>
                  <a:pt x="21751" y="20078"/>
                </a:lnTo>
                <a:lnTo>
                  <a:pt x="23066" y="20317"/>
                </a:lnTo>
                <a:lnTo>
                  <a:pt x="24381" y="20437"/>
                </a:lnTo>
                <a:lnTo>
                  <a:pt x="25695" y="20556"/>
                </a:lnTo>
                <a:lnTo>
                  <a:pt x="27070" y="20556"/>
                </a:lnTo>
                <a:lnTo>
                  <a:pt x="28026" y="20496"/>
                </a:lnTo>
                <a:lnTo>
                  <a:pt x="29101" y="20496"/>
                </a:lnTo>
                <a:lnTo>
                  <a:pt x="30237" y="20377"/>
                </a:lnTo>
                <a:lnTo>
                  <a:pt x="30715" y="20257"/>
                </a:lnTo>
                <a:lnTo>
                  <a:pt x="31193" y="20078"/>
                </a:lnTo>
                <a:lnTo>
                  <a:pt x="31611" y="19839"/>
                </a:lnTo>
                <a:lnTo>
                  <a:pt x="31910" y="19481"/>
                </a:lnTo>
                <a:lnTo>
                  <a:pt x="32149" y="19122"/>
                </a:lnTo>
                <a:lnTo>
                  <a:pt x="32209" y="18763"/>
                </a:lnTo>
                <a:lnTo>
                  <a:pt x="32268" y="18345"/>
                </a:lnTo>
                <a:lnTo>
                  <a:pt x="32209" y="17867"/>
                </a:lnTo>
                <a:lnTo>
                  <a:pt x="32089" y="17389"/>
                </a:lnTo>
                <a:lnTo>
                  <a:pt x="31970" y="16971"/>
                </a:lnTo>
                <a:lnTo>
                  <a:pt x="31671" y="16015"/>
                </a:lnTo>
                <a:lnTo>
                  <a:pt x="31193" y="14999"/>
                </a:lnTo>
                <a:lnTo>
                  <a:pt x="30655" y="13923"/>
                </a:lnTo>
                <a:lnTo>
                  <a:pt x="30296" y="13445"/>
                </a:lnTo>
                <a:lnTo>
                  <a:pt x="29998" y="12967"/>
                </a:lnTo>
                <a:lnTo>
                  <a:pt x="29579" y="12489"/>
                </a:lnTo>
                <a:lnTo>
                  <a:pt x="29221" y="12131"/>
                </a:lnTo>
                <a:lnTo>
                  <a:pt x="28802" y="11832"/>
                </a:lnTo>
                <a:lnTo>
                  <a:pt x="28324" y="11653"/>
                </a:lnTo>
                <a:lnTo>
                  <a:pt x="27906" y="11533"/>
                </a:lnTo>
                <a:close/>
                <a:moveTo>
                  <a:pt x="9920" y="20317"/>
                </a:moveTo>
                <a:lnTo>
                  <a:pt x="10995" y="20377"/>
                </a:lnTo>
                <a:lnTo>
                  <a:pt x="12549" y="20437"/>
                </a:lnTo>
                <a:lnTo>
                  <a:pt x="14043" y="20616"/>
                </a:lnTo>
                <a:lnTo>
                  <a:pt x="15537" y="20855"/>
                </a:lnTo>
                <a:lnTo>
                  <a:pt x="16971" y="21154"/>
                </a:lnTo>
                <a:lnTo>
                  <a:pt x="16433" y="21512"/>
                </a:lnTo>
                <a:lnTo>
                  <a:pt x="15955" y="21871"/>
                </a:lnTo>
                <a:lnTo>
                  <a:pt x="15477" y="22349"/>
                </a:lnTo>
                <a:lnTo>
                  <a:pt x="14999" y="22827"/>
                </a:lnTo>
                <a:lnTo>
                  <a:pt x="14103" y="23902"/>
                </a:lnTo>
                <a:lnTo>
                  <a:pt x="13266" y="24799"/>
                </a:lnTo>
                <a:lnTo>
                  <a:pt x="12489" y="25755"/>
                </a:lnTo>
                <a:lnTo>
                  <a:pt x="12011" y="26352"/>
                </a:lnTo>
                <a:lnTo>
                  <a:pt x="11473" y="26890"/>
                </a:lnTo>
                <a:lnTo>
                  <a:pt x="10936" y="27368"/>
                </a:lnTo>
                <a:lnTo>
                  <a:pt x="10338" y="27727"/>
                </a:lnTo>
                <a:lnTo>
                  <a:pt x="10099" y="27846"/>
                </a:lnTo>
                <a:lnTo>
                  <a:pt x="9800" y="27906"/>
                </a:lnTo>
                <a:lnTo>
                  <a:pt x="9502" y="27966"/>
                </a:lnTo>
                <a:lnTo>
                  <a:pt x="9203" y="27906"/>
                </a:lnTo>
                <a:lnTo>
                  <a:pt x="8964" y="27786"/>
                </a:lnTo>
                <a:lnTo>
                  <a:pt x="8605" y="27547"/>
                </a:lnTo>
                <a:lnTo>
                  <a:pt x="8306" y="27189"/>
                </a:lnTo>
                <a:lnTo>
                  <a:pt x="7948" y="26771"/>
                </a:lnTo>
                <a:lnTo>
                  <a:pt x="7231" y="25755"/>
                </a:lnTo>
                <a:lnTo>
                  <a:pt x="6514" y="24619"/>
                </a:lnTo>
                <a:lnTo>
                  <a:pt x="6275" y="24022"/>
                </a:lnTo>
                <a:lnTo>
                  <a:pt x="6036" y="23424"/>
                </a:lnTo>
                <a:lnTo>
                  <a:pt x="5856" y="22887"/>
                </a:lnTo>
                <a:lnTo>
                  <a:pt x="5737" y="22349"/>
                </a:lnTo>
                <a:lnTo>
                  <a:pt x="5677" y="21871"/>
                </a:lnTo>
                <a:lnTo>
                  <a:pt x="5797" y="21452"/>
                </a:lnTo>
                <a:lnTo>
                  <a:pt x="5976" y="21094"/>
                </a:lnTo>
                <a:lnTo>
                  <a:pt x="6095" y="20915"/>
                </a:lnTo>
                <a:lnTo>
                  <a:pt x="6275" y="20855"/>
                </a:lnTo>
                <a:lnTo>
                  <a:pt x="6753" y="20616"/>
                </a:lnTo>
                <a:lnTo>
                  <a:pt x="7291" y="20496"/>
                </a:lnTo>
                <a:lnTo>
                  <a:pt x="7948" y="20377"/>
                </a:lnTo>
                <a:lnTo>
                  <a:pt x="8605" y="20317"/>
                </a:lnTo>
                <a:close/>
                <a:moveTo>
                  <a:pt x="10039" y="19660"/>
                </a:moveTo>
                <a:lnTo>
                  <a:pt x="8725" y="19720"/>
                </a:lnTo>
                <a:lnTo>
                  <a:pt x="7828" y="19779"/>
                </a:lnTo>
                <a:lnTo>
                  <a:pt x="7291" y="19839"/>
                </a:lnTo>
                <a:lnTo>
                  <a:pt x="6753" y="19899"/>
                </a:lnTo>
                <a:lnTo>
                  <a:pt x="6215" y="20078"/>
                </a:lnTo>
                <a:lnTo>
                  <a:pt x="5737" y="20257"/>
                </a:lnTo>
                <a:lnTo>
                  <a:pt x="5558" y="20377"/>
                </a:lnTo>
                <a:lnTo>
                  <a:pt x="5378" y="20556"/>
                </a:lnTo>
                <a:lnTo>
                  <a:pt x="5259" y="20735"/>
                </a:lnTo>
                <a:lnTo>
                  <a:pt x="5139" y="20974"/>
                </a:lnTo>
                <a:lnTo>
                  <a:pt x="5080" y="21333"/>
                </a:lnTo>
                <a:lnTo>
                  <a:pt x="5020" y="21811"/>
                </a:lnTo>
                <a:lnTo>
                  <a:pt x="5080" y="22349"/>
                </a:lnTo>
                <a:lnTo>
                  <a:pt x="5199" y="22887"/>
                </a:lnTo>
                <a:lnTo>
                  <a:pt x="5319" y="23484"/>
                </a:lnTo>
                <a:lnTo>
                  <a:pt x="5558" y="24082"/>
                </a:lnTo>
                <a:lnTo>
                  <a:pt x="6095" y="25277"/>
                </a:lnTo>
                <a:lnTo>
                  <a:pt x="6753" y="26472"/>
                </a:lnTo>
                <a:lnTo>
                  <a:pt x="7111" y="26950"/>
                </a:lnTo>
                <a:lnTo>
                  <a:pt x="7470" y="27428"/>
                </a:lnTo>
                <a:lnTo>
                  <a:pt x="7828" y="27906"/>
                </a:lnTo>
                <a:lnTo>
                  <a:pt x="8247" y="28205"/>
                </a:lnTo>
                <a:lnTo>
                  <a:pt x="8605" y="28504"/>
                </a:lnTo>
                <a:lnTo>
                  <a:pt x="8964" y="28683"/>
                </a:lnTo>
                <a:lnTo>
                  <a:pt x="9382" y="28802"/>
                </a:lnTo>
                <a:lnTo>
                  <a:pt x="9800" y="28743"/>
                </a:lnTo>
                <a:lnTo>
                  <a:pt x="10278" y="28623"/>
                </a:lnTo>
                <a:lnTo>
                  <a:pt x="10756" y="28444"/>
                </a:lnTo>
                <a:lnTo>
                  <a:pt x="11234" y="28145"/>
                </a:lnTo>
                <a:lnTo>
                  <a:pt x="11653" y="27786"/>
                </a:lnTo>
                <a:lnTo>
                  <a:pt x="12609" y="26890"/>
                </a:lnTo>
                <a:lnTo>
                  <a:pt x="13445" y="25934"/>
                </a:lnTo>
                <a:lnTo>
                  <a:pt x="14222" y="24978"/>
                </a:lnTo>
                <a:lnTo>
                  <a:pt x="14939" y="24141"/>
                </a:lnTo>
                <a:lnTo>
                  <a:pt x="15477" y="23484"/>
                </a:lnTo>
                <a:lnTo>
                  <a:pt x="16612" y="22349"/>
                </a:lnTo>
                <a:lnTo>
                  <a:pt x="17270" y="21691"/>
                </a:lnTo>
                <a:lnTo>
                  <a:pt x="17867" y="21213"/>
                </a:lnTo>
                <a:lnTo>
                  <a:pt x="17748" y="21034"/>
                </a:lnTo>
                <a:lnTo>
                  <a:pt x="17628" y="20795"/>
                </a:lnTo>
                <a:lnTo>
                  <a:pt x="17449" y="20616"/>
                </a:lnTo>
                <a:lnTo>
                  <a:pt x="17210" y="20496"/>
                </a:lnTo>
                <a:lnTo>
                  <a:pt x="16732" y="20257"/>
                </a:lnTo>
                <a:lnTo>
                  <a:pt x="16134" y="20138"/>
                </a:lnTo>
                <a:lnTo>
                  <a:pt x="15537" y="20018"/>
                </a:lnTo>
                <a:lnTo>
                  <a:pt x="14999" y="19959"/>
                </a:lnTo>
                <a:lnTo>
                  <a:pt x="14043" y="19839"/>
                </a:lnTo>
                <a:lnTo>
                  <a:pt x="12728" y="19720"/>
                </a:lnTo>
                <a:lnTo>
                  <a:pt x="11414" y="19660"/>
                </a:lnTo>
                <a:close/>
                <a:moveTo>
                  <a:pt x="20556" y="20855"/>
                </a:moveTo>
                <a:lnTo>
                  <a:pt x="20257" y="20915"/>
                </a:lnTo>
                <a:lnTo>
                  <a:pt x="20078" y="20974"/>
                </a:lnTo>
                <a:lnTo>
                  <a:pt x="20018" y="21094"/>
                </a:lnTo>
                <a:lnTo>
                  <a:pt x="20018" y="21154"/>
                </a:lnTo>
                <a:lnTo>
                  <a:pt x="20078" y="21273"/>
                </a:lnTo>
                <a:lnTo>
                  <a:pt x="20138" y="21333"/>
                </a:lnTo>
                <a:lnTo>
                  <a:pt x="20496" y="21512"/>
                </a:lnTo>
                <a:lnTo>
                  <a:pt x="20915" y="21632"/>
                </a:lnTo>
                <a:lnTo>
                  <a:pt x="21871" y="21871"/>
                </a:lnTo>
                <a:lnTo>
                  <a:pt x="22409" y="21990"/>
                </a:lnTo>
                <a:lnTo>
                  <a:pt x="24201" y="22468"/>
                </a:lnTo>
                <a:lnTo>
                  <a:pt x="26054" y="23006"/>
                </a:lnTo>
                <a:lnTo>
                  <a:pt x="27368" y="23424"/>
                </a:lnTo>
                <a:lnTo>
                  <a:pt x="28026" y="23604"/>
                </a:lnTo>
                <a:lnTo>
                  <a:pt x="28623" y="23843"/>
                </a:lnTo>
                <a:lnTo>
                  <a:pt x="28922" y="24022"/>
                </a:lnTo>
                <a:lnTo>
                  <a:pt x="29101" y="24201"/>
                </a:lnTo>
                <a:lnTo>
                  <a:pt x="29340" y="24380"/>
                </a:lnTo>
                <a:lnTo>
                  <a:pt x="29460" y="24619"/>
                </a:lnTo>
                <a:lnTo>
                  <a:pt x="29579" y="24918"/>
                </a:lnTo>
                <a:lnTo>
                  <a:pt x="29639" y="25217"/>
                </a:lnTo>
                <a:lnTo>
                  <a:pt x="29639" y="25516"/>
                </a:lnTo>
                <a:lnTo>
                  <a:pt x="29579" y="25934"/>
                </a:lnTo>
                <a:lnTo>
                  <a:pt x="29400" y="26591"/>
                </a:lnTo>
                <a:lnTo>
                  <a:pt x="29161" y="27308"/>
                </a:lnTo>
                <a:lnTo>
                  <a:pt x="28802" y="27966"/>
                </a:lnTo>
                <a:lnTo>
                  <a:pt x="28444" y="28563"/>
                </a:lnTo>
                <a:lnTo>
                  <a:pt x="27966" y="29101"/>
                </a:lnTo>
                <a:lnTo>
                  <a:pt x="27428" y="29639"/>
                </a:lnTo>
                <a:lnTo>
                  <a:pt x="26890" y="30057"/>
                </a:lnTo>
                <a:lnTo>
                  <a:pt x="26233" y="30416"/>
                </a:lnTo>
                <a:lnTo>
                  <a:pt x="25516" y="30655"/>
                </a:lnTo>
                <a:lnTo>
                  <a:pt x="25217" y="30714"/>
                </a:lnTo>
                <a:lnTo>
                  <a:pt x="24620" y="30714"/>
                </a:lnTo>
                <a:lnTo>
                  <a:pt x="24381" y="30655"/>
                </a:lnTo>
                <a:lnTo>
                  <a:pt x="24142" y="30595"/>
                </a:lnTo>
                <a:lnTo>
                  <a:pt x="23962" y="30475"/>
                </a:lnTo>
                <a:lnTo>
                  <a:pt x="23544" y="30117"/>
                </a:lnTo>
                <a:lnTo>
                  <a:pt x="23245" y="29639"/>
                </a:lnTo>
                <a:lnTo>
                  <a:pt x="22887" y="29101"/>
                </a:lnTo>
                <a:lnTo>
                  <a:pt x="22648" y="28444"/>
                </a:lnTo>
                <a:lnTo>
                  <a:pt x="21453" y="24918"/>
                </a:lnTo>
                <a:lnTo>
                  <a:pt x="20795" y="22767"/>
                </a:lnTo>
                <a:lnTo>
                  <a:pt x="20496" y="21811"/>
                </a:lnTo>
                <a:lnTo>
                  <a:pt x="20437" y="21930"/>
                </a:lnTo>
                <a:lnTo>
                  <a:pt x="20317" y="22110"/>
                </a:lnTo>
                <a:lnTo>
                  <a:pt x="20317" y="22289"/>
                </a:lnTo>
                <a:lnTo>
                  <a:pt x="20257" y="22588"/>
                </a:lnTo>
                <a:lnTo>
                  <a:pt x="20317" y="23305"/>
                </a:lnTo>
                <a:lnTo>
                  <a:pt x="20437" y="24082"/>
                </a:lnTo>
                <a:lnTo>
                  <a:pt x="20795" y="25576"/>
                </a:lnTo>
                <a:lnTo>
                  <a:pt x="21034" y="26532"/>
                </a:lnTo>
                <a:lnTo>
                  <a:pt x="21333" y="27607"/>
                </a:lnTo>
                <a:lnTo>
                  <a:pt x="21692" y="28683"/>
                </a:lnTo>
                <a:lnTo>
                  <a:pt x="21931" y="29280"/>
                </a:lnTo>
                <a:lnTo>
                  <a:pt x="22170" y="29758"/>
                </a:lnTo>
                <a:lnTo>
                  <a:pt x="22409" y="30296"/>
                </a:lnTo>
                <a:lnTo>
                  <a:pt x="22767" y="30714"/>
                </a:lnTo>
                <a:lnTo>
                  <a:pt x="23066" y="31013"/>
                </a:lnTo>
                <a:lnTo>
                  <a:pt x="23365" y="31312"/>
                </a:lnTo>
                <a:lnTo>
                  <a:pt x="23723" y="31491"/>
                </a:lnTo>
                <a:lnTo>
                  <a:pt x="24082" y="31611"/>
                </a:lnTo>
                <a:lnTo>
                  <a:pt x="24440" y="31671"/>
                </a:lnTo>
                <a:lnTo>
                  <a:pt x="24799" y="31671"/>
                </a:lnTo>
                <a:lnTo>
                  <a:pt x="25217" y="31611"/>
                </a:lnTo>
                <a:lnTo>
                  <a:pt x="25635" y="31551"/>
                </a:lnTo>
                <a:lnTo>
                  <a:pt x="26412" y="31252"/>
                </a:lnTo>
                <a:lnTo>
                  <a:pt x="27129" y="30894"/>
                </a:lnTo>
                <a:lnTo>
                  <a:pt x="27846" y="30416"/>
                </a:lnTo>
                <a:lnTo>
                  <a:pt x="28384" y="29878"/>
                </a:lnTo>
                <a:lnTo>
                  <a:pt x="28802" y="29400"/>
                </a:lnTo>
                <a:lnTo>
                  <a:pt x="29221" y="28862"/>
                </a:lnTo>
                <a:lnTo>
                  <a:pt x="29639" y="28205"/>
                </a:lnTo>
                <a:lnTo>
                  <a:pt x="29998" y="27547"/>
                </a:lnTo>
                <a:lnTo>
                  <a:pt x="30296" y="26830"/>
                </a:lnTo>
                <a:lnTo>
                  <a:pt x="30535" y="26173"/>
                </a:lnTo>
                <a:lnTo>
                  <a:pt x="30655" y="25456"/>
                </a:lnTo>
                <a:lnTo>
                  <a:pt x="30655" y="24799"/>
                </a:lnTo>
                <a:lnTo>
                  <a:pt x="30595" y="24500"/>
                </a:lnTo>
                <a:lnTo>
                  <a:pt x="30476" y="24201"/>
                </a:lnTo>
                <a:lnTo>
                  <a:pt x="30296" y="23962"/>
                </a:lnTo>
                <a:lnTo>
                  <a:pt x="30057" y="23783"/>
                </a:lnTo>
                <a:lnTo>
                  <a:pt x="29818" y="23544"/>
                </a:lnTo>
                <a:lnTo>
                  <a:pt x="29520" y="23365"/>
                </a:lnTo>
                <a:lnTo>
                  <a:pt x="28862" y="23066"/>
                </a:lnTo>
                <a:lnTo>
                  <a:pt x="28205" y="22827"/>
                </a:lnTo>
                <a:lnTo>
                  <a:pt x="27488" y="22648"/>
                </a:lnTo>
                <a:lnTo>
                  <a:pt x="26233" y="22289"/>
                </a:lnTo>
                <a:lnTo>
                  <a:pt x="24978" y="21871"/>
                </a:lnTo>
                <a:lnTo>
                  <a:pt x="23066" y="21273"/>
                </a:lnTo>
                <a:lnTo>
                  <a:pt x="22110" y="21034"/>
                </a:lnTo>
                <a:lnTo>
                  <a:pt x="21273" y="20855"/>
                </a:lnTo>
                <a:close/>
                <a:moveTo>
                  <a:pt x="18047" y="22409"/>
                </a:moveTo>
                <a:lnTo>
                  <a:pt x="18823" y="24440"/>
                </a:lnTo>
                <a:lnTo>
                  <a:pt x="19301" y="25874"/>
                </a:lnTo>
                <a:lnTo>
                  <a:pt x="19600" y="26950"/>
                </a:lnTo>
                <a:lnTo>
                  <a:pt x="20138" y="29758"/>
                </a:lnTo>
                <a:lnTo>
                  <a:pt x="20377" y="31193"/>
                </a:lnTo>
                <a:lnTo>
                  <a:pt x="20496" y="31730"/>
                </a:lnTo>
                <a:lnTo>
                  <a:pt x="20556" y="31850"/>
                </a:lnTo>
                <a:lnTo>
                  <a:pt x="20556" y="32029"/>
                </a:lnTo>
                <a:lnTo>
                  <a:pt x="20496" y="32089"/>
                </a:lnTo>
                <a:lnTo>
                  <a:pt x="20377" y="32208"/>
                </a:lnTo>
                <a:lnTo>
                  <a:pt x="19899" y="32388"/>
                </a:lnTo>
                <a:lnTo>
                  <a:pt x="19361" y="32567"/>
                </a:lnTo>
                <a:lnTo>
                  <a:pt x="18704" y="32686"/>
                </a:lnTo>
                <a:lnTo>
                  <a:pt x="18047" y="32746"/>
                </a:lnTo>
                <a:lnTo>
                  <a:pt x="17329" y="32806"/>
                </a:lnTo>
                <a:lnTo>
                  <a:pt x="16672" y="32806"/>
                </a:lnTo>
                <a:lnTo>
                  <a:pt x="15955" y="32746"/>
                </a:lnTo>
                <a:lnTo>
                  <a:pt x="15358" y="32627"/>
                </a:lnTo>
                <a:lnTo>
                  <a:pt x="14760" y="32567"/>
                </a:lnTo>
                <a:lnTo>
                  <a:pt x="14222" y="32388"/>
                </a:lnTo>
                <a:lnTo>
                  <a:pt x="13744" y="32089"/>
                </a:lnTo>
                <a:lnTo>
                  <a:pt x="13445" y="31790"/>
                </a:lnTo>
                <a:lnTo>
                  <a:pt x="13206" y="31372"/>
                </a:lnTo>
                <a:lnTo>
                  <a:pt x="13147" y="30954"/>
                </a:lnTo>
                <a:lnTo>
                  <a:pt x="13147" y="30416"/>
                </a:lnTo>
                <a:lnTo>
                  <a:pt x="13266" y="29938"/>
                </a:lnTo>
                <a:lnTo>
                  <a:pt x="13445" y="29340"/>
                </a:lnTo>
                <a:lnTo>
                  <a:pt x="13923" y="28444"/>
                </a:lnTo>
                <a:lnTo>
                  <a:pt x="14401" y="27547"/>
                </a:lnTo>
                <a:lnTo>
                  <a:pt x="14999" y="26651"/>
                </a:lnTo>
                <a:lnTo>
                  <a:pt x="15597" y="25815"/>
                </a:lnTo>
                <a:lnTo>
                  <a:pt x="16851" y="24082"/>
                </a:lnTo>
                <a:lnTo>
                  <a:pt x="18047" y="22409"/>
                </a:lnTo>
                <a:close/>
                <a:moveTo>
                  <a:pt x="18106" y="21632"/>
                </a:moveTo>
                <a:lnTo>
                  <a:pt x="17927" y="21691"/>
                </a:lnTo>
                <a:lnTo>
                  <a:pt x="17748" y="21811"/>
                </a:lnTo>
                <a:lnTo>
                  <a:pt x="17389" y="22170"/>
                </a:lnTo>
                <a:lnTo>
                  <a:pt x="17031" y="22648"/>
                </a:lnTo>
                <a:lnTo>
                  <a:pt x="16314" y="23723"/>
                </a:lnTo>
                <a:lnTo>
                  <a:pt x="15895" y="24500"/>
                </a:lnTo>
                <a:lnTo>
                  <a:pt x="14521" y="26352"/>
                </a:lnTo>
                <a:lnTo>
                  <a:pt x="13923" y="27249"/>
                </a:lnTo>
                <a:lnTo>
                  <a:pt x="13326" y="28205"/>
                </a:lnTo>
                <a:lnTo>
                  <a:pt x="12848" y="29101"/>
                </a:lnTo>
                <a:lnTo>
                  <a:pt x="12728" y="29519"/>
                </a:lnTo>
                <a:lnTo>
                  <a:pt x="12609" y="29938"/>
                </a:lnTo>
                <a:lnTo>
                  <a:pt x="12489" y="30356"/>
                </a:lnTo>
                <a:lnTo>
                  <a:pt x="12489" y="30774"/>
                </a:lnTo>
                <a:lnTo>
                  <a:pt x="12489" y="31133"/>
                </a:lnTo>
                <a:lnTo>
                  <a:pt x="12549" y="31491"/>
                </a:lnTo>
                <a:lnTo>
                  <a:pt x="12669" y="31790"/>
                </a:lnTo>
                <a:lnTo>
                  <a:pt x="12848" y="32089"/>
                </a:lnTo>
                <a:lnTo>
                  <a:pt x="13087" y="32388"/>
                </a:lnTo>
                <a:lnTo>
                  <a:pt x="13386" y="32627"/>
                </a:lnTo>
                <a:lnTo>
                  <a:pt x="13684" y="32866"/>
                </a:lnTo>
                <a:lnTo>
                  <a:pt x="14103" y="33045"/>
                </a:lnTo>
                <a:lnTo>
                  <a:pt x="14581" y="33164"/>
                </a:lnTo>
                <a:lnTo>
                  <a:pt x="15119" y="33224"/>
                </a:lnTo>
                <a:lnTo>
                  <a:pt x="16373" y="33344"/>
                </a:lnTo>
                <a:lnTo>
                  <a:pt x="17688" y="33344"/>
                </a:lnTo>
                <a:lnTo>
                  <a:pt x="18943" y="33224"/>
                </a:lnTo>
                <a:lnTo>
                  <a:pt x="19600" y="33105"/>
                </a:lnTo>
                <a:lnTo>
                  <a:pt x="20198" y="32925"/>
                </a:lnTo>
                <a:lnTo>
                  <a:pt x="20496" y="32866"/>
                </a:lnTo>
                <a:lnTo>
                  <a:pt x="20736" y="32746"/>
                </a:lnTo>
                <a:lnTo>
                  <a:pt x="20915" y="32627"/>
                </a:lnTo>
                <a:lnTo>
                  <a:pt x="21034" y="32447"/>
                </a:lnTo>
                <a:lnTo>
                  <a:pt x="21094" y="32268"/>
                </a:lnTo>
                <a:lnTo>
                  <a:pt x="21154" y="32089"/>
                </a:lnTo>
                <a:lnTo>
                  <a:pt x="21154" y="31730"/>
                </a:lnTo>
                <a:lnTo>
                  <a:pt x="21094" y="31312"/>
                </a:lnTo>
                <a:lnTo>
                  <a:pt x="20975" y="30834"/>
                </a:lnTo>
                <a:lnTo>
                  <a:pt x="20855" y="30296"/>
                </a:lnTo>
                <a:lnTo>
                  <a:pt x="20736" y="29758"/>
                </a:lnTo>
                <a:lnTo>
                  <a:pt x="20377" y="27786"/>
                </a:lnTo>
                <a:lnTo>
                  <a:pt x="20138" y="26771"/>
                </a:lnTo>
                <a:lnTo>
                  <a:pt x="19899" y="25815"/>
                </a:lnTo>
                <a:lnTo>
                  <a:pt x="19481" y="24560"/>
                </a:lnTo>
                <a:lnTo>
                  <a:pt x="19003" y="23305"/>
                </a:lnTo>
                <a:lnTo>
                  <a:pt x="18764" y="22409"/>
                </a:lnTo>
                <a:lnTo>
                  <a:pt x="18584" y="21930"/>
                </a:lnTo>
                <a:lnTo>
                  <a:pt x="18465" y="21751"/>
                </a:lnTo>
                <a:lnTo>
                  <a:pt x="18405" y="21691"/>
                </a:lnTo>
                <a:lnTo>
                  <a:pt x="18226" y="21632"/>
                </a:lnTo>
                <a:close/>
                <a:moveTo>
                  <a:pt x="20138" y="2630"/>
                </a:moveTo>
                <a:lnTo>
                  <a:pt x="18823" y="2749"/>
                </a:lnTo>
                <a:lnTo>
                  <a:pt x="17509" y="2988"/>
                </a:lnTo>
                <a:lnTo>
                  <a:pt x="16254" y="3347"/>
                </a:lnTo>
                <a:lnTo>
                  <a:pt x="14939" y="3765"/>
                </a:lnTo>
                <a:lnTo>
                  <a:pt x="13684" y="4303"/>
                </a:lnTo>
                <a:lnTo>
                  <a:pt x="12430" y="4900"/>
                </a:lnTo>
                <a:lnTo>
                  <a:pt x="11234" y="5617"/>
                </a:lnTo>
                <a:lnTo>
                  <a:pt x="10039" y="6394"/>
                </a:lnTo>
                <a:lnTo>
                  <a:pt x="8904" y="7231"/>
                </a:lnTo>
                <a:lnTo>
                  <a:pt x="7888" y="8127"/>
                </a:lnTo>
                <a:lnTo>
                  <a:pt x="6872" y="9083"/>
                </a:lnTo>
                <a:lnTo>
                  <a:pt x="5976" y="10159"/>
                </a:lnTo>
                <a:lnTo>
                  <a:pt x="5139" y="11175"/>
                </a:lnTo>
                <a:lnTo>
                  <a:pt x="4363" y="12310"/>
                </a:lnTo>
                <a:lnTo>
                  <a:pt x="3705" y="13445"/>
                </a:lnTo>
                <a:lnTo>
                  <a:pt x="3227" y="14640"/>
                </a:lnTo>
                <a:lnTo>
                  <a:pt x="2809" y="15835"/>
                </a:lnTo>
                <a:lnTo>
                  <a:pt x="2510" y="16971"/>
                </a:lnTo>
                <a:lnTo>
                  <a:pt x="2331" y="18226"/>
                </a:lnTo>
                <a:lnTo>
                  <a:pt x="2271" y="19421"/>
                </a:lnTo>
                <a:lnTo>
                  <a:pt x="2331" y="20616"/>
                </a:lnTo>
                <a:lnTo>
                  <a:pt x="2450" y="21871"/>
                </a:lnTo>
                <a:lnTo>
                  <a:pt x="2630" y="23066"/>
                </a:lnTo>
                <a:lnTo>
                  <a:pt x="2988" y="24261"/>
                </a:lnTo>
                <a:lnTo>
                  <a:pt x="3347" y="25396"/>
                </a:lnTo>
                <a:lnTo>
                  <a:pt x="3825" y="26532"/>
                </a:lnTo>
                <a:lnTo>
                  <a:pt x="4363" y="27667"/>
                </a:lnTo>
                <a:lnTo>
                  <a:pt x="5020" y="28683"/>
                </a:lnTo>
                <a:lnTo>
                  <a:pt x="5737" y="29699"/>
                </a:lnTo>
                <a:lnTo>
                  <a:pt x="6454" y="30655"/>
                </a:lnTo>
                <a:lnTo>
                  <a:pt x="7291" y="31551"/>
                </a:lnTo>
                <a:lnTo>
                  <a:pt x="8187" y="32388"/>
                </a:lnTo>
                <a:lnTo>
                  <a:pt x="9262" y="33224"/>
                </a:lnTo>
                <a:lnTo>
                  <a:pt x="10398" y="33941"/>
                </a:lnTo>
                <a:lnTo>
                  <a:pt x="11533" y="34539"/>
                </a:lnTo>
                <a:lnTo>
                  <a:pt x="12728" y="35077"/>
                </a:lnTo>
                <a:lnTo>
                  <a:pt x="13983" y="35495"/>
                </a:lnTo>
                <a:lnTo>
                  <a:pt x="15238" y="35794"/>
                </a:lnTo>
                <a:lnTo>
                  <a:pt x="16493" y="36033"/>
                </a:lnTo>
                <a:lnTo>
                  <a:pt x="17748" y="36152"/>
                </a:lnTo>
                <a:lnTo>
                  <a:pt x="19062" y="36152"/>
                </a:lnTo>
                <a:lnTo>
                  <a:pt x="20377" y="36092"/>
                </a:lnTo>
                <a:lnTo>
                  <a:pt x="21692" y="35913"/>
                </a:lnTo>
                <a:lnTo>
                  <a:pt x="22946" y="35674"/>
                </a:lnTo>
                <a:lnTo>
                  <a:pt x="24261" y="35375"/>
                </a:lnTo>
                <a:lnTo>
                  <a:pt x="25516" y="34957"/>
                </a:lnTo>
                <a:lnTo>
                  <a:pt x="26711" y="34479"/>
                </a:lnTo>
                <a:lnTo>
                  <a:pt x="27966" y="33882"/>
                </a:lnTo>
                <a:lnTo>
                  <a:pt x="28444" y="33583"/>
                </a:lnTo>
                <a:lnTo>
                  <a:pt x="28862" y="33284"/>
                </a:lnTo>
                <a:lnTo>
                  <a:pt x="29221" y="32925"/>
                </a:lnTo>
                <a:lnTo>
                  <a:pt x="29520" y="32567"/>
                </a:lnTo>
                <a:lnTo>
                  <a:pt x="29699" y="32268"/>
                </a:lnTo>
                <a:lnTo>
                  <a:pt x="29818" y="32029"/>
                </a:lnTo>
                <a:lnTo>
                  <a:pt x="29818" y="31969"/>
                </a:lnTo>
                <a:lnTo>
                  <a:pt x="29699" y="31969"/>
                </a:lnTo>
                <a:lnTo>
                  <a:pt x="28444" y="32686"/>
                </a:lnTo>
                <a:lnTo>
                  <a:pt x="27129" y="33344"/>
                </a:lnTo>
                <a:lnTo>
                  <a:pt x="25815" y="33941"/>
                </a:lnTo>
                <a:lnTo>
                  <a:pt x="24500" y="34479"/>
                </a:lnTo>
                <a:lnTo>
                  <a:pt x="23126" y="34897"/>
                </a:lnTo>
                <a:lnTo>
                  <a:pt x="21751" y="35196"/>
                </a:lnTo>
                <a:lnTo>
                  <a:pt x="20317" y="35435"/>
                </a:lnTo>
                <a:lnTo>
                  <a:pt x="19600" y="35495"/>
                </a:lnTo>
                <a:lnTo>
                  <a:pt x="18883" y="35495"/>
                </a:lnTo>
                <a:lnTo>
                  <a:pt x="17688" y="35435"/>
                </a:lnTo>
                <a:lnTo>
                  <a:pt x="16493" y="35316"/>
                </a:lnTo>
                <a:lnTo>
                  <a:pt x="15298" y="35077"/>
                </a:lnTo>
                <a:lnTo>
                  <a:pt x="14103" y="34778"/>
                </a:lnTo>
                <a:lnTo>
                  <a:pt x="13027" y="34360"/>
                </a:lnTo>
                <a:lnTo>
                  <a:pt x="11892" y="33882"/>
                </a:lnTo>
                <a:lnTo>
                  <a:pt x="10876" y="33284"/>
                </a:lnTo>
                <a:lnTo>
                  <a:pt x="9860" y="32627"/>
                </a:lnTo>
                <a:lnTo>
                  <a:pt x="8904" y="31969"/>
                </a:lnTo>
                <a:lnTo>
                  <a:pt x="8008" y="31133"/>
                </a:lnTo>
                <a:lnTo>
                  <a:pt x="7171" y="30296"/>
                </a:lnTo>
                <a:lnTo>
                  <a:pt x="6394" y="29400"/>
                </a:lnTo>
                <a:lnTo>
                  <a:pt x="5677" y="28444"/>
                </a:lnTo>
                <a:lnTo>
                  <a:pt x="5080" y="27428"/>
                </a:lnTo>
                <a:lnTo>
                  <a:pt x="4542" y="26352"/>
                </a:lnTo>
                <a:lnTo>
                  <a:pt x="4064" y="25217"/>
                </a:lnTo>
                <a:lnTo>
                  <a:pt x="3645" y="23843"/>
                </a:lnTo>
                <a:lnTo>
                  <a:pt x="3347" y="22528"/>
                </a:lnTo>
                <a:lnTo>
                  <a:pt x="3167" y="21154"/>
                </a:lnTo>
                <a:lnTo>
                  <a:pt x="3108" y="19839"/>
                </a:lnTo>
                <a:lnTo>
                  <a:pt x="3167" y="18584"/>
                </a:lnTo>
                <a:lnTo>
                  <a:pt x="3287" y="17270"/>
                </a:lnTo>
                <a:lnTo>
                  <a:pt x="3586" y="16074"/>
                </a:lnTo>
                <a:lnTo>
                  <a:pt x="4004" y="14820"/>
                </a:lnTo>
                <a:lnTo>
                  <a:pt x="4482" y="13684"/>
                </a:lnTo>
                <a:lnTo>
                  <a:pt x="5080" y="12549"/>
                </a:lnTo>
                <a:lnTo>
                  <a:pt x="5737" y="11473"/>
                </a:lnTo>
                <a:lnTo>
                  <a:pt x="6573" y="10398"/>
                </a:lnTo>
                <a:lnTo>
                  <a:pt x="7410" y="9442"/>
                </a:lnTo>
                <a:lnTo>
                  <a:pt x="8366" y="8486"/>
                </a:lnTo>
                <a:lnTo>
                  <a:pt x="9382" y="7649"/>
                </a:lnTo>
                <a:lnTo>
                  <a:pt x="10517" y="6812"/>
                </a:lnTo>
                <a:lnTo>
                  <a:pt x="11892" y="5976"/>
                </a:lnTo>
                <a:lnTo>
                  <a:pt x="13386" y="5199"/>
                </a:lnTo>
                <a:lnTo>
                  <a:pt x="14162" y="4840"/>
                </a:lnTo>
                <a:lnTo>
                  <a:pt x="14999" y="4542"/>
                </a:lnTo>
                <a:lnTo>
                  <a:pt x="15836" y="4303"/>
                </a:lnTo>
                <a:lnTo>
                  <a:pt x="16672" y="4064"/>
                </a:lnTo>
                <a:lnTo>
                  <a:pt x="17509" y="3884"/>
                </a:lnTo>
                <a:lnTo>
                  <a:pt x="18345" y="3705"/>
                </a:lnTo>
                <a:lnTo>
                  <a:pt x="19242" y="3586"/>
                </a:lnTo>
                <a:lnTo>
                  <a:pt x="20078" y="3526"/>
                </a:lnTo>
                <a:lnTo>
                  <a:pt x="20915" y="3526"/>
                </a:lnTo>
                <a:lnTo>
                  <a:pt x="21751" y="3586"/>
                </a:lnTo>
                <a:lnTo>
                  <a:pt x="22588" y="3705"/>
                </a:lnTo>
                <a:lnTo>
                  <a:pt x="23365" y="3884"/>
                </a:lnTo>
                <a:lnTo>
                  <a:pt x="24082" y="4064"/>
                </a:lnTo>
                <a:lnTo>
                  <a:pt x="24739" y="4303"/>
                </a:lnTo>
                <a:lnTo>
                  <a:pt x="25396" y="4601"/>
                </a:lnTo>
                <a:lnTo>
                  <a:pt x="26054" y="4900"/>
                </a:lnTo>
                <a:lnTo>
                  <a:pt x="26651" y="5259"/>
                </a:lnTo>
                <a:lnTo>
                  <a:pt x="27249" y="5677"/>
                </a:lnTo>
                <a:lnTo>
                  <a:pt x="27846" y="6095"/>
                </a:lnTo>
                <a:lnTo>
                  <a:pt x="28384" y="6514"/>
                </a:lnTo>
                <a:lnTo>
                  <a:pt x="29460" y="7529"/>
                </a:lnTo>
                <a:lnTo>
                  <a:pt x="30416" y="8605"/>
                </a:lnTo>
                <a:lnTo>
                  <a:pt x="31252" y="9740"/>
                </a:lnTo>
                <a:lnTo>
                  <a:pt x="32029" y="10936"/>
                </a:lnTo>
                <a:lnTo>
                  <a:pt x="32806" y="12370"/>
                </a:lnTo>
                <a:lnTo>
                  <a:pt x="33463" y="13804"/>
                </a:lnTo>
                <a:lnTo>
                  <a:pt x="34001" y="15357"/>
                </a:lnTo>
                <a:lnTo>
                  <a:pt x="34240" y="16134"/>
                </a:lnTo>
                <a:lnTo>
                  <a:pt x="34419" y="16911"/>
                </a:lnTo>
                <a:lnTo>
                  <a:pt x="34599" y="17688"/>
                </a:lnTo>
                <a:lnTo>
                  <a:pt x="34659" y="18465"/>
                </a:lnTo>
                <a:lnTo>
                  <a:pt x="34778" y="19241"/>
                </a:lnTo>
                <a:lnTo>
                  <a:pt x="34778" y="20078"/>
                </a:lnTo>
                <a:lnTo>
                  <a:pt x="34718" y="20855"/>
                </a:lnTo>
                <a:lnTo>
                  <a:pt x="34659" y="21691"/>
                </a:lnTo>
                <a:lnTo>
                  <a:pt x="34539" y="22468"/>
                </a:lnTo>
                <a:lnTo>
                  <a:pt x="34419" y="23245"/>
                </a:lnTo>
                <a:lnTo>
                  <a:pt x="34180" y="23962"/>
                </a:lnTo>
                <a:lnTo>
                  <a:pt x="33941" y="24619"/>
                </a:lnTo>
                <a:lnTo>
                  <a:pt x="33702" y="25277"/>
                </a:lnTo>
                <a:lnTo>
                  <a:pt x="33404" y="25934"/>
                </a:lnTo>
                <a:lnTo>
                  <a:pt x="33045" y="26532"/>
                </a:lnTo>
                <a:lnTo>
                  <a:pt x="32687" y="27189"/>
                </a:lnTo>
                <a:lnTo>
                  <a:pt x="31850" y="28324"/>
                </a:lnTo>
                <a:lnTo>
                  <a:pt x="30894" y="29519"/>
                </a:lnTo>
                <a:lnTo>
                  <a:pt x="29878" y="30595"/>
                </a:lnTo>
                <a:lnTo>
                  <a:pt x="29400" y="31013"/>
                </a:lnTo>
                <a:lnTo>
                  <a:pt x="29161" y="31252"/>
                </a:lnTo>
                <a:lnTo>
                  <a:pt x="28982" y="31491"/>
                </a:lnTo>
                <a:lnTo>
                  <a:pt x="28683" y="31910"/>
                </a:lnTo>
                <a:lnTo>
                  <a:pt x="28563" y="32149"/>
                </a:lnTo>
                <a:lnTo>
                  <a:pt x="28623" y="32208"/>
                </a:lnTo>
                <a:lnTo>
                  <a:pt x="28683" y="32149"/>
                </a:lnTo>
                <a:lnTo>
                  <a:pt x="29639" y="31312"/>
                </a:lnTo>
                <a:lnTo>
                  <a:pt x="30535" y="30416"/>
                </a:lnTo>
                <a:lnTo>
                  <a:pt x="31372" y="29519"/>
                </a:lnTo>
                <a:lnTo>
                  <a:pt x="32149" y="28623"/>
                </a:lnTo>
                <a:lnTo>
                  <a:pt x="32806" y="27607"/>
                </a:lnTo>
                <a:lnTo>
                  <a:pt x="33404" y="26651"/>
                </a:lnTo>
                <a:lnTo>
                  <a:pt x="33941" y="25576"/>
                </a:lnTo>
                <a:lnTo>
                  <a:pt x="34360" y="24560"/>
                </a:lnTo>
                <a:lnTo>
                  <a:pt x="34718" y="23424"/>
                </a:lnTo>
                <a:lnTo>
                  <a:pt x="35017" y="22349"/>
                </a:lnTo>
                <a:lnTo>
                  <a:pt x="35196" y="21213"/>
                </a:lnTo>
                <a:lnTo>
                  <a:pt x="35256" y="20018"/>
                </a:lnTo>
                <a:lnTo>
                  <a:pt x="35256" y="18823"/>
                </a:lnTo>
                <a:lnTo>
                  <a:pt x="35137" y="17628"/>
                </a:lnTo>
                <a:lnTo>
                  <a:pt x="34957" y="16433"/>
                </a:lnTo>
                <a:lnTo>
                  <a:pt x="34599" y="15178"/>
                </a:lnTo>
                <a:lnTo>
                  <a:pt x="34240" y="13983"/>
                </a:lnTo>
                <a:lnTo>
                  <a:pt x="33762" y="12788"/>
                </a:lnTo>
                <a:lnTo>
                  <a:pt x="33224" y="11593"/>
                </a:lnTo>
                <a:lnTo>
                  <a:pt x="32567" y="10457"/>
                </a:lnTo>
                <a:lnTo>
                  <a:pt x="31850" y="9322"/>
                </a:lnTo>
                <a:lnTo>
                  <a:pt x="31133" y="8306"/>
                </a:lnTo>
                <a:lnTo>
                  <a:pt x="30296" y="7290"/>
                </a:lnTo>
                <a:lnTo>
                  <a:pt x="29400" y="6334"/>
                </a:lnTo>
                <a:lnTo>
                  <a:pt x="28444" y="5498"/>
                </a:lnTo>
                <a:lnTo>
                  <a:pt x="27368" y="4781"/>
                </a:lnTo>
                <a:lnTo>
                  <a:pt x="26293" y="4123"/>
                </a:lnTo>
                <a:lnTo>
                  <a:pt x="25157" y="3526"/>
                </a:lnTo>
                <a:lnTo>
                  <a:pt x="23962" y="3108"/>
                </a:lnTo>
                <a:lnTo>
                  <a:pt x="23365" y="2928"/>
                </a:lnTo>
                <a:lnTo>
                  <a:pt x="22767" y="2809"/>
                </a:lnTo>
                <a:lnTo>
                  <a:pt x="22110" y="2749"/>
                </a:lnTo>
                <a:lnTo>
                  <a:pt x="21453" y="2689"/>
                </a:lnTo>
                <a:lnTo>
                  <a:pt x="20795" y="2630"/>
                </a:lnTo>
                <a:close/>
                <a:moveTo>
                  <a:pt x="21094" y="0"/>
                </a:moveTo>
                <a:lnTo>
                  <a:pt x="20915" y="60"/>
                </a:lnTo>
                <a:lnTo>
                  <a:pt x="20855" y="239"/>
                </a:lnTo>
                <a:lnTo>
                  <a:pt x="20855" y="419"/>
                </a:lnTo>
                <a:lnTo>
                  <a:pt x="20915" y="598"/>
                </a:lnTo>
                <a:lnTo>
                  <a:pt x="21034" y="777"/>
                </a:lnTo>
                <a:lnTo>
                  <a:pt x="21273" y="897"/>
                </a:lnTo>
                <a:lnTo>
                  <a:pt x="21453" y="1016"/>
                </a:lnTo>
                <a:lnTo>
                  <a:pt x="22349" y="1255"/>
                </a:lnTo>
                <a:lnTo>
                  <a:pt x="23185" y="1494"/>
                </a:lnTo>
                <a:lnTo>
                  <a:pt x="24022" y="1853"/>
                </a:lnTo>
                <a:lnTo>
                  <a:pt x="24859" y="2152"/>
                </a:lnTo>
                <a:lnTo>
                  <a:pt x="25635" y="2570"/>
                </a:lnTo>
                <a:lnTo>
                  <a:pt x="26412" y="2988"/>
                </a:lnTo>
                <a:lnTo>
                  <a:pt x="27189" y="3406"/>
                </a:lnTo>
                <a:lnTo>
                  <a:pt x="27966" y="3884"/>
                </a:lnTo>
                <a:lnTo>
                  <a:pt x="28683" y="4422"/>
                </a:lnTo>
                <a:lnTo>
                  <a:pt x="29340" y="4900"/>
                </a:lnTo>
                <a:lnTo>
                  <a:pt x="29998" y="5498"/>
                </a:lnTo>
                <a:lnTo>
                  <a:pt x="30655" y="6036"/>
                </a:lnTo>
                <a:lnTo>
                  <a:pt x="31252" y="6633"/>
                </a:lnTo>
                <a:lnTo>
                  <a:pt x="31790" y="7290"/>
                </a:lnTo>
                <a:lnTo>
                  <a:pt x="32328" y="7948"/>
                </a:lnTo>
                <a:lnTo>
                  <a:pt x="32866" y="8605"/>
                </a:lnTo>
                <a:lnTo>
                  <a:pt x="33344" y="9322"/>
                </a:lnTo>
                <a:lnTo>
                  <a:pt x="33822" y="10039"/>
                </a:lnTo>
                <a:lnTo>
                  <a:pt x="34240" y="10756"/>
                </a:lnTo>
                <a:lnTo>
                  <a:pt x="34599" y="11533"/>
                </a:lnTo>
                <a:lnTo>
                  <a:pt x="34957" y="12310"/>
                </a:lnTo>
                <a:lnTo>
                  <a:pt x="35316" y="13087"/>
                </a:lnTo>
                <a:lnTo>
                  <a:pt x="35555" y="13923"/>
                </a:lnTo>
                <a:lnTo>
                  <a:pt x="35794" y="14760"/>
                </a:lnTo>
                <a:lnTo>
                  <a:pt x="35973" y="15596"/>
                </a:lnTo>
                <a:lnTo>
                  <a:pt x="36152" y="16373"/>
                </a:lnTo>
                <a:lnTo>
                  <a:pt x="36272" y="17210"/>
                </a:lnTo>
                <a:lnTo>
                  <a:pt x="36332" y="18106"/>
                </a:lnTo>
                <a:lnTo>
                  <a:pt x="36391" y="18943"/>
                </a:lnTo>
                <a:lnTo>
                  <a:pt x="36391" y="19779"/>
                </a:lnTo>
                <a:lnTo>
                  <a:pt x="36332" y="20676"/>
                </a:lnTo>
                <a:lnTo>
                  <a:pt x="36272" y="21512"/>
                </a:lnTo>
                <a:lnTo>
                  <a:pt x="36152" y="22349"/>
                </a:lnTo>
                <a:lnTo>
                  <a:pt x="36033" y="23185"/>
                </a:lnTo>
                <a:lnTo>
                  <a:pt x="35854" y="24022"/>
                </a:lnTo>
                <a:lnTo>
                  <a:pt x="35615" y="24858"/>
                </a:lnTo>
                <a:lnTo>
                  <a:pt x="35376" y="25695"/>
                </a:lnTo>
                <a:lnTo>
                  <a:pt x="35077" y="26532"/>
                </a:lnTo>
                <a:lnTo>
                  <a:pt x="34778" y="27308"/>
                </a:lnTo>
                <a:lnTo>
                  <a:pt x="34419" y="28085"/>
                </a:lnTo>
                <a:lnTo>
                  <a:pt x="34061" y="28862"/>
                </a:lnTo>
                <a:lnTo>
                  <a:pt x="33583" y="29579"/>
                </a:lnTo>
                <a:lnTo>
                  <a:pt x="33165" y="30296"/>
                </a:lnTo>
                <a:lnTo>
                  <a:pt x="32687" y="31013"/>
                </a:lnTo>
                <a:lnTo>
                  <a:pt x="32149" y="31671"/>
                </a:lnTo>
                <a:lnTo>
                  <a:pt x="31611" y="32268"/>
                </a:lnTo>
                <a:lnTo>
                  <a:pt x="31013" y="32866"/>
                </a:lnTo>
                <a:lnTo>
                  <a:pt x="30416" y="33463"/>
                </a:lnTo>
                <a:lnTo>
                  <a:pt x="29759" y="34001"/>
                </a:lnTo>
                <a:lnTo>
                  <a:pt x="29101" y="34479"/>
                </a:lnTo>
                <a:lnTo>
                  <a:pt x="28384" y="34957"/>
                </a:lnTo>
                <a:lnTo>
                  <a:pt x="27667" y="35375"/>
                </a:lnTo>
                <a:lnTo>
                  <a:pt x="26890" y="35734"/>
                </a:lnTo>
                <a:lnTo>
                  <a:pt x="26054" y="36092"/>
                </a:lnTo>
                <a:lnTo>
                  <a:pt x="25277" y="36331"/>
                </a:lnTo>
                <a:lnTo>
                  <a:pt x="24381" y="36571"/>
                </a:lnTo>
                <a:lnTo>
                  <a:pt x="23484" y="36810"/>
                </a:lnTo>
                <a:lnTo>
                  <a:pt x="22588" y="36929"/>
                </a:lnTo>
                <a:lnTo>
                  <a:pt x="21632" y="37049"/>
                </a:lnTo>
                <a:lnTo>
                  <a:pt x="20676" y="37108"/>
                </a:lnTo>
                <a:lnTo>
                  <a:pt x="19720" y="37168"/>
                </a:lnTo>
                <a:lnTo>
                  <a:pt x="18704" y="37108"/>
                </a:lnTo>
                <a:lnTo>
                  <a:pt x="17748" y="37049"/>
                </a:lnTo>
                <a:lnTo>
                  <a:pt x="16732" y="36989"/>
                </a:lnTo>
                <a:lnTo>
                  <a:pt x="15776" y="36869"/>
                </a:lnTo>
                <a:lnTo>
                  <a:pt x="14760" y="36690"/>
                </a:lnTo>
                <a:lnTo>
                  <a:pt x="13804" y="36451"/>
                </a:lnTo>
                <a:lnTo>
                  <a:pt x="12848" y="36212"/>
                </a:lnTo>
                <a:lnTo>
                  <a:pt x="11892" y="35913"/>
                </a:lnTo>
                <a:lnTo>
                  <a:pt x="10995" y="35555"/>
                </a:lnTo>
                <a:lnTo>
                  <a:pt x="10039" y="35136"/>
                </a:lnTo>
                <a:lnTo>
                  <a:pt x="9143" y="34718"/>
                </a:lnTo>
                <a:lnTo>
                  <a:pt x="8306" y="34300"/>
                </a:lnTo>
                <a:lnTo>
                  <a:pt x="7470" y="33762"/>
                </a:lnTo>
                <a:lnTo>
                  <a:pt x="6693" y="33224"/>
                </a:lnTo>
                <a:lnTo>
                  <a:pt x="5916" y="32686"/>
                </a:lnTo>
                <a:lnTo>
                  <a:pt x="5199" y="32089"/>
                </a:lnTo>
                <a:lnTo>
                  <a:pt x="4542" y="31432"/>
                </a:lnTo>
                <a:lnTo>
                  <a:pt x="3885" y="30714"/>
                </a:lnTo>
                <a:lnTo>
                  <a:pt x="3347" y="29997"/>
                </a:lnTo>
                <a:lnTo>
                  <a:pt x="2809" y="29221"/>
                </a:lnTo>
                <a:lnTo>
                  <a:pt x="2331" y="28384"/>
                </a:lnTo>
                <a:lnTo>
                  <a:pt x="1913" y="27547"/>
                </a:lnTo>
                <a:lnTo>
                  <a:pt x="1554" y="26711"/>
                </a:lnTo>
                <a:lnTo>
                  <a:pt x="1255" y="25755"/>
                </a:lnTo>
                <a:lnTo>
                  <a:pt x="1076" y="24799"/>
                </a:lnTo>
                <a:lnTo>
                  <a:pt x="956" y="23843"/>
                </a:lnTo>
                <a:lnTo>
                  <a:pt x="837" y="22767"/>
                </a:lnTo>
                <a:lnTo>
                  <a:pt x="837" y="21751"/>
                </a:lnTo>
                <a:lnTo>
                  <a:pt x="897" y="20735"/>
                </a:lnTo>
                <a:lnTo>
                  <a:pt x="1016" y="19660"/>
                </a:lnTo>
                <a:lnTo>
                  <a:pt x="1196" y="18644"/>
                </a:lnTo>
                <a:lnTo>
                  <a:pt x="1375" y="17628"/>
                </a:lnTo>
                <a:lnTo>
                  <a:pt x="1674" y="16553"/>
                </a:lnTo>
                <a:lnTo>
                  <a:pt x="1972" y="15596"/>
                </a:lnTo>
                <a:lnTo>
                  <a:pt x="2331" y="14581"/>
                </a:lnTo>
                <a:lnTo>
                  <a:pt x="2749" y="13625"/>
                </a:lnTo>
                <a:lnTo>
                  <a:pt x="3167" y="12668"/>
                </a:lnTo>
                <a:lnTo>
                  <a:pt x="3705" y="11712"/>
                </a:lnTo>
                <a:lnTo>
                  <a:pt x="4243" y="10816"/>
                </a:lnTo>
                <a:lnTo>
                  <a:pt x="4781" y="9920"/>
                </a:lnTo>
                <a:lnTo>
                  <a:pt x="5438" y="9083"/>
                </a:lnTo>
                <a:lnTo>
                  <a:pt x="6095" y="8306"/>
                </a:lnTo>
                <a:lnTo>
                  <a:pt x="6813" y="7529"/>
                </a:lnTo>
                <a:lnTo>
                  <a:pt x="7530" y="6812"/>
                </a:lnTo>
                <a:lnTo>
                  <a:pt x="8306" y="6155"/>
                </a:lnTo>
                <a:lnTo>
                  <a:pt x="9143" y="5558"/>
                </a:lnTo>
                <a:lnTo>
                  <a:pt x="9980" y="4960"/>
                </a:lnTo>
                <a:lnTo>
                  <a:pt x="10816" y="4422"/>
                </a:lnTo>
                <a:lnTo>
                  <a:pt x="11712" y="3944"/>
                </a:lnTo>
                <a:lnTo>
                  <a:pt x="12669" y="3526"/>
                </a:lnTo>
                <a:lnTo>
                  <a:pt x="13625" y="3108"/>
                </a:lnTo>
                <a:lnTo>
                  <a:pt x="14640" y="2809"/>
                </a:lnTo>
                <a:lnTo>
                  <a:pt x="15656" y="2510"/>
                </a:lnTo>
                <a:lnTo>
                  <a:pt x="16672" y="2271"/>
                </a:lnTo>
                <a:lnTo>
                  <a:pt x="17748" y="2092"/>
                </a:lnTo>
                <a:lnTo>
                  <a:pt x="19959" y="1972"/>
                </a:lnTo>
                <a:lnTo>
                  <a:pt x="21273" y="1912"/>
                </a:lnTo>
                <a:lnTo>
                  <a:pt x="21751" y="1853"/>
                </a:lnTo>
                <a:lnTo>
                  <a:pt x="21871" y="1793"/>
                </a:lnTo>
                <a:lnTo>
                  <a:pt x="21871" y="1673"/>
                </a:lnTo>
                <a:lnTo>
                  <a:pt x="21811" y="1614"/>
                </a:lnTo>
                <a:lnTo>
                  <a:pt x="21453" y="1554"/>
                </a:lnTo>
                <a:lnTo>
                  <a:pt x="20915" y="1494"/>
                </a:lnTo>
                <a:lnTo>
                  <a:pt x="20198" y="1494"/>
                </a:lnTo>
                <a:lnTo>
                  <a:pt x="19301" y="1554"/>
                </a:lnTo>
                <a:lnTo>
                  <a:pt x="18286" y="1614"/>
                </a:lnTo>
                <a:lnTo>
                  <a:pt x="17150" y="1793"/>
                </a:lnTo>
                <a:lnTo>
                  <a:pt x="15955" y="2032"/>
                </a:lnTo>
                <a:lnTo>
                  <a:pt x="14700" y="2331"/>
                </a:lnTo>
                <a:lnTo>
                  <a:pt x="13386" y="2689"/>
                </a:lnTo>
                <a:lnTo>
                  <a:pt x="12071" y="3167"/>
                </a:lnTo>
                <a:lnTo>
                  <a:pt x="10816" y="3705"/>
                </a:lnTo>
                <a:lnTo>
                  <a:pt x="9561" y="4303"/>
                </a:lnTo>
                <a:lnTo>
                  <a:pt x="8426" y="5080"/>
                </a:lnTo>
                <a:lnTo>
                  <a:pt x="7888" y="5438"/>
                </a:lnTo>
                <a:lnTo>
                  <a:pt x="7350" y="5856"/>
                </a:lnTo>
                <a:lnTo>
                  <a:pt x="6872" y="6334"/>
                </a:lnTo>
                <a:lnTo>
                  <a:pt x="6454" y="6812"/>
                </a:lnTo>
                <a:lnTo>
                  <a:pt x="5677" y="7768"/>
                </a:lnTo>
                <a:lnTo>
                  <a:pt x="4900" y="8725"/>
                </a:lnTo>
                <a:lnTo>
                  <a:pt x="4243" y="9800"/>
                </a:lnTo>
                <a:lnTo>
                  <a:pt x="3526" y="10816"/>
                </a:lnTo>
                <a:lnTo>
                  <a:pt x="2928" y="11951"/>
                </a:lnTo>
                <a:lnTo>
                  <a:pt x="2331" y="13087"/>
                </a:lnTo>
                <a:lnTo>
                  <a:pt x="1793" y="14222"/>
                </a:lnTo>
                <a:lnTo>
                  <a:pt x="1315" y="15417"/>
                </a:lnTo>
                <a:lnTo>
                  <a:pt x="956" y="16612"/>
                </a:lnTo>
                <a:lnTo>
                  <a:pt x="598" y="17867"/>
                </a:lnTo>
                <a:lnTo>
                  <a:pt x="299" y="19062"/>
                </a:lnTo>
                <a:lnTo>
                  <a:pt x="120" y="20317"/>
                </a:lnTo>
                <a:lnTo>
                  <a:pt x="0" y="21512"/>
                </a:lnTo>
                <a:lnTo>
                  <a:pt x="0" y="22767"/>
                </a:lnTo>
                <a:lnTo>
                  <a:pt x="0" y="23962"/>
                </a:lnTo>
                <a:lnTo>
                  <a:pt x="180" y="25217"/>
                </a:lnTo>
                <a:lnTo>
                  <a:pt x="419" y="26412"/>
                </a:lnTo>
                <a:lnTo>
                  <a:pt x="777" y="27607"/>
                </a:lnTo>
                <a:lnTo>
                  <a:pt x="1255" y="28743"/>
                </a:lnTo>
                <a:lnTo>
                  <a:pt x="1853" y="29758"/>
                </a:lnTo>
                <a:lnTo>
                  <a:pt x="2510" y="30774"/>
                </a:lnTo>
                <a:lnTo>
                  <a:pt x="3227" y="31730"/>
                </a:lnTo>
                <a:lnTo>
                  <a:pt x="4064" y="32627"/>
                </a:lnTo>
                <a:lnTo>
                  <a:pt x="4900" y="33403"/>
                </a:lnTo>
                <a:lnTo>
                  <a:pt x="5856" y="34180"/>
                </a:lnTo>
                <a:lnTo>
                  <a:pt x="6872" y="34897"/>
                </a:lnTo>
                <a:lnTo>
                  <a:pt x="7948" y="35555"/>
                </a:lnTo>
                <a:lnTo>
                  <a:pt x="9083" y="36092"/>
                </a:lnTo>
                <a:lnTo>
                  <a:pt x="10219" y="36630"/>
                </a:lnTo>
                <a:lnTo>
                  <a:pt x="11414" y="37049"/>
                </a:lnTo>
                <a:lnTo>
                  <a:pt x="12609" y="37407"/>
                </a:lnTo>
                <a:lnTo>
                  <a:pt x="13864" y="37766"/>
                </a:lnTo>
                <a:lnTo>
                  <a:pt x="15119" y="38005"/>
                </a:lnTo>
                <a:lnTo>
                  <a:pt x="16433" y="38184"/>
                </a:lnTo>
                <a:lnTo>
                  <a:pt x="17688" y="38303"/>
                </a:lnTo>
                <a:lnTo>
                  <a:pt x="20257" y="38303"/>
                </a:lnTo>
                <a:lnTo>
                  <a:pt x="21512" y="38184"/>
                </a:lnTo>
                <a:lnTo>
                  <a:pt x="22767" y="38064"/>
                </a:lnTo>
                <a:lnTo>
                  <a:pt x="24022" y="37825"/>
                </a:lnTo>
                <a:lnTo>
                  <a:pt x="25217" y="37467"/>
                </a:lnTo>
                <a:lnTo>
                  <a:pt x="26353" y="37108"/>
                </a:lnTo>
                <a:lnTo>
                  <a:pt x="27488" y="36630"/>
                </a:lnTo>
                <a:lnTo>
                  <a:pt x="28563" y="36092"/>
                </a:lnTo>
                <a:lnTo>
                  <a:pt x="29579" y="35495"/>
                </a:lnTo>
                <a:lnTo>
                  <a:pt x="30595" y="34838"/>
                </a:lnTo>
                <a:lnTo>
                  <a:pt x="31491" y="34061"/>
                </a:lnTo>
                <a:lnTo>
                  <a:pt x="32328" y="33224"/>
                </a:lnTo>
                <a:lnTo>
                  <a:pt x="33165" y="32268"/>
                </a:lnTo>
                <a:lnTo>
                  <a:pt x="33882" y="31252"/>
                </a:lnTo>
                <a:lnTo>
                  <a:pt x="34599" y="30177"/>
                </a:lnTo>
                <a:lnTo>
                  <a:pt x="35196" y="29041"/>
                </a:lnTo>
                <a:lnTo>
                  <a:pt x="35734" y="27906"/>
                </a:lnTo>
                <a:lnTo>
                  <a:pt x="36212" y="26711"/>
                </a:lnTo>
                <a:lnTo>
                  <a:pt x="36630" y="25516"/>
                </a:lnTo>
                <a:lnTo>
                  <a:pt x="36929" y="24261"/>
                </a:lnTo>
                <a:lnTo>
                  <a:pt x="37168" y="23006"/>
                </a:lnTo>
                <a:lnTo>
                  <a:pt x="37347" y="21751"/>
                </a:lnTo>
                <a:lnTo>
                  <a:pt x="37467" y="20496"/>
                </a:lnTo>
                <a:lnTo>
                  <a:pt x="37467" y="19241"/>
                </a:lnTo>
                <a:lnTo>
                  <a:pt x="37407" y="17927"/>
                </a:lnTo>
                <a:lnTo>
                  <a:pt x="37288" y="16672"/>
                </a:lnTo>
                <a:lnTo>
                  <a:pt x="37108" y="15417"/>
                </a:lnTo>
                <a:lnTo>
                  <a:pt x="36810" y="14162"/>
                </a:lnTo>
                <a:lnTo>
                  <a:pt x="36571" y="13385"/>
                </a:lnTo>
                <a:lnTo>
                  <a:pt x="36272" y="12609"/>
                </a:lnTo>
                <a:lnTo>
                  <a:pt x="35973" y="11832"/>
                </a:lnTo>
                <a:lnTo>
                  <a:pt x="35615" y="11055"/>
                </a:lnTo>
                <a:lnTo>
                  <a:pt x="35256" y="10338"/>
                </a:lnTo>
                <a:lnTo>
                  <a:pt x="34898" y="9621"/>
                </a:lnTo>
                <a:lnTo>
                  <a:pt x="34001" y="8187"/>
                </a:lnTo>
                <a:lnTo>
                  <a:pt x="32985" y="6872"/>
                </a:lnTo>
                <a:lnTo>
                  <a:pt x="31850" y="5677"/>
                </a:lnTo>
                <a:lnTo>
                  <a:pt x="30655" y="4542"/>
                </a:lnTo>
                <a:lnTo>
                  <a:pt x="29340" y="3526"/>
                </a:lnTo>
                <a:lnTo>
                  <a:pt x="28085" y="2630"/>
                </a:lnTo>
                <a:lnTo>
                  <a:pt x="26771" y="1912"/>
                </a:lnTo>
                <a:lnTo>
                  <a:pt x="25396" y="1255"/>
                </a:lnTo>
                <a:lnTo>
                  <a:pt x="23962" y="717"/>
                </a:lnTo>
                <a:lnTo>
                  <a:pt x="22648" y="299"/>
                </a:lnTo>
                <a:lnTo>
                  <a:pt x="21333"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4"/>
          <p:cNvSpPr/>
          <p:nvPr/>
        </p:nvSpPr>
        <p:spPr>
          <a:xfrm rot="-5330471">
            <a:off x="8178192" y="2569786"/>
            <a:ext cx="748134" cy="560241"/>
          </a:xfrm>
          <a:custGeom>
            <a:avLst/>
            <a:gdLst/>
            <a:ahLst/>
            <a:cxnLst/>
            <a:rect l="l" t="t" r="r" b="b"/>
            <a:pathLst>
              <a:path w="38304" h="28684" extrusionOk="0">
                <a:moveTo>
                  <a:pt x="33404" y="2690"/>
                </a:moveTo>
                <a:lnTo>
                  <a:pt x="34061" y="5200"/>
                </a:lnTo>
                <a:lnTo>
                  <a:pt x="34778" y="7769"/>
                </a:lnTo>
                <a:lnTo>
                  <a:pt x="35017" y="9084"/>
                </a:lnTo>
                <a:lnTo>
                  <a:pt x="35256" y="10398"/>
                </a:lnTo>
                <a:lnTo>
                  <a:pt x="35316" y="11713"/>
                </a:lnTo>
                <a:lnTo>
                  <a:pt x="35316" y="12370"/>
                </a:lnTo>
                <a:lnTo>
                  <a:pt x="35316" y="12968"/>
                </a:lnTo>
                <a:lnTo>
                  <a:pt x="33344" y="12251"/>
                </a:lnTo>
                <a:lnTo>
                  <a:pt x="31313" y="11593"/>
                </a:lnTo>
                <a:lnTo>
                  <a:pt x="29281" y="10996"/>
                </a:lnTo>
                <a:lnTo>
                  <a:pt x="27249" y="10458"/>
                </a:lnTo>
                <a:lnTo>
                  <a:pt x="25277" y="9861"/>
                </a:lnTo>
                <a:lnTo>
                  <a:pt x="23186" y="9323"/>
                </a:lnTo>
                <a:lnTo>
                  <a:pt x="22170" y="9084"/>
                </a:lnTo>
                <a:lnTo>
                  <a:pt x="21094" y="8904"/>
                </a:lnTo>
                <a:lnTo>
                  <a:pt x="20079" y="8785"/>
                </a:lnTo>
                <a:lnTo>
                  <a:pt x="19063" y="8665"/>
                </a:lnTo>
                <a:lnTo>
                  <a:pt x="26233" y="5678"/>
                </a:lnTo>
                <a:lnTo>
                  <a:pt x="33404" y="2690"/>
                </a:lnTo>
                <a:close/>
                <a:moveTo>
                  <a:pt x="17330" y="9442"/>
                </a:moveTo>
                <a:lnTo>
                  <a:pt x="17330" y="9502"/>
                </a:lnTo>
                <a:lnTo>
                  <a:pt x="17270" y="9622"/>
                </a:lnTo>
                <a:lnTo>
                  <a:pt x="17091" y="9980"/>
                </a:lnTo>
                <a:lnTo>
                  <a:pt x="16493" y="10936"/>
                </a:lnTo>
                <a:lnTo>
                  <a:pt x="15358" y="12490"/>
                </a:lnTo>
                <a:lnTo>
                  <a:pt x="14223" y="14342"/>
                </a:lnTo>
                <a:lnTo>
                  <a:pt x="13147" y="16195"/>
                </a:lnTo>
                <a:lnTo>
                  <a:pt x="10996" y="19959"/>
                </a:lnTo>
                <a:lnTo>
                  <a:pt x="10697" y="20676"/>
                </a:lnTo>
                <a:lnTo>
                  <a:pt x="10338" y="21513"/>
                </a:lnTo>
                <a:lnTo>
                  <a:pt x="9920" y="22349"/>
                </a:lnTo>
                <a:lnTo>
                  <a:pt x="9741" y="22708"/>
                </a:lnTo>
                <a:lnTo>
                  <a:pt x="9502" y="22947"/>
                </a:lnTo>
                <a:lnTo>
                  <a:pt x="9263" y="23126"/>
                </a:lnTo>
                <a:lnTo>
                  <a:pt x="8964" y="23186"/>
                </a:lnTo>
                <a:lnTo>
                  <a:pt x="8665" y="23186"/>
                </a:lnTo>
                <a:lnTo>
                  <a:pt x="8367" y="23126"/>
                </a:lnTo>
                <a:lnTo>
                  <a:pt x="8068" y="23007"/>
                </a:lnTo>
                <a:lnTo>
                  <a:pt x="7709" y="22827"/>
                </a:lnTo>
                <a:lnTo>
                  <a:pt x="6992" y="22349"/>
                </a:lnTo>
                <a:lnTo>
                  <a:pt x="6275" y="21812"/>
                </a:lnTo>
                <a:lnTo>
                  <a:pt x="5618" y="21274"/>
                </a:lnTo>
                <a:lnTo>
                  <a:pt x="4602" y="20318"/>
                </a:lnTo>
                <a:lnTo>
                  <a:pt x="3945" y="19660"/>
                </a:lnTo>
                <a:lnTo>
                  <a:pt x="3347" y="19003"/>
                </a:lnTo>
                <a:lnTo>
                  <a:pt x="2750" y="18286"/>
                </a:lnTo>
                <a:lnTo>
                  <a:pt x="2272" y="17509"/>
                </a:lnTo>
                <a:lnTo>
                  <a:pt x="2032" y="17031"/>
                </a:lnTo>
                <a:lnTo>
                  <a:pt x="1913" y="16673"/>
                </a:lnTo>
                <a:lnTo>
                  <a:pt x="1853" y="16493"/>
                </a:lnTo>
                <a:lnTo>
                  <a:pt x="1913" y="16314"/>
                </a:lnTo>
                <a:lnTo>
                  <a:pt x="1973" y="16195"/>
                </a:lnTo>
                <a:lnTo>
                  <a:pt x="2092" y="16015"/>
                </a:lnTo>
                <a:lnTo>
                  <a:pt x="2331" y="15836"/>
                </a:lnTo>
                <a:lnTo>
                  <a:pt x="2570" y="15657"/>
                </a:lnTo>
                <a:lnTo>
                  <a:pt x="3228" y="15418"/>
                </a:lnTo>
                <a:lnTo>
                  <a:pt x="4542" y="14999"/>
                </a:lnTo>
                <a:lnTo>
                  <a:pt x="17330" y="9442"/>
                </a:lnTo>
                <a:close/>
                <a:moveTo>
                  <a:pt x="18107" y="9263"/>
                </a:moveTo>
                <a:lnTo>
                  <a:pt x="18286" y="9323"/>
                </a:lnTo>
                <a:lnTo>
                  <a:pt x="18824" y="9382"/>
                </a:lnTo>
                <a:lnTo>
                  <a:pt x="20437" y="9622"/>
                </a:lnTo>
                <a:lnTo>
                  <a:pt x="21991" y="9920"/>
                </a:lnTo>
                <a:lnTo>
                  <a:pt x="23724" y="10219"/>
                </a:lnTo>
                <a:lnTo>
                  <a:pt x="25516" y="10637"/>
                </a:lnTo>
                <a:lnTo>
                  <a:pt x="27249" y="11115"/>
                </a:lnTo>
                <a:lnTo>
                  <a:pt x="28922" y="11593"/>
                </a:lnTo>
                <a:lnTo>
                  <a:pt x="32388" y="12669"/>
                </a:lnTo>
                <a:lnTo>
                  <a:pt x="33046" y="12908"/>
                </a:lnTo>
                <a:lnTo>
                  <a:pt x="33822" y="13267"/>
                </a:lnTo>
                <a:lnTo>
                  <a:pt x="34599" y="13446"/>
                </a:lnTo>
                <a:lnTo>
                  <a:pt x="34958" y="13506"/>
                </a:lnTo>
                <a:lnTo>
                  <a:pt x="35256" y="13506"/>
                </a:lnTo>
                <a:lnTo>
                  <a:pt x="35137" y="14043"/>
                </a:lnTo>
                <a:lnTo>
                  <a:pt x="34958" y="14641"/>
                </a:lnTo>
                <a:lnTo>
                  <a:pt x="34539" y="15776"/>
                </a:lnTo>
                <a:lnTo>
                  <a:pt x="34061" y="16852"/>
                </a:lnTo>
                <a:lnTo>
                  <a:pt x="33404" y="17868"/>
                </a:lnTo>
                <a:lnTo>
                  <a:pt x="32687" y="18884"/>
                </a:lnTo>
                <a:lnTo>
                  <a:pt x="31850" y="19780"/>
                </a:lnTo>
                <a:lnTo>
                  <a:pt x="30954" y="20676"/>
                </a:lnTo>
                <a:lnTo>
                  <a:pt x="29938" y="21453"/>
                </a:lnTo>
                <a:lnTo>
                  <a:pt x="28922" y="22230"/>
                </a:lnTo>
                <a:lnTo>
                  <a:pt x="27847" y="22887"/>
                </a:lnTo>
                <a:lnTo>
                  <a:pt x="26711" y="23544"/>
                </a:lnTo>
                <a:lnTo>
                  <a:pt x="25576" y="24082"/>
                </a:lnTo>
                <a:lnTo>
                  <a:pt x="24441" y="24501"/>
                </a:lnTo>
                <a:lnTo>
                  <a:pt x="23305" y="24919"/>
                </a:lnTo>
                <a:lnTo>
                  <a:pt x="22170" y="25218"/>
                </a:lnTo>
                <a:lnTo>
                  <a:pt x="21035" y="25457"/>
                </a:lnTo>
                <a:lnTo>
                  <a:pt x="21035" y="25457"/>
                </a:lnTo>
                <a:lnTo>
                  <a:pt x="21094" y="25277"/>
                </a:lnTo>
                <a:lnTo>
                  <a:pt x="21035" y="25098"/>
                </a:lnTo>
                <a:lnTo>
                  <a:pt x="20915" y="24979"/>
                </a:lnTo>
                <a:lnTo>
                  <a:pt x="20796" y="25038"/>
                </a:lnTo>
                <a:lnTo>
                  <a:pt x="20736" y="25038"/>
                </a:lnTo>
                <a:lnTo>
                  <a:pt x="20796" y="24919"/>
                </a:lnTo>
                <a:lnTo>
                  <a:pt x="20796" y="24680"/>
                </a:lnTo>
                <a:lnTo>
                  <a:pt x="20736" y="23963"/>
                </a:lnTo>
                <a:lnTo>
                  <a:pt x="20497" y="22887"/>
                </a:lnTo>
                <a:lnTo>
                  <a:pt x="20198" y="21752"/>
                </a:lnTo>
                <a:lnTo>
                  <a:pt x="19541" y="19421"/>
                </a:lnTo>
                <a:lnTo>
                  <a:pt x="19123" y="18107"/>
                </a:lnTo>
                <a:lnTo>
                  <a:pt x="18704" y="16195"/>
                </a:lnTo>
                <a:lnTo>
                  <a:pt x="18346" y="14282"/>
                </a:lnTo>
                <a:lnTo>
                  <a:pt x="18107" y="12370"/>
                </a:lnTo>
                <a:lnTo>
                  <a:pt x="17987" y="10458"/>
                </a:lnTo>
                <a:lnTo>
                  <a:pt x="19003" y="11713"/>
                </a:lnTo>
                <a:lnTo>
                  <a:pt x="20138" y="13028"/>
                </a:lnTo>
                <a:lnTo>
                  <a:pt x="21274" y="14223"/>
                </a:lnTo>
                <a:lnTo>
                  <a:pt x="22529" y="15418"/>
                </a:lnTo>
                <a:lnTo>
                  <a:pt x="23783" y="16613"/>
                </a:lnTo>
                <a:lnTo>
                  <a:pt x="25038" y="17688"/>
                </a:lnTo>
                <a:lnTo>
                  <a:pt x="26353" y="18764"/>
                </a:lnTo>
                <a:lnTo>
                  <a:pt x="27668" y="19840"/>
                </a:lnTo>
                <a:lnTo>
                  <a:pt x="28146" y="20198"/>
                </a:lnTo>
                <a:lnTo>
                  <a:pt x="28803" y="20736"/>
                </a:lnTo>
                <a:lnTo>
                  <a:pt x="29161" y="20915"/>
                </a:lnTo>
                <a:lnTo>
                  <a:pt x="29520" y="21095"/>
                </a:lnTo>
                <a:lnTo>
                  <a:pt x="29819" y="21095"/>
                </a:lnTo>
                <a:lnTo>
                  <a:pt x="29938" y="21035"/>
                </a:lnTo>
                <a:lnTo>
                  <a:pt x="29998" y="20975"/>
                </a:lnTo>
                <a:lnTo>
                  <a:pt x="30058" y="20855"/>
                </a:lnTo>
                <a:lnTo>
                  <a:pt x="30058" y="20736"/>
                </a:lnTo>
                <a:lnTo>
                  <a:pt x="29998" y="20437"/>
                </a:lnTo>
                <a:lnTo>
                  <a:pt x="29759" y="20198"/>
                </a:lnTo>
                <a:lnTo>
                  <a:pt x="29460" y="19899"/>
                </a:lnTo>
                <a:lnTo>
                  <a:pt x="28743" y="19421"/>
                </a:lnTo>
                <a:lnTo>
                  <a:pt x="28265" y="19123"/>
                </a:lnTo>
                <a:lnTo>
                  <a:pt x="26950" y="18107"/>
                </a:lnTo>
                <a:lnTo>
                  <a:pt x="25636" y="17091"/>
                </a:lnTo>
                <a:lnTo>
                  <a:pt x="24321" y="16015"/>
                </a:lnTo>
                <a:lnTo>
                  <a:pt x="23066" y="14880"/>
                </a:lnTo>
                <a:lnTo>
                  <a:pt x="21871" y="13745"/>
                </a:lnTo>
                <a:lnTo>
                  <a:pt x="20676" y="12550"/>
                </a:lnTo>
                <a:lnTo>
                  <a:pt x="19481" y="11295"/>
                </a:lnTo>
                <a:lnTo>
                  <a:pt x="18943" y="10697"/>
                </a:lnTo>
                <a:lnTo>
                  <a:pt x="18465" y="10040"/>
                </a:lnTo>
                <a:lnTo>
                  <a:pt x="18047" y="9502"/>
                </a:lnTo>
                <a:lnTo>
                  <a:pt x="17987" y="9382"/>
                </a:lnTo>
                <a:lnTo>
                  <a:pt x="17987" y="9263"/>
                </a:lnTo>
                <a:close/>
                <a:moveTo>
                  <a:pt x="17509" y="9861"/>
                </a:moveTo>
                <a:lnTo>
                  <a:pt x="17390" y="10876"/>
                </a:lnTo>
                <a:lnTo>
                  <a:pt x="17390" y="11832"/>
                </a:lnTo>
                <a:lnTo>
                  <a:pt x="17390" y="12848"/>
                </a:lnTo>
                <a:lnTo>
                  <a:pt x="17509" y="13804"/>
                </a:lnTo>
                <a:lnTo>
                  <a:pt x="17629" y="14820"/>
                </a:lnTo>
                <a:lnTo>
                  <a:pt x="17808" y="15776"/>
                </a:lnTo>
                <a:lnTo>
                  <a:pt x="18286" y="17748"/>
                </a:lnTo>
                <a:lnTo>
                  <a:pt x="19302" y="21692"/>
                </a:lnTo>
                <a:lnTo>
                  <a:pt x="19780" y="23604"/>
                </a:lnTo>
                <a:lnTo>
                  <a:pt x="19959" y="24620"/>
                </a:lnTo>
                <a:lnTo>
                  <a:pt x="20138" y="25576"/>
                </a:lnTo>
                <a:lnTo>
                  <a:pt x="18764" y="25696"/>
                </a:lnTo>
                <a:lnTo>
                  <a:pt x="17449" y="25696"/>
                </a:lnTo>
                <a:lnTo>
                  <a:pt x="16135" y="25576"/>
                </a:lnTo>
                <a:lnTo>
                  <a:pt x="14820" y="25457"/>
                </a:lnTo>
                <a:lnTo>
                  <a:pt x="13506" y="25158"/>
                </a:lnTo>
                <a:lnTo>
                  <a:pt x="12191" y="24799"/>
                </a:lnTo>
                <a:lnTo>
                  <a:pt x="10936" y="24321"/>
                </a:lnTo>
                <a:lnTo>
                  <a:pt x="9741" y="23843"/>
                </a:lnTo>
                <a:lnTo>
                  <a:pt x="9980" y="23544"/>
                </a:lnTo>
                <a:lnTo>
                  <a:pt x="10219" y="23186"/>
                </a:lnTo>
                <a:lnTo>
                  <a:pt x="10637" y="22409"/>
                </a:lnTo>
                <a:lnTo>
                  <a:pt x="10996" y="21573"/>
                </a:lnTo>
                <a:lnTo>
                  <a:pt x="11354" y="20855"/>
                </a:lnTo>
                <a:lnTo>
                  <a:pt x="13386" y="17031"/>
                </a:lnTo>
                <a:lnTo>
                  <a:pt x="15418" y="13446"/>
                </a:lnTo>
                <a:lnTo>
                  <a:pt x="17509" y="9861"/>
                </a:lnTo>
                <a:close/>
                <a:moveTo>
                  <a:pt x="35256" y="1973"/>
                </a:moveTo>
                <a:lnTo>
                  <a:pt x="35735" y="3228"/>
                </a:lnTo>
                <a:lnTo>
                  <a:pt x="36213" y="4542"/>
                </a:lnTo>
                <a:lnTo>
                  <a:pt x="36631" y="5857"/>
                </a:lnTo>
                <a:lnTo>
                  <a:pt x="36989" y="7231"/>
                </a:lnTo>
                <a:lnTo>
                  <a:pt x="37228" y="8546"/>
                </a:lnTo>
                <a:lnTo>
                  <a:pt x="37408" y="9920"/>
                </a:lnTo>
                <a:lnTo>
                  <a:pt x="37467" y="11295"/>
                </a:lnTo>
                <a:lnTo>
                  <a:pt x="37348" y="12729"/>
                </a:lnTo>
                <a:lnTo>
                  <a:pt x="37288" y="13386"/>
                </a:lnTo>
                <a:lnTo>
                  <a:pt x="37169" y="14043"/>
                </a:lnTo>
                <a:lnTo>
                  <a:pt x="36989" y="14760"/>
                </a:lnTo>
                <a:lnTo>
                  <a:pt x="36750" y="15418"/>
                </a:lnTo>
                <a:lnTo>
                  <a:pt x="36511" y="16075"/>
                </a:lnTo>
                <a:lnTo>
                  <a:pt x="36213" y="16732"/>
                </a:lnTo>
                <a:lnTo>
                  <a:pt x="35495" y="17987"/>
                </a:lnTo>
                <a:lnTo>
                  <a:pt x="34659" y="19182"/>
                </a:lnTo>
                <a:lnTo>
                  <a:pt x="33763" y="20377"/>
                </a:lnTo>
                <a:lnTo>
                  <a:pt x="32687" y="21453"/>
                </a:lnTo>
                <a:lnTo>
                  <a:pt x="31611" y="22469"/>
                </a:lnTo>
                <a:lnTo>
                  <a:pt x="30416" y="23425"/>
                </a:lnTo>
                <a:lnTo>
                  <a:pt x="29161" y="24321"/>
                </a:lnTo>
                <a:lnTo>
                  <a:pt x="27847" y="25098"/>
                </a:lnTo>
                <a:lnTo>
                  <a:pt x="26532" y="25815"/>
                </a:lnTo>
                <a:lnTo>
                  <a:pt x="25158" y="26413"/>
                </a:lnTo>
                <a:lnTo>
                  <a:pt x="23843" y="26891"/>
                </a:lnTo>
                <a:lnTo>
                  <a:pt x="22469" y="27309"/>
                </a:lnTo>
                <a:lnTo>
                  <a:pt x="21154" y="27548"/>
                </a:lnTo>
                <a:lnTo>
                  <a:pt x="20437" y="27668"/>
                </a:lnTo>
                <a:lnTo>
                  <a:pt x="19660" y="27727"/>
                </a:lnTo>
                <a:lnTo>
                  <a:pt x="18107" y="27727"/>
                </a:lnTo>
                <a:lnTo>
                  <a:pt x="16553" y="27548"/>
                </a:lnTo>
                <a:lnTo>
                  <a:pt x="14999" y="27309"/>
                </a:lnTo>
                <a:lnTo>
                  <a:pt x="13506" y="26951"/>
                </a:lnTo>
                <a:lnTo>
                  <a:pt x="12012" y="26472"/>
                </a:lnTo>
                <a:lnTo>
                  <a:pt x="10578" y="25994"/>
                </a:lnTo>
                <a:lnTo>
                  <a:pt x="9143" y="25397"/>
                </a:lnTo>
                <a:lnTo>
                  <a:pt x="8367" y="25038"/>
                </a:lnTo>
                <a:lnTo>
                  <a:pt x="7650" y="24680"/>
                </a:lnTo>
                <a:lnTo>
                  <a:pt x="6932" y="24262"/>
                </a:lnTo>
                <a:lnTo>
                  <a:pt x="6335" y="23843"/>
                </a:lnTo>
                <a:lnTo>
                  <a:pt x="5678" y="23365"/>
                </a:lnTo>
                <a:lnTo>
                  <a:pt x="5140" y="22827"/>
                </a:lnTo>
                <a:lnTo>
                  <a:pt x="4602" y="22290"/>
                </a:lnTo>
                <a:lnTo>
                  <a:pt x="4064" y="21752"/>
                </a:lnTo>
                <a:lnTo>
                  <a:pt x="3108" y="20557"/>
                </a:lnTo>
                <a:lnTo>
                  <a:pt x="2272" y="19302"/>
                </a:lnTo>
                <a:lnTo>
                  <a:pt x="1435" y="17927"/>
                </a:lnTo>
                <a:lnTo>
                  <a:pt x="658" y="16434"/>
                </a:lnTo>
                <a:lnTo>
                  <a:pt x="957" y="16374"/>
                </a:lnTo>
                <a:lnTo>
                  <a:pt x="1136" y="16434"/>
                </a:lnTo>
                <a:lnTo>
                  <a:pt x="1256" y="16434"/>
                </a:lnTo>
                <a:lnTo>
                  <a:pt x="1315" y="16553"/>
                </a:lnTo>
                <a:lnTo>
                  <a:pt x="1435" y="16912"/>
                </a:lnTo>
                <a:lnTo>
                  <a:pt x="1554" y="17449"/>
                </a:lnTo>
                <a:lnTo>
                  <a:pt x="1734" y="17808"/>
                </a:lnTo>
                <a:lnTo>
                  <a:pt x="1973" y="18226"/>
                </a:lnTo>
                <a:lnTo>
                  <a:pt x="2511" y="18943"/>
                </a:lnTo>
                <a:lnTo>
                  <a:pt x="3048" y="19660"/>
                </a:lnTo>
                <a:lnTo>
                  <a:pt x="3646" y="20377"/>
                </a:lnTo>
                <a:lnTo>
                  <a:pt x="4303" y="20975"/>
                </a:lnTo>
                <a:lnTo>
                  <a:pt x="4961" y="21632"/>
                </a:lnTo>
                <a:lnTo>
                  <a:pt x="5678" y="22230"/>
                </a:lnTo>
                <a:lnTo>
                  <a:pt x="6395" y="22827"/>
                </a:lnTo>
                <a:lnTo>
                  <a:pt x="7231" y="23365"/>
                </a:lnTo>
                <a:lnTo>
                  <a:pt x="8008" y="23903"/>
                </a:lnTo>
                <a:lnTo>
                  <a:pt x="8845" y="24381"/>
                </a:lnTo>
                <a:lnTo>
                  <a:pt x="9681" y="24799"/>
                </a:lnTo>
                <a:lnTo>
                  <a:pt x="10578" y="25158"/>
                </a:lnTo>
                <a:lnTo>
                  <a:pt x="11414" y="25516"/>
                </a:lnTo>
                <a:lnTo>
                  <a:pt x="12310" y="25815"/>
                </a:lnTo>
                <a:lnTo>
                  <a:pt x="13147" y="26054"/>
                </a:lnTo>
                <a:lnTo>
                  <a:pt x="13984" y="26233"/>
                </a:lnTo>
                <a:lnTo>
                  <a:pt x="14820" y="26413"/>
                </a:lnTo>
                <a:lnTo>
                  <a:pt x="15716" y="26532"/>
                </a:lnTo>
                <a:lnTo>
                  <a:pt x="16553" y="26592"/>
                </a:lnTo>
                <a:lnTo>
                  <a:pt x="17449" y="26652"/>
                </a:lnTo>
                <a:lnTo>
                  <a:pt x="18346" y="26652"/>
                </a:lnTo>
                <a:lnTo>
                  <a:pt x="19182" y="26592"/>
                </a:lnTo>
                <a:lnTo>
                  <a:pt x="20079" y="26532"/>
                </a:lnTo>
                <a:lnTo>
                  <a:pt x="20915" y="26413"/>
                </a:lnTo>
                <a:lnTo>
                  <a:pt x="21812" y="26233"/>
                </a:lnTo>
                <a:lnTo>
                  <a:pt x="22648" y="26054"/>
                </a:lnTo>
                <a:lnTo>
                  <a:pt x="23485" y="25815"/>
                </a:lnTo>
                <a:lnTo>
                  <a:pt x="24321" y="25516"/>
                </a:lnTo>
                <a:lnTo>
                  <a:pt x="25158" y="25218"/>
                </a:lnTo>
                <a:lnTo>
                  <a:pt x="26592" y="24620"/>
                </a:lnTo>
                <a:lnTo>
                  <a:pt x="28026" y="23843"/>
                </a:lnTo>
                <a:lnTo>
                  <a:pt x="29341" y="22947"/>
                </a:lnTo>
                <a:lnTo>
                  <a:pt x="30596" y="21991"/>
                </a:lnTo>
                <a:lnTo>
                  <a:pt x="31791" y="20975"/>
                </a:lnTo>
                <a:lnTo>
                  <a:pt x="32328" y="20377"/>
                </a:lnTo>
                <a:lnTo>
                  <a:pt x="32866" y="19780"/>
                </a:lnTo>
                <a:lnTo>
                  <a:pt x="33344" y="19182"/>
                </a:lnTo>
                <a:lnTo>
                  <a:pt x="33822" y="18525"/>
                </a:lnTo>
                <a:lnTo>
                  <a:pt x="34241" y="17868"/>
                </a:lnTo>
                <a:lnTo>
                  <a:pt x="34659" y="17151"/>
                </a:lnTo>
                <a:lnTo>
                  <a:pt x="35077" y="16314"/>
                </a:lnTo>
                <a:lnTo>
                  <a:pt x="35436" y="15478"/>
                </a:lnTo>
                <a:lnTo>
                  <a:pt x="35675" y="14581"/>
                </a:lnTo>
                <a:lnTo>
                  <a:pt x="35914" y="13745"/>
                </a:lnTo>
                <a:lnTo>
                  <a:pt x="36033" y="12848"/>
                </a:lnTo>
                <a:lnTo>
                  <a:pt x="36033" y="11892"/>
                </a:lnTo>
                <a:lnTo>
                  <a:pt x="36033" y="10996"/>
                </a:lnTo>
                <a:lnTo>
                  <a:pt x="35914" y="10040"/>
                </a:lnTo>
                <a:lnTo>
                  <a:pt x="35735" y="8904"/>
                </a:lnTo>
                <a:lnTo>
                  <a:pt x="35495" y="7769"/>
                </a:lnTo>
                <a:lnTo>
                  <a:pt x="34898" y="5439"/>
                </a:lnTo>
                <a:lnTo>
                  <a:pt x="34539" y="4303"/>
                </a:lnTo>
                <a:lnTo>
                  <a:pt x="34420" y="3706"/>
                </a:lnTo>
                <a:lnTo>
                  <a:pt x="34360" y="3168"/>
                </a:lnTo>
                <a:lnTo>
                  <a:pt x="34360" y="2630"/>
                </a:lnTo>
                <a:lnTo>
                  <a:pt x="34360" y="2451"/>
                </a:lnTo>
                <a:lnTo>
                  <a:pt x="34420" y="2331"/>
                </a:lnTo>
                <a:lnTo>
                  <a:pt x="34480" y="2272"/>
                </a:lnTo>
                <a:lnTo>
                  <a:pt x="34659" y="2212"/>
                </a:lnTo>
                <a:lnTo>
                  <a:pt x="35256" y="1973"/>
                </a:lnTo>
                <a:close/>
                <a:moveTo>
                  <a:pt x="35137" y="1"/>
                </a:moveTo>
                <a:lnTo>
                  <a:pt x="34958" y="120"/>
                </a:lnTo>
                <a:lnTo>
                  <a:pt x="34838" y="240"/>
                </a:lnTo>
                <a:lnTo>
                  <a:pt x="34778" y="479"/>
                </a:lnTo>
                <a:lnTo>
                  <a:pt x="34778" y="658"/>
                </a:lnTo>
                <a:lnTo>
                  <a:pt x="34838" y="897"/>
                </a:lnTo>
                <a:lnTo>
                  <a:pt x="34420" y="1017"/>
                </a:lnTo>
                <a:lnTo>
                  <a:pt x="34002" y="1077"/>
                </a:lnTo>
                <a:lnTo>
                  <a:pt x="33643" y="1136"/>
                </a:lnTo>
                <a:lnTo>
                  <a:pt x="33285" y="1256"/>
                </a:lnTo>
                <a:lnTo>
                  <a:pt x="32986" y="1435"/>
                </a:lnTo>
                <a:lnTo>
                  <a:pt x="32567" y="1674"/>
                </a:lnTo>
                <a:lnTo>
                  <a:pt x="32149" y="1973"/>
                </a:lnTo>
                <a:lnTo>
                  <a:pt x="31671" y="2152"/>
                </a:lnTo>
                <a:lnTo>
                  <a:pt x="26652" y="4244"/>
                </a:lnTo>
                <a:lnTo>
                  <a:pt x="21513" y="6395"/>
                </a:lnTo>
                <a:lnTo>
                  <a:pt x="16314" y="8606"/>
                </a:lnTo>
                <a:lnTo>
                  <a:pt x="11474" y="10757"/>
                </a:lnTo>
                <a:lnTo>
                  <a:pt x="6693" y="12968"/>
                </a:lnTo>
                <a:lnTo>
                  <a:pt x="5020" y="13685"/>
                </a:lnTo>
                <a:lnTo>
                  <a:pt x="3347" y="14402"/>
                </a:lnTo>
                <a:lnTo>
                  <a:pt x="2570" y="14760"/>
                </a:lnTo>
                <a:lnTo>
                  <a:pt x="1793" y="15179"/>
                </a:lnTo>
                <a:lnTo>
                  <a:pt x="1076" y="15657"/>
                </a:lnTo>
                <a:lnTo>
                  <a:pt x="479" y="16135"/>
                </a:lnTo>
                <a:lnTo>
                  <a:pt x="419" y="15956"/>
                </a:lnTo>
                <a:lnTo>
                  <a:pt x="359" y="15776"/>
                </a:lnTo>
                <a:lnTo>
                  <a:pt x="240" y="15717"/>
                </a:lnTo>
                <a:lnTo>
                  <a:pt x="61" y="15657"/>
                </a:lnTo>
                <a:lnTo>
                  <a:pt x="1" y="15836"/>
                </a:lnTo>
                <a:lnTo>
                  <a:pt x="1" y="16015"/>
                </a:lnTo>
                <a:lnTo>
                  <a:pt x="61" y="16374"/>
                </a:lnTo>
                <a:lnTo>
                  <a:pt x="180" y="16732"/>
                </a:lnTo>
                <a:lnTo>
                  <a:pt x="539" y="17629"/>
                </a:lnTo>
                <a:lnTo>
                  <a:pt x="1076" y="18704"/>
                </a:lnTo>
                <a:lnTo>
                  <a:pt x="2152" y="20676"/>
                </a:lnTo>
                <a:lnTo>
                  <a:pt x="2869" y="21812"/>
                </a:lnTo>
                <a:lnTo>
                  <a:pt x="3467" y="22648"/>
                </a:lnTo>
                <a:lnTo>
                  <a:pt x="4124" y="23365"/>
                </a:lnTo>
                <a:lnTo>
                  <a:pt x="4841" y="23963"/>
                </a:lnTo>
                <a:lnTo>
                  <a:pt x="5558" y="24560"/>
                </a:lnTo>
                <a:lnTo>
                  <a:pt x="6395" y="25098"/>
                </a:lnTo>
                <a:lnTo>
                  <a:pt x="7231" y="25576"/>
                </a:lnTo>
                <a:lnTo>
                  <a:pt x="8068" y="26054"/>
                </a:lnTo>
                <a:lnTo>
                  <a:pt x="8964" y="26472"/>
                </a:lnTo>
                <a:lnTo>
                  <a:pt x="10996" y="27249"/>
                </a:lnTo>
                <a:lnTo>
                  <a:pt x="12071" y="27548"/>
                </a:lnTo>
                <a:lnTo>
                  <a:pt x="13087" y="27847"/>
                </a:lnTo>
                <a:lnTo>
                  <a:pt x="14103" y="28146"/>
                </a:lnTo>
                <a:lnTo>
                  <a:pt x="15179" y="28325"/>
                </a:lnTo>
                <a:lnTo>
                  <a:pt x="16195" y="28504"/>
                </a:lnTo>
                <a:lnTo>
                  <a:pt x="17270" y="28624"/>
                </a:lnTo>
                <a:lnTo>
                  <a:pt x="18346" y="28683"/>
                </a:lnTo>
                <a:lnTo>
                  <a:pt x="19362" y="28683"/>
                </a:lnTo>
                <a:lnTo>
                  <a:pt x="20437" y="28624"/>
                </a:lnTo>
                <a:lnTo>
                  <a:pt x="21453" y="28504"/>
                </a:lnTo>
                <a:lnTo>
                  <a:pt x="22529" y="28265"/>
                </a:lnTo>
                <a:lnTo>
                  <a:pt x="23544" y="28026"/>
                </a:lnTo>
                <a:lnTo>
                  <a:pt x="24620" y="27668"/>
                </a:lnTo>
                <a:lnTo>
                  <a:pt x="25636" y="27249"/>
                </a:lnTo>
                <a:lnTo>
                  <a:pt x="27309" y="26413"/>
                </a:lnTo>
                <a:lnTo>
                  <a:pt x="28982" y="25457"/>
                </a:lnTo>
                <a:lnTo>
                  <a:pt x="30655" y="24321"/>
                </a:lnTo>
                <a:lnTo>
                  <a:pt x="31432" y="23724"/>
                </a:lnTo>
                <a:lnTo>
                  <a:pt x="32209" y="23126"/>
                </a:lnTo>
                <a:lnTo>
                  <a:pt x="32926" y="22469"/>
                </a:lnTo>
                <a:lnTo>
                  <a:pt x="33643" y="21812"/>
                </a:lnTo>
                <a:lnTo>
                  <a:pt x="34300" y="21095"/>
                </a:lnTo>
                <a:lnTo>
                  <a:pt x="34958" y="20377"/>
                </a:lnTo>
                <a:lnTo>
                  <a:pt x="35555" y="19601"/>
                </a:lnTo>
                <a:lnTo>
                  <a:pt x="36093" y="18824"/>
                </a:lnTo>
                <a:lnTo>
                  <a:pt x="36571" y="17987"/>
                </a:lnTo>
                <a:lnTo>
                  <a:pt x="37049" y="17151"/>
                </a:lnTo>
                <a:lnTo>
                  <a:pt x="37467" y="16135"/>
                </a:lnTo>
                <a:lnTo>
                  <a:pt x="37826" y="15059"/>
                </a:lnTo>
                <a:lnTo>
                  <a:pt x="38065" y="13984"/>
                </a:lnTo>
                <a:lnTo>
                  <a:pt x="38244" y="12968"/>
                </a:lnTo>
                <a:lnTo>
                  <a:pt x="38304" y="11892"/>
                </a:lnTo>
                <a:lnTo>
                  <a:pt x="38304" y="10757"/>
                </a:lnTo>
                <a:lnTo>
                  <a:pt x="38244" y="9681"/>
                </a:lnTo>
                <a:lnTo>
                  <a:pt x="38125" y="8606"/>
                </a:lnTo>
                <a:lnTo>
                  <a:pt x="37945" y="7530"/>
                </a:lnTo>
                <a:lnTo>
                  <a:pt x="37706" y="6454"/>
                </a:lnTo>
                <a:lnTo>
                  <a:pt x="37408" y="5379"/>
                </a:lnTo>
                <a:lnTo>
                  <a:pt x="37109" y="4363"/>
                </a:lnTo>
                <a:lnTo>
                  <a:pt x="36332" y="2272"/>
                </a:lnTo>
                <a:lnTo>
                  <a:pt x="35555" y="300"/>
                </a:lnTo>
                <a:lnTo>
                  <a:pt x="35436" y="61"/>
                </a:lnTo>
                <a:lnTo>
                  <a:pt x="35256"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4"/>
          <p:cNvSpPr/>
          <p:nvPr/>
        </p:nvSpPr>
        <p:spPr>
          <a:xfrm rot="-9290112">
            <a:off x="6899262" y="381262"/>
            <a:ext cx="759011" cy="834631"/>
          </a:xfrm>
          <a:custGeom>
            <a:avLst/>
            <a:gdLst/>
            <a:ahLst/>
            <a:cxnLst/>
            <a:rect l="l" t="t" r="r" b="b"/>
            <a:pathLst>
              <a:path w="34779" h="38244" extrusionOk="0">
                <a:moveTo>
                  <a:pt x="20975" y="9322"/>
                </a:moveTo>
                <a:lnTo>
                  <a:pt x="20855" y="9382"/>
                </a:lnTo>
                <a:lnTo>
                  <a:pt x="20258" y="9920"/>
                </a:lnTo>
                <a:lnTo>
                  <a:pt x="19839" y="10338"/>
                </a:lnTo>
                <a:lnTo>
                  <a:pt x="19421" y="10816"/>
                </a:lnTo>
                <a:lnTo>
                  <a:pt x="19122" y="11294"/>
                </a:lnTo>
                <a:lnTo>
                  <a:pt x="19003" y="11533"/>
                </a:lnTo>
                <a:lnTo>
                  <a:pt x="18943" y="11712"/>
                </a:lnTo>
                <a:lnTo>
                  <a:pt x="18943" y="11892"/>
                </a:lnTo>
                <a:lnTo>
                  <a:pt x="19003" y="12011"/>
                </a:lnTo>
                <a:lnTo>
                  <a:pt x="19182" y="12071"/>
                </a:lnTo>
                <a:lnTo>
                  <a:pt x="19421" y="12131"/>
                </a:lnTo>
                <a:lnTo>
                  <a:pt x="19541" y="12071"/>
                </a:lnTo>
                <a:lnTo>
                  <a:pt x="19720" y="11952"/>
                </a:lnTo>
                <a:lnTo>
                  <a:pt x="20019" y="11593"/>
                </a:lnTo>
                <a:lnTo>
                  <a:pt x="20497" y="10816"/>
                </a:lnTo>
                <a:lnTo>
                  <a:pt x="20676" y="10517"/>
                </a:lnTo>
                <a:lnTo>
                  <a:pt x="20915" y="9980"/>
                </a:lnTo>
                <a:lnTo>
                  <a:pt x="20975" y="9681"/>
                </a:lnTo>
                <a:lnTo>
                  <a:pt x="21034" y="9442"/>
                </a:lnTo>
                <a:lnTo>
                  <a:pt x="21034" y="9382"/>
                </a:lnTo>
                <a:lnTo>
                  <a:pt x="20975" y="9322"/>
                </a:lnTo>
                <a:close/>
                <a:moveTo>
                  <a:pt x="23245" y="15238"/>
                </a:moveTo>
                <a:lnTo>
                  <a:pt x="22827" y="15298"/>
                </a:lnTo>
                <a:lnTo>
                  <a:pt x="22708" y="15358"/>
                </a:lnTo>
                <a:lnTo>
                  <a:pt x="22588" y="15477"/>
                </a:lnTo>
                <a:lnTo>
                  <a:pt x="22588" y="15656"/>
                </a:lnTo>
                <a:lnTo>
                  <a:pt x="22708" y="15836"/>
                </a:lnTo>
                <a:lnTo>
                  <a:pt x="22827" y="15955"/>
                </a:lnTo>
                <a:lnTo>
                  <a:pt x="23126" y="16075"/>
                </a:lnTo>
                <a:lnTo>
                  <a:pt x="23843" y="16254"/>
                </a:lnTo>
                <a:lnTo>
                  <a:pt x="24560" y="16373"/>
                </a:lnTo>
                <a:lnTo>
                  <a:pt x="25277" y="16373"/>
                </a:lnTo>
                <a:lnTo>
                  <a:pt x="25755" y="16254"/>
                </a:lnTo>
                <a:lnTo>
                  <a:pt x="25934" y="16134"/>
                </a:lnTo>
                <a:lnTo>
                  <a:pt x="26054" y="16075"/>
                </a:lnTo>
                <a:lnTo>
                  <a:pt x="26054" y="16015"/>
                </a:lnTo>
                <a:lnTo>
                  <a:pt x="26054" y="15895"/>
                </a:lnTo>
                <a:lnTo>
                  <a:pt x="25815" y="15776"/>
                </a:lnTo>
                <a:lnTo>
                  <a:pt x="25038" y="15537"/>
                </a:lnTo>
                <a:lnTo>
                  <a:pt x="24440" y="15417"/>
                </a:lnTo>
                <a:lnTo>
                  <a:pt x="23843" y="15298"/>
                </a:lnTo>
                <a:lnTo>
                  <a:pt x="23245" y="15238"/>
                </a:lnTo>
                <a:close/>
                <a:moveTo>
                  <a:pt x="16792" y="18166"/>
                </a:moveTo>
                <a:lnTo>
                  <a:pt x="16553" y="18226"/>
                </a:lnTo>
                <a:lnTo>
                  <a:pt x="16075" y="18465"/>
                </a:lnTo>
                <a:lnTo>
                  <a:pt x="15776" y="18644"/>
                </a:lnTo>
                <a:lnTo>
                  <a:pt x="15358" y="19122"/>
                </a:lnTo>
                <a:lnTo>
                  <a:pt x="14939" y="19779"/>
                </a:lnTo>
                <a:lnTo>
                  <a:pt x="14760" y="20138"/>
                </a:lnTo>
                <a:lnTo>
                  <a:pt x="14641" y="20496"/>
                </a:lnTo>
                <a:lnTo>
                  <a:pt x="14641" y="20795"/>
                </a:lnTo>
                <a:lnTo>
                  <a:pt x="14641" y="20915"/>
                </a:lnTo>
                <a:lnTo>
                  <a:pt x="14700" y="21034"/>
                </a:lnTo>
                <a:lnTo>
                  <a:pt x="14820" y="21094"/>
                </a:lnTo>
                <a:lnTo>
                  <a:pt x="14939" y="21094"/>
                </a:lnTo>
                <a:lnTo>
                  <a:pt x="15059" y="21034"/>
                </a:lnTo>
                <a:lnTo>
                  <a:pt x="15238" y="20915"/>
                </a:lnTo>
                <a:lnTo>
                  <a:pt x="15537" y="20616"/>
                </a:lnTo>
                <a:lnTo>
                  <a:pt x="15895" y="20138"/>
                </a:lnTo>
                <a:lnTo>
                  <a:pt x="16553" y="19122"/>
                </a:lnTo>
                <a:lnTo>
                  <a:pt x="16971" y="18405"/>
                </a:lnTo>
                <a:lnTo>
                  <a:pt x="17031" y="18226"/>
                </a:lnTo>
                <a:lnTo>
                  <a:pt x="17031" y="18166"/>
                </a:lnTo>
                <a:close/>
                <a:moveTo>
                  <a:pt x="23365" y="22110"/>
                </a:moveTo>
                <a:lnTo>
                  <a:pt x="23245" y="22229"/>
                </a:lnTo>
                <a:lnTo>
                  <a:pt x="23245" y="22409"/>
                </a:lnTo>
                <a:lnTo>
                  <a:pt x="23245" y="22707"/>
                </a:lnTo>
                <a:lnTo>
                  <a:pt x="23245" y="22946"/>
                </a:lnTo>
                <a:lnTo>
                  <a:pt x="23305" y="23185"/>
                </a:lnTo>
                <a:lnTo>
                  <a:pt x="23425" y="23305"/>
                </a:lnTo>
                <a:lnTo>
                  <a:pt x="23544" y="23484"/>
                </a:lnTo>
                <a:lnTo>
                  <a:pt x="23783" y="23604"/>
                </a:lnTo>
                <a:lnTo>
                  <a:pt x="24261" y="23843"/>
                </a:lnTo>
                <a:lnTo>
                  <a:pt x="24560" y="23962"/>
                </a:lnTo>
                <a:lnTo>
                  <a:pt x="25098" y="23962"/>
                </a:lnTo>
                <a:lnTo>
                  <a:pt x="25337" y="23843"/>
                </a:lnTo>
                <a:lnTo>
                  <a:pt x="25516" y="23664"/>
                </a:lnTo>
                <a:lnTo>
                  <a:pt x="25695" y="23544"/>
                </a:lnTo>
                <a:lnTo>
                  <a:pt x="25755" y="23425"/>
                </a:lnTo>
                <a:lnTo>
                  <a:pt x="25695" y="23305"/>
                </a:lnTo>
                <a:lnTo>
                  <a:pt x="25636" y="23185"/>
                </a:lnTo>
                <a:lnTo>
                  <a:pt x="25516" y="23066"/>
                </a:lnTo>
                <a:lnTo>
                  <a:pt x="25217" y="22827"/>
                </a:lnTo>
                <a:lnTo>
                  <a:pt x="24321" y="22528"/>
                </a:lnTo>
                <a:lnTo>
                  <a:pt x="23962" y="22409"/>
                </a:lnTo>
                <a:lnTo>
                  <a:pt x="23723" y="22289"/>
                </a:lnTo>
                <a:lnTo>
                  <a:pt x="23484" y="22110"/>
                </a:lnTo>
                <a:close/>
                <a:moveTo>
                  <a:pt x="9024" y="23783"/>
                </a:moveTo>
                <a:lnTo>
                  <a:pt x="8486" y="24142"/>
                </a:lnTo>
                <a:lnTo>
                  <a:pt x="8068" y="24440"/>
                </a:lnTo>
                <a:lnTo>
                  <a:pt x="7709" y="24799"/>
                </a:lnTo>
                <a:lnTo>
                  <a:pt x="7410" y="25157"/>
                </a:lnTo>
                <a:lnTo>
                  <a:pt x="7291" y="25337"/>
                </a:lnTo>
                <a:lnTo>
                  <a:pt x="7291" y="25516"/>
                </a:lnTo>
                <a:lnTo>
                  <a:pt x="7291" y="25635"/>
                </a:lnTo>
                <a:lnTo>
                  <a:pt x="7350" y="25755"/>
                </a:lnTo>
                <a:lnTo>
                  <a:pt x="7470" y="25874"/>
                </a:lnTo>
                <a:lnTo>
                  <a:pt x="7709" y="25934"/>
                </a:lnTo>
                <a:lnTo>
                  <a:pt x="7888" y="25934"/>
                </a:lnTo>
                <a:lnTo>
                  <a:pt x="8068" y="25874"/>
                </a:lnTo>
                <a:lnTo>
                  <a:pt x="8247" y="25815"/>
                </a:lnTo>
                <a:lnTo>
                  <a:pt x="8426" y="25635"/>
                </a:lnTo>
                <a:lnTo>
                  <a:pt x="8725" y="25277"/>
                </a:lnTo>
                <a:lnTo>
                  <a:pt x="8964" y="24859"/>
                </a:lnTo>
                <a:lnTo>
                  <a:pt x="9083" y="24440"/>
                </a:lnTo>
                <a:lnTo>
                  <a:pt x="9203" y="24082"/>
                </a:lnTo>
                <a:lnTo>
                  <a:pt x="9143" y="23843"/>
                </a:lnTo>
                <a:lnTo>
                  <a:pt x="9143" y="23783"/>
                </a:lnTo>
                <a:close/>
                <a:moveTo>
                  <a:pt x="17330" y="27129"/>
                </a:moveTo>
                <a:lnTo>
                  <a:pt x="17210" y="27189"/>
                </a:lnTo>
                <a:lnTo>
                  <a:pt x="16852" y="27368"/>
                </a:lnTo>
                <a:lnTo>
                  <a:pt x="16553" y="27607"/>
                </a:lnTo>
                <a:lnTo>
                  <a:pt x="16314" y="27966"/>
                </a:lnTo>
                <a:lnTo>
                  <a:pt x="16134" y="28324"/>
                </a:lnTo>
                <a:lnTo>
                  <a:pt x="16075" y="28623"/>
                </a:lnTo>
                <a:lnTo>
                  <a:pt x="16075" y="28743"/>
                </a:lnTo>
                <a:lnTo>
                  <a:pt x="16134" y="28802"/>
                </a:lnTo>
                <a:lnTo>
                  <a:pt x="16314" y="28862"/>
                </a:lnTo>
                <a:lnTo>
                  <a:pt x="16493" y="28862"/>
                </a:lnTo>
                <a:lnTo>
                  <a:pt x="16672" y="28802"/>
                </a:lnTo>
                <a:lnTo>
                  <a:pt x="16911" y="28623"/>
                </a:lnTo>
                <a:lnTo>
                  <a:pt x="17150" y="28384"/>
                </a:lnTo>
                <a:lnTo>
                  <a:pt x="17389" y="28145"/>
                </a:lnTo>
                <a:lnTo>
                  <a:pt x="17569" y="27846"/>
                </a:lnTo>
                <a:lnTo>
                  <a:pt x="17688" y="27607"/>
                </a:lnTo>
                <a:lnTo>
                  <a:pt x="17688" y="27428"/>
                </a:lnTo>
                <a:lnTo>
                  <a:pt x="17688" y="27368"/>
                </a:lnTo>
                <a:lnTo>
                  <a:pt x="17628" y="27249"/>
                </a:lnTo>
                <a:lnTo>
                  <a:pt x="17509" y="27189"/>
                </a:lnTo>
                <a:lnTo>
                  <a:pt x="17330" y="27129"/>
                </a:lnTo>
                <a:close/>
                <a:moveTo>
                  <a:pt x="27548" y="27548"/>
                </a:moveTo>
                <a:lnTo>
                  <a:pt x="27368" y="27607"/>
                </a:lnTo>
                <a:lnTo>
                  <a:pt x="27249" y="27727"/>
                </a:lnTo>
                <a:lnTo>
                  <a:pt x="27189" y="27906"/>
                </a:lnTo>
                <a:lnTo>
                  <a:pt x="27189" y="28026"/>
                </a:lnTo>
                <a:lnTo>
                  <a:pt x="27189" y="28205"/>
                </a:lnTo>
                <a:lnTo>
                  <a:pt x="27309" y="28563"/>
                </a:lnTo>
                <a:lnTo>
                  <a:pt x="27607" y="28922"/>
                </a:lnTo>
                <a:lnTo>
                  <a:pt x="27787" y="29041"/>
                </a:lnTo>
                <a:lnTo>
                  <a:pt x="28026" y="29161"/>
                </a:lnTo>
                <a:lnTo>
                  <a:pt x="28205" y="29221"/>
                </a:lnTo>
                <a:lnTo>
                  <a:pt x="28444" y="29281"/>
                </a:lnTo>
                <a:lnTo>
                  <a:pt x="28683" y="29221"/>
                </a:lnTo>
                <a:lnTo>
                  <a:pt x="28922" y="29161"/>
                </a:lnTo>
                <a:lnTo>
                  <a:pt x="29101" y="29041"/>
                </a:lnTo>
                <a:lnTo>
                  <a:pt x="29221" y="28922"/>
                </a:lnTo>
                <a:lnTo>
                  <a:pt x="29281" y="28802"/>
                </a:lnTo>
                <a:lnTo>
                  <a:pt x="29281" y="28683"/>
                </a:lnTo>
                <a:lnTo>
                  <a:pt x="29161" y="28384"/>
                </a:lnTo>
                <a:lnTo>
                  <a:pt x="28982" y="28145"/>
                </a:lnTo>
                <a:lnTo>
                  <a:pt x="28803" y="28145"/>
                </a:lnTo>
                <a:lnTo>
                  <a:pt x="28325" y="27906"/>
                </a:lnTo>
                <a:lnTo>
                  <a:pt x="27847" y="27667"/>
                </a:lnTo>
                <a:lnTo>
                  <a:pt x="27727" y="27548"/>
                </a:lnTo>
                <a:close/>
                <a:moveTo>
                  <a:pt x="23058" y="974"/>
                </a:moveTo>
                <a:lnTo>
                  <a:pt x="23126" y="1196"/>
                </a:lnTo>
                <a:lnTo>
                  <a:pt x="23544" y="2211"/>
                </a:lnTo>
                <a:lnTo>
                  <a:pt x="24082" y="3347"/>
                </a:lnTo>
                <a:lnTo>
                  <a:pt x="25217" y="5558"/>
                </a:lnTo>
                <a:lnTo>
                  <a:pt x="25875" y="6932"/>
                </a:lnTo>
                <a:lnTo>
                  <a:pt x="27368" y="10697"/>
                </a:lnTo>
                <a:lnTo>
                  <a:pt x="28803" y="14521"/>
                </a:lnTo>
                <a:lnTo>
                  <a:pt x="30177" y="18345"/>
                </a:lnTo>
                <a:lnTo>
                  <a:pt x="30834" y="20257"/>
                </a:lnTo>
                <a:lnTo>
                  <a:pt x="31372" y="22229"/>
                </a:lnTo>
                <a:lnTo>
                  <a:pt x="31850" y="24440"/>
                </a:lnTo>
                <a:lnTo>
                  <a:pt x="32268" y="26651"/>
                </a:lnTo>
                <a:lnTo>
                  <a:pt x="32567" y="28504"/>
                </a:lnTo>
                <a:lnTo>
                  <a:pt x="32627" y="29101"/>
                </a:lnTo>
                <a:lnTo>
                  <a:pt x="32627" y="29340"/>
                </a:lnTo>
                <a:lnTo>
                  <a:pt x="32627" y="29460"/>
                </a:lnTo>
                <a:lnTo>
                  <a:pt x="32507" y="29639"/>
                </a:lnTo>
                <a:lnTo>
                  <a:pt x="32388" y="29759"/>
                </a:lnTo>
                <a:lnTo>
                  <a:pt x="31970" y="30117"/>
                </a:lnTo>
                <a:lnTo>
                  <a:pt x="31312" y="30535"/>
                </a:lnTo>
                <a:lnTo>
                  <a:pt x="30655" y="30954"/>
                </a:lnTo>
                <a:lnTo>
                  <a:pt x="29878" y="31252"/>
                </a:lnTo>
                <a:lnTo>
                  <a:pt x="29101" y="31432"/>
                </a:lnTo>
                <a:lnTo>
                  <a:pt x="28265" y="31611"/>
                </a:lnTo>
                <a:lnTo>
                  <a:pt x="27428" y="31730"/>
                </a:lnTo>
                <a:lnTo>
                  <a:pt x="26532" y="31790"/>
                </a:lnTo>
                <a:lnTo>
                  <a:pt x="25695" y="31850"/>
                </a:lnTo>
                <a:lnTo>
                  <a:pt x="23903" y="31790"/>
                </a:lnTo>
                <a:lnTo>
                  <a:pt x="22170" y="31611"/>
                </a:lnTo>
                <a:lnTo>
                  <a:pt x="19003" y="31252"/>
                </a:lnTo>
                <a:lnTo>
                  <a:pt x="16971" y="30954"/>
                </a:lnTo>
                <a:lnTo>
                  <a:pt x="14999" y="30655"/>
                </a:lnTo>
                <a:lnTo>
                  <a:pt x="13027" y="30237"/>
                </a:lnTo>
                <a:lnTo>
                  <a:pt x="11055" y="29759"/>
                </a:lnTo>
                <a:lnTo>
                  <a:pt x="10099" y="29460"/>
                </a:lnTo>
                <a:lnTo>
                  <a:pt x="9143" y="29161"/>
                </a:lnTo>
                <a:lnTo>
                  <a:pt x="7291" y="28384"/>
                </a:lnTo>
                <a:lnTo>
                  <a:pt x="6335" y="28026"/>
                </a:lnTo>
                <a:lnTo>
                  <a:pt x="5438" y="27727"/>
                </a:lnTo>
                <a:lnTo>
                  <a:pt x="4482" y="27428"/>
                </a:lnTo>
                <a:lnTo>
                  <a:pt x="3526" y="27249"/>
                </a:lnTo>
                <a:lnTo>
                  <a:pt x="8605" y="20616"/>
                </a:lnTo>
                <a:lnTo>
                  <a:pt x="13685" y="13983"/>
                </a:lnTo>
                <a:lnTo>
                  <a:pt x="15597" y="11473"/>
                </a:lnTo>
                <a:lnTo>
                  <a:pt x="18883" y="7171"/>
                </a:lnTo>
                <a:lnTo>
                  <a:pt x="20556" y="4900"/>
                </a:lnTo>
                <a:lnTo>
                  <a:pt x="21931" y="2928"/>
                </a:lnTo>
                <a:lnTo>
                  <a:pt x="22409" y="2152"/>
                </a:lnTo>
                <a:lnTo>
                  <a:pt x="22827" y="1494"/>
                </a:lnTo>
                <a:lnTo>
                  <a:pt x="23006" y="1076"/>
                </a:lnTo>
                <a:lnTo>
                  <a:pt x="23058" y="974"/>
                </a:lnTo>
                <a:close/>
                <a:moveTo>
                  <a:pt x="3168" y="27727"/>
                </a:moveTo>
                <a:lnTo>
                  <a:pt x="3825" y="28324"/>
                </a:lnTo>
                <a:lnTo>
                  <a:pt x="4602" y="28802"/>
                </a:lnTo>
                <a:lnTo>
                  <a:pt x="5438" y="29161"/>
                </a:lnTo>
                <a:lnTo>
                  <a:pt x="6335" y="29520"/>
                </a:lnTo>
                <a:lnTo>
                  <a:pt x="7291" y="29878"/>
                </a:lnTo>
                <a:lnTo>
                  <a:pt x="8187" y="30117"/>
                </a:lnTo>
                <a:lnTo>
                  <a:pt x="9920" y="30595"/>
                </a:lnTo>
                <a:lnTo>
                  <a:pt x="12071" y="31193"/>
                </a:lnTo>
                <a:lnTo>
                  <a:pt x="14222" y="31671"/>
                </a:lnTo>
                <a:lnTo>
                  <a:pt x="16373" y="32029"/>
                </a:lnTo>
                <a:lnTo>
                  <a:pt x="18584" y="32328"/>
                </a:lnTo>
                <a:lnTo>
                  <a:pt x="20377" y="32567"/>
                </a:lnTo>
                <a:lnTo>
                  <a:pt x="22230" y="32746"/>
                </a:lnTo>
                <a:lnTo>
                  <a:pt x="24082" y="32806"/>
                </a:lnTo>
                <a:lnTo>
                  <a:pt x="25934" y="32806"/>
                </a:lnTo>
                <a:lnTo>
                  <a:pt x="26831" y="32746"/>
                </a:lnTo>
                <a:lnTo>
                  <a:pt x="27787" y="32627"/>
                </a:lnTo>
                <a:lnTo>
                  <a:pt x="28683" y="32507"/>
                </a:lnTo>
                <a:lnTo>
                  <a:pt x="29579" y="32268"/>
                </a:lnTo>
                <a:lnTo>
                  <a:pt x="30416" y="32029"/>
                </a:lnTo>
                <a:lnTo>
                  <a:pt x="31253" y="31671"/>
                </a:lnTo>
                <a:lnTo>
                  <a:pt x="32089" y="31312"/>
                </a:lnTo>
                <a:lnTo>
                  <a:pt x="32866" y="30834"/>
                </a:lnTo>
                <a:lnTo>
                  <a:pt x="33045" y="32029"/>
                </a:lnTo>
                <a:lnTo>
                  <a:pt x="33165" y="32388"/>
                </a:lnTo>
                <a:lnTo>
                  <a:pt x="33165" y="32567"/>
                </a:lnTo>
                <a:lnTo>
                  <a:pt x="33105" y="32627"/>
                </a:lnTo>
                <a:lnTo>
                  <a:pt x="32985" y="32746"/>
                </a:lnTo>
                <a:lnTo>
                  <a:pt x="32866" y="32806"/>
                </a:lnTo>
                <a:lnTo>
                  <a:pt x="32448" y="32806"/>
                </a:lnTo>
                <a:lnTo>
                  <a:pt x="32209" y="32985"/>
                </a:lnTo>
                <a:lnTo>
                  <a:pt x="31850" y="33105"/>
                </a:lnTo>
                <a:lnTo>
                  <a:pt x="31133" y="33284"/>
                </a:lnTo>
                <a:lnTo>
                  <a:pt x="29759" y="33583"/>
                </a:lnTo>
                <a:lnTo>
                  <a:pt x="28026" y="33762"/>
                </a:lnTo>
                <a:lnTo>
                  <a:pt x="26233" y="33882"/>
                </a:lnTo>
                <a:lnTo>
                  <a:pt x="24500" y="33882"/>
                </a:lnTo>
                <a:lnTo>
                  <a:pt x="22708" y="33762"/>
                </a:lnTo>
                <a:lnTo>
                  <a:pt x="20915" y="33643"/>
                </a:lnTo>
                <a:lnTo>
                  <a:pt x="19182" y="33463"/>
                </a:lnTo>
                <a:lnTo>
                  <a:pt x="15716" y="33045"/>
                </a:lnTo>
                <a:lnTo>
                  <a:pt x="13924" y="32746"/>
                </a:lnTo>
                <a:lnTo>
                  <a:pt x="12191" y="32388"/>
                </a:lnTo>
                <a:lnTo>
                  <a:pt x="10517" y="31969"/>
                </a:lnTo>
                <a:lnTo>
                  <a:pt x="8844" y="31432"/>
                </a:lnTo>
                <a:lnTo>
                  <a:pt x="7231" y="30834"/>
                </a:lnTo>
                <a:lnTo>
                  <a:pt x="5618" y="30237"/>
                </a:lnTo>
                <a:lnTo>
                  <a:pt x="2331" y="28802"/>
                </a:lnTo>
                <a:lnTo>
                  <a:pt x="3168" y="27727"/>
                </a:lnTo>
                <a:close/>
                <a:moveTo>
                  <a:pt x="22887" y="0"/>
                </a:moveTo>
                <a:lnTo>
                  <a:pt x="22887" y="60"/>
                </a:lnTo>
                <a:lnTo>
                  <a:pt x="22827" y="180"/>
                </a:lnTo>
                <a:lnTo>
                  <a:pt x="22887" y="419"/>
                </a:lnTo>
                <a:lnTo>
                  <a:pt x="23030" y="885"/>
                </a:lnTo>
                <a:lnTo>
                  <a:pt x="23006" y="837"/>
                </a:lnTo>
                <a:lnTo>
                  <a:pt x="22827" y="1016"/>
                </a:lnTo>
                <a:lnTo>
                  <a:pt x="22349" y="1554"/>
                </a:lnTo>
                <a:lnTo>
                  <a:pt x="20676" y="3646"/>
                </a:lnTo>
                <a:lnTo>
                  <a:pt x="15597" y="10039"/>
                </a:lnTo>
                <a:lnTo>
                  <a:pt x="10278" y="16851"/>
                </a:lnTo>
                <a:lnTo>
                  <a:pt x="7291" y="20676"/>
                </a:lnTo>
                <a:lnTo>
                  <a:pt x="3526" y="25635"/>
                </a:lnTo>
                <a:lnTo>
                  <a:pt x="2690" y="26711"/>
                </a:lnTo>
                <a:lnTo>
                  <a:pt x="1435" y="28145"/>
                </a:lnTo>
                <a:lnTo>
                  <a:pt x="837" y="28922"/>
                </a:lnTo>
                <a:lnTo>
                  <a:pt x="359" y="29639"/>
                </a:lnTo>
                <a:lnTo>
                  <a:pt x="180" y="29998"/>
                </a:lnTo>
                <a:lnTo>
                  <a:pt x="60" y="30296"/>
                </a:lnTo>
                <a:lnTo>
                  <a:pt x="1" y="30595"/>
                </a:lnTo>
                <a:lnTo>
                  <a:pt x="1" y="30834"/>
                </a:lnTo>
                <a:lnTo>
                  <a:pt x="60" y="31013"/>
                </a:lnTo>
                <a:lnTo>
                  <a:pt x="180" y="31252"/>
                </a:lnTo>
                <a:lnTo>
                  <a:pt x="538" y="31671"/>
                </a:lnTo>
                <a:lnTo>
                  <a:pt x="1016" y="32089"/>
                </a:lnTo>
                <a:lnTo>
                  <a:pt x="1554" y="32507"/>
                </a:lnTo>
                <a:lnTo>
                  <a:pt x="2749" y="33284"/>
                </a:lnTo>
                <a:lnTo>
                  <a:pt x="3646" y="33822"/>
                </a:lnTo>
                <a:lnTo>
                  <a:pt x="4721" y="34479"/>
                </a:lnTo>
                <a:lnTo>
                  <a:pt x="5797" y="35077"/>
                </a:lnTo>
                <a:lnTo>
                  <a:pt x="6932" y="35615"/>
                </a:lnTo>
                <a:lnTo>
                  <a:pt x="8127" y="36093"/>
                </a:lnTo>
                <a:lnTo>
                  <a:pt x="9322" y="36511"/>
                </a:lnTo>
                <a:lnTo>
                  <a:pt x="10517" y="36869"/>
                </a:lnTo>
                <a:lnTo>
                  <a:pt x="11713" y="37168"/>
                </a:lnTo>
                <a:lnTo>
                  <a:pt x="12908" y="37467"/>
                </a:lnTo>
                <a:lnTo>
                  <a:pt x="14163" y="37706"/>
                </a:lnTo>
                <a:lnTo>
                  <a:pt x="15358" y="37885"/>
                </a:lnTo>
                <a:lnTo>
                  <a:pt x="16613" y="38005"/>
                </a:lnTo>
                <a:lnTo>
                  <a:pt x="17867" y="38124"/>
                </a:lnTo>
                <a:lnTo>
                  <a:pt x="20377" y="38244"/>
                </a:lnTo>
                <a:lnTo>
                  <a:pt x="22887" y="38184"/>
                </a:lnTo>
                <a:lnTo>
                  <a:pt x="25397" y="38124"/>
                </a:lnTo>
                <a:lnTo>
                  <a:pt x="27906" y="37945"/>
                </a:lnTo>
                <a:lnTo>
                  <a:pt x="30296" y="37945"/>
                </a:lnTo>
                <a:lnTo>
                  <a:pt x="30954" y="37885"/>
                </a:lnTo>
                <a:lnTo>
                  <a:pt x="31551" y="37826"/>
                </a:lnTo>
                <a:lnTo>
                  <a:pt x="32089" y="37706"/>
                </a:lnTo>
                <a:lnTo>
                  <a:pt x="32627" y="37586"/>
                </a:lnTo>
                <a:lnTo>
                  <a:pt x="32926" y="37467"/>
                </a:lnTo>
                <a:lnTo>
                  <a:pt x="33224" y="37288"/>
                </a:lnTo>
                <a:lnTo>
                  <a:pt x="33344" y="37228"/>
                </a:lnTo>
                <a:lnTo>
                  <a:pt x="33344" y="37049"/>
                </a:lnTo>
                <a:lnTo>
                  <a:pt x="33344" y="36929"/>
                </a:lnTo>
                <a:lnTo>
                  <a:pt x="33224" y="36690"/>
                </a:lnTo>
                <a:lnTo>
                  <a:pt x="33105" y="36571"/>
                </a:lnTo>
                <a:lnTo>
                  <a:pt x="32866" y="36511"/>
                </a:lnTo>
                <a:lnTo>
                  <a:pt x="32567" y="36451"/>
                </a:lnTo>
                <a:lnTo>
                  <a:pt x="32209" y="36511"/>
                </a:lnTo>
                <a:lnTo>
                  <a:pt x="31073" y="36630"/>
                </a:lnTo>
                <a:lnTo>
                  <a:pt x="28564" y="36869"/>
                </a:lnTo>
                <a:lnTo>
                  <a:pt x="25994" y="37049"/>
                </a:lnTo>
                <a:lnTo>
                  <a:pt x="23484" y="37168"/>
                </a:lnTo>
                <a:lnTo>
                  <a:pt x="20915" y="37168"/>
                </a:lnTo>
                <a:lnTo>
                  <a:pt x="19481" y="37108"/>
                </a:lnTo>
                <a:lnTo>
                  <a:pt x="18106" y="37049"/>
                </a:lnTo>
                <a:lnTo>
                  <a:pt x="16672" y="36929"/>
                </a:lnTo>
                <a:lnTo>
                  <a:pt x="15238" y="36750"/>
                </a:lnTo>
                <a:lnTo>
                  <a:pt x="13864" y="36571"/>
                </a:lnTo>
                <a:lnTo>
                  <a:pt x="12489" y="36272"/>
                </a:lnTo>
                <a:lnTo>
                  <a:pt x="11115" y="35913"/>
                </a:lnTo>
                <a:lnTo>
                  <a:pt x="9741" y="35555"/>
                </a:lnTo>
                <a:lnTo>
                  <a:pt x="8486" y="35077"/>
                </a:lnTo>
                <a:lnTo>
                  <a:pt x="7291" y="34599"/>
                </a:lnTo>
                <a:lnTo>
                  <a:pt x="6096" y="34061"/>
                </a:lnTo>
                <a:lnTo>
                  <a:pt x="4900" y="33404"/>
                </a:lnTo>
                <a:lnTo>
                  <a:pt x="3646" y="32567"/>
                </a:lnTo>
                <a:lnTo>
                  <a:pt x="2451" y="31730"/>
                </a:lnTo>
                <a:lnTo>
                  <a:pt x="1913" y="31312"/>
                </a:lnTo>
                <a:lnTo>
                  <a:pt x="1674" y="31133"/>
                </a:lnTo>
                <a:lnTo>
                  <a:pt x="1494" y="30954"/>
                </a:lnTo>
                <a:lnTo>
                  <a:pt x="1255" y="30476"/>
                </a:lnTo>
                <a:lnTo>
                  <a:pt x="1255" y="30296"/>
                </a:lnTo>
                <a:lnTo>
                  <a:pt x="1315" y="30177"/>
                </a:lnTo>
                <a:lnTo>
                  <a:pt x="1554" y="29818"/>
                </a:lnTo>
                <a:lnTo>
                  <a:pt x="1972" y="29281"/>
                </a:lnTo>
                <a:lnTo>
                  <a:pt x="2749" y="29878"/>
                </a:lnTo>
                <a:lnTo>
                  <a:pt x="3586" y="30416"/>
                </a:lnTo>
                <a:lnTo>
                  <a:pt x="4422" y="30954"/>
                </a:lnTo>
                <a:lnTo>
                  <a:pt x="5259" y="31372"/>
                </a:lnTo>
                <a:lnTo>
                  <a:pt x="6155" y="31790"/>
                </a:lnTo>
                <a:lnTo>
                  <a:pt x="7052" y="32149"/>
                </a:lnTo>
                <a:lnTo>
                  <a:pt x="8008" y="32448"/>
                </a:lnTo>
                <a:lnTo>
                  <a:pt x="8904" y="32746"/>
                </a:lnTo>
                <a:lnTo>
                  <a:pt x="10816" y="33224"/>
                </a:lnTo>
                <a:lnTo>
                  <a:pt x="12788" y="33643"/>
                </a:lnTo>
                <a:lnTo>
                  <a:pt x="14700" y="33941"/>
                </a:lnTo>
                <a:lnTo>
                  <a:pt x="16672" y="34121"/>
                </a:lnTo>
                <a:lnTo>
                  <a:pt x="20676" y="34599"/>
                </a:lnTo>
                <a:lnTo>
                  <a:pt x="22887" y="34838"/>
                </a:lnTo>
                <a:lnTo>
                  <a:pt x="25098" y="34957"/>
                </a:lnTo>
                <a:lnTo>
                  <a:pt x="27249" y="34957"/>
                </a:lnTo>
                <a:lnTo>
                  <a:pt x="28325" y="34838"/>
                </a:lnTo>
                <a:lnTo>
                  <a:pt x="29400" y="34718"/>
                </a:lnTo>
                <a:lnTo>
                  <a:pt x="30416" y="34479"/>
                </a:lnTo>
                <a:lnTo>
                  <a:pt x="31372" y="34240"/>
                </a:lnTo>
                <a:lnTo>
                  <a:pt x="32328" y="33882"/>
                </a:lnTo>
                <a:lnTo>
                  <a:pt x="33224" y="33404"/>
                </a:lnTo>
                <a:lnTo>
                  <a:pt x="33284" y="34300"/>
                </a:lnTo>
                <a:lnTo>
                  <a:pt x="33344" y="35435"/>
                </a:lnTo>
                <a:lnTo>
                  <a:pt x="33404" y="36033"/>
                </a:lnTo>
                <a:lnTo>
                  <a:pt x="33523" y="36571"/>
                </a:lnTo>
                <a:lnTo>
                  <a:pt x="33643" y="37049"/>
                </a:lnTo>
                <a:lnTo>
                  <a:pt x="33762" y="37347"/>
                </a:lnTo>
                <a:lnTo>
                  <a:pt x="34061" y="37586"/>
                </a:lnTo>
                <a:lnTo>
                  <a:pt x="34240" y="37646"/>
                </a:lnTo>
                <a:lnTo>
                  <a:pt x="34420" y="37706"/>
                </a:lnTo>
                <a:lnTo>
                  <a:pt x="34599" y="37706"/>
                </a:lnTo>
                <a:lnTo>
                  <a:pt x="34718" y="37646"/>
                </a:lnTo>
                <a:lnTo>
                  <a:pt x="34778" y="37467"/>
                </a:lnTo>
                <a:lnTo>
                  <a:pt x="34778" y="37228"/>
                </a:lnTo>
                <a:lnTo>
                  <a:pt x="34001" y="31730"/>
                </a:lnTo>
                <a:lnTo>
                  <a:pt x="33822" y="30535"/>
                </a:lnTo>
                <a:lnTo>
                  <a:pt x="33762" y="30296"/>
                </a:lnTo>
                <a:lnTo>
                  <a:pt x="33822" y="30117"/>
                </a:lnTo>
                <a:lnTo>
                  <a:pt x="33882" y="29998"/>
                </a:lnTo>
                <a:lnTo>
                  <a:pt x="34121" y="29878"/>
                </a:lnTo>
                <a:lnTo>
                  <a:pt x="34181" y="29579"/>
                </a:lnTo>
                <a:lnTo>
                  <a:pt x="34181" y="29101"/>
                </a:lnTo>
                <a:lnTo>
                  <a:pt x="34121" y="28922"/>
                </a:lnTo>
                <a:lnTo>
                  <a:pt x="34061" y="28802"/>
                </a:lnTo>
                <a:lnTo>
                  <a:pt x="34001" y="28743"/>
                </a:lnTo>
                <a:lnTo>
                  <a:pt x="33882" y="28743"/>
                </a:lnTo>
                <a:lnTo>
                  <a:pt x="33643" y="28922"/>
                </a:lnTo>
                <a:lnTo>
                  <a:pt x="33284" y="26831"/>
                </a:lnTo>
                <a:lnTo>
                  <a:pt x="32866" y="24799"/>
                </a:lnTo>
                <a:lnTo>
                  <a:pt x="32448" y="22767"/>
                </a:lnTo>
                <a:lnTo>
                  <a:pt x="31910" y="20795"/>
                </a:lnTo>
                <a:lnTo>
                  <a:pt x="31312" y="18823"/>
                </a:lnTo>
                <a:lnTo>
                  <a:pt x="30715" y="16851"/>
                </a:lnTo>
                <a:lnTo>
                  <a:pt x="29998" y="14880"/>
                </a:lnTo>
                <a:lnTo>
                  <a:pt x="29281" y="12908"/>
                </a:lnTo>
                <a:lnTo>
                  <a:pt x="27787" y="9143"/>
                </a:lnTo>
                <a:lnTo>
                  <a:pt x="26353" y="5378"/>
                </a:lnTo>
                <a:lnTo>
                  <a:pt x="25755" y="4243"/>
                </a:lnTo>
                <a:lnTo>
                  <a:pt x="24739" y="2331"/>
                </a:lnTo>
                <a:lnTo>
                  <a:pt x="24142" y="1375"/>
                </a:lnTo>
                <a:lnTo>
                  <a:pt x="23604" y="538"/>
                </a:lnTo>
                <a:lnTo>
                  <a:pt x="23365" y="299"/>
                </a:lnTo>
                <a:lnTo>
                  <a:pt x="23126" y="60"/>
                </a:lnTo>
                <a:lnTo>
                  <a:pt x="23006"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4"/>
          <p:cNvSpPr/>
          <p:nvPr/>
        </p:nvSpPr>
        <p:spPr>
          <a:xfrm rot="831478">
            <a:off x="1743246" y="4434137"/>
            <a:ext cx="957279" cy="859458"/>
          </a:xfrm>
          <a:custGeom>
            <a:avLst/>
            <a:gdLst/>
            <a:ahLst/>
            <a:cxnLst/>
            <a:rect l="l" t="t" r="r" b="b"/>
            <a:pathLst>
              <a:path w="43861" h="39379" extrusionOk="0">
                <a:moveTo>
                  <a:pt x="39917" y="2092"/>
                </a:moveTo>
                <a:lnTo>
                  <a:pt x="40216" y="2331"/>
                </a:lnTo>
                <a:lnTo>
                  <a:pt x="40514" y="2510"/>
                </a:lnTo>
                <a:lnTo>
                  <a:pt x="40873" y="2689"/>
                </a:lnTo>
                <a:lnTo>
                  <a:pt x="41232" y="2809"/>
                </a:lnTo>
                <a:lnTo>
                  <a:pt x="41949" y="2988"/>
                </a:lnTo>
                <a:lnTo>
                  <a:pt x="42725" y="3048"/>
                </a:lnTo>
                <a:lnTo>
                  <a:pt x="42666" y="3586"/>
                </a:lnTo>
                <a:lnTo>
                  <a:pt x="42486" y="4064"/>
                </a:lnTo>
                <a:lnTo>
                  <a:pt x="42188" y="5080"/>
                </a:lnTo>
                <a:lnTo>
                  <a:pt x="41949" y="4960"/>
                </a:lnTo>
                <a:lnTo>
                  <a:pt x="41769" y="4900"/>
                </a:lnTo>
                <a:lnTo>
                  <a:pt x="41650" y="4960"/>
                </a:lnTo>
                <a:lnTo>
                  <a:pt x="41530" y="5080"/>
                </a:lnTo>
                <a:lnTo>
                  <a:pt x="41411" y="5259"/>
                </a:lnTo>
                <a:lnTo>
                  <a:pt x="41351" y="5498"/>
                </a:lnTo>
                <a:lnTo>
                  <a:pt x="41291" y="6036"/>
                </a:lnTo>
                <a:lnTo>
                  <a:pt x="41232" y="6633"/>
                </a:lnTo>
                <a:lnTo>
                  <a:pt x="41232" y="7231"/>
                </a:lnTo>
                <a:lnTo>
                  <a:pt x="41291" y="7888"/>
                </a:lnTo>
                <a:lnTo>
                  <a:pt x="41351" y="10099"/>
                </a:lnTo>
                <a:lnTo>
                  <a:pt x="41411" y="12370"/>
                </a:lnTo>
                <a:lnTo>
                  <a:pt x="41351" y="14760"/>
                </a:lnTo>
                <a:lnTo>
                  <a:pt x="41291" y="15955"/>
                </a:lnTo>
                <a:lnTo>
                  <a:pt x="41172" y="17150"/>
                </a:lnTo>
                <a:lnTo>
                  <a:pt x="41052" y="18345"/>
                </a:lnTo>
                <a:lnTo>
                  <a:pt x="40873" y="19540"/>
                </a:lnTo>
                <a:lnTo>
                  <a:pt x="40634" y="20735"/>
                </a:lnTo>
                <a:lnTo>
                  <a:pt x="40335" y="21871"/>
                </a:lnTo>
                <a:lnTo>
                  <a:pt x="40036" y="22887"/>
                </a:lnTo>
                <a:lnTo>
                  <a:pt x="39738" y="23843"/>
                </a:lnTo>
                <a:lnTo>
                  <a:pt x="39319" y="24739"/>
                </a:lnTo>
                <a:lnTo>
                  <a:pt x="38901" y="25695"/>
                </a:lnTo>
                <a:lnTo>
                  <a:pt x="38423" y="26591"/>
                </a:lnTo>
                <a:lnTo>
                  <a:pt x="37945" y="27488"/>
                </a:lnTo>
                <a:lnTo>
                  <a:pt x="37407" y="28324"/>
                </a:lnTo>
                <a:lnTo>
                  <a:pt x="36810" y="29161"/>
                </a:lnTo>
                <a:lnTo>
                  <a:pt x="36152" y="29938"/>
                </a:lnTo>
                <a:lnTo>
                  <a:pt x="35495" y="30715"/>
                </a:lnTo>
                <a:lnTo>
                  <a:pt x="34838" y="31432"/>
                </a:lnTo>
                <a:lnTo>
                  <a:pt x="34061" y="32149"/>
                </a:lnTo>
                <a:lnTo>
                  <a:pt x="33344" y="32806"/>
                </a:lnTo>
                <a:lnTo>
                  <a:pt x="32507" y="33403"/>
                </a:lnTo>
                <a:lnTo>
                  <a:pt x="31671" y="34001"/>
                </a:lnTo>
                <a:lnTo>
                  <a:pt x="30834" y="34599"/>
                </a:lnTo>
                <a:lnTo>
                  <a:pt x="29878" y="35136"/>
                </a:lnTo>
                <a:lnTo>
                  <a:pt x="28862" y="35674"/>
                </a:lnTo>
                <a:lnTo>
                  <a:pt x="27846" y="36152"/>
                </a:lnTo>
                <a:lnTo>
                  <a:pt x="26830" y="36571"/>
                </a:lnTo>
                <a:lnTo>
                  <a:pt x="25815" y="36929"/>
                </a:lnTo>
                <a:lnTo>
                  <a:pt x="24739" y="37228"/>
                </a:lnTo>
                <a:lnTo>
                  <a:pt x="23663" y="37527"/>
                </a:lnTo>
                <a:lnTo>
                  <a:pt x="22528" y="37706"/>
                </a:lnTo>
                <a:lnTo>
                  <a:pt x="21453" y="37885"/>
                </a:lnTo>
                <a:lnTo>
                  <a:pt x="20317" y="38005"/>
                </a:lnTo>
                <a:lnTo>
                  <a:pt x="19242" y="38064"/>
                </a:lnTo>
                <a:lnTo>
                  <a:pt x="18106" y="38064"/>
                </a:lnTo>
                <a:lnTo>
                  <a:pt x="17031" y="38005"/>
                </a:lnTo>
                <a:lnTo>
                  <a:pt x="15895" y="37945"/>
                </a:lnTo>
                <a:lnTo>
                  <a:pt x="14760" y="37766"/>
                </a:lnTo>
                <a:lnTo>
                  <a:pt x="13684" y="37586"/>
                </a:lnTo>
                <a:lnTo>
                  <a:pt x="12668" y="37347"/>
                </a:lnTo>
                <a:lnTo>
                  <a:pt x="11712" y="37108"/>
                </a:lnTo>
                <a:lnTo>
                  <a:pt x="9740" y="36511"/>
                </a:lnTo>
                <a:lnTo>
                  <a:pt x="7828" y="35794"/>
                </a:lnTo>
                <a:lnTo>
                  <a:pt x="5976" y="34957"/>
                </a:lnTo>
                <a:lnTo>
                  <a:pt x="4542" y="34240"/>
                </a:lnTo>
                <a:lnTo>
                  <a:pt x="3884" y="33822"/>
                </a:lnTo>
                <a:lnTo>
                  <a:pt x="3167" y="33344"/>
                </a:lnTo>
                <a:lnTo>
                  <a:pt x="2570" y="32866"/>
                </a:lnTo>
                <a:lnTo>
                  <a:pt x="2032" y="32268"/>
                </a:lnTo>
                <a:lnTo>
                  <a:pt x="1793" y="31969"/>
                </a:lnTo>
                <a:lnTo>
                  <a:pt x="1614" y="31611"/>
                </a:lnTo>
                <a:lnTo>
                  <a:pt x="1434" y="31252"/>
                </a:lnTo>
                <a:lnTo>
                  <a:pt x="1315" y="30894"/>
                </a:lnTo>
                <a:lnTo>
                  <a:pt x="1554" y="31013"/>
                </a:lnTo>
                <a:lnTo>
                  <a:pt x="1733" y="31073"/>
                </a:lnTo>
                <a:lnTo>
                  <a:pt x="1913" y="31013"/>
                </a:lnTo>
                <a:lnTo>
                  <a:pt x="2032" y="30894"/>
                </a:lnTo>
                <a:lnTo>
                  <a:pt x="2271" y="30535"/>
                </a:lnTo>
                <a:lnTo>
                  <a:pt x="2450" y="30177"/>
                </a:lnTo>
                <a:lnTo>
                  <a:pt x="2869" y="30655"/>
                </a:lnTo>
                <a:lnTo>
                  <a:pt x="3406" y="31133"/>
                </a:lnTo>
                <a:lnTo>
                  <a:pt x="3944" y="31551"/>
                </a:lnTo>
                <a:lnTo>
                  <a:pt x="4542" y="31910"/>
                </a:lnTo>
                <a:lnTo>
                  <a:pt x="5199" y="32268"/>
                </a:lnTo>
                <a:lnTo>
                  <a:pt x="5856" y="32567"/>
                </a:lnTo>
                <a:lnTo>
                  <a:pt x="7231" y="33105"/>
                </a:lnTo>
                <a:lnTo>
                  <a:pt x="8665" y="33583"/>
                </a:lnTo>
                <a:lnTo>
                  <a:pt x="10099" y="33882"/>
                </a:lnTo>
                <a:lnTo>
                  <a:pt x="11533" y="34180"/>
                </a:lnTo>
                <a:lnTo>
                  <a:pt x="12788" y="34360"/>
                </a:lnTo>
                <a:lnTo>
                  <a:pt x="14342" y="34539"/>
                </a:lnTo>
                <a:lnTo>
                  <a:pt x="15836" y="34599"/>
                </a:lnTo>
                <a:lnTo>
                  <a:pt x="17389" y="34599"/>
                </a:lnTo>
                <a:lnTo>
                  <a:pt x="18943" y="34479"/>
                </a:lnTo>
                <a:lnTo>
                  <a:pt x="20437" y="34240"/>
                </a:lnTo>
                <a:lnTo>
                  <a:pt x="21931" y="33941"/>
                </a:lnTo>
                <a:lnTo>
                  <a:pt x="23424" y="33523"/>
                </a:lnTo>
                <a:lnTo>
                  <a:pt x="24859" y="33045"/>
                </a:lnTo>
                <a:lnTo>
                  <a:pt x="26054" y="32567"/>
                </a:lnTo>
                <a:lnTo>
                  <a:pt x="27249" y="32029"/>
                </a:lnTo>
                <a:lnTo>
                  <a:pt x="28324" y="31432"/>
                </a:lnTo>
                <a:lnTo>
                  <a:pt x="29400" y="30774"/>
                </a:lnTo>
                <a:lnTo>
                  <a:pt x="30476" y="30057"/>
                </a:lnTo>
                <a:lnTo>
                  <a:pt x="31491" y="29280"/>
                </a:lnTo>
                <a:lnTo>
                  <a:pt x="32447" y="28444"/>
                </a:lnTo>
                <a:lnTo>
                  <a:pt x="33344" y="27547"/>
                </a:lnTo>
                <a:lnTo>
                  <a:pt x="34240" y="26651"/>
                </a:lnTo>
                <a:lnTo>
                  <a:pt x="35077" y="25695"/>
                </a:lnTo>
                <a:lnTo>
                  <a:pt x="35854" y="24679"/>
                </a:lnTo>
                <a:lnTo>
                  <a:pt x="36571" y="23663"/>
                </a:lnTo>
                <a:lnTo>
                  <a:pt x="37288" y="22588"/>
                </a:lnTo>
                <a:lnTo>
                  <a:pt x="37885" y="21452"/>
                </a:lnTo>
                <a:lnTo>
                  <a:pt x="38483" y="20317"/>
                </a:lnTo>
                <a:lnTo>
                  <a:pt x="38961" y="19122"/>
                </a:lnTo>
                <a:lnTo>
                  <a:pt x="39558" y="17628"/>
                </a:lnTo>
                <a:lnTo>
                  <a:pt x="39977" y="16074"/>
                </a:lnTo>
                <a:lnTo>
                  <a:pt x="40275" y="14581"/>
                </a:lnTo>
                <a:lnTo>
                  <a:pt x="40514" y="13027"/>
                </a:lnTo>
                <a:lnTo>
                  <a:pt x="40634" y="11473"/>
                </a:lnTo>
                <a:lnTo>
                  <a:pt x="40753" y="9920"/>
                </a:lnTo>
                <a:lnTo>
                  <a:pt x="40933" y="6753"/>
                </a:lnTo>
                <a:lnTo>
                  <a:pt x="41172" y="5438"/>
                </a:lnTo>
                <a:lnTo>
                  <a:pt x="41232" y="5080"/>
                </a:lnTo>
                <a:lnTo>
                  <a:pt x="41232" y="4721"/>
                </a:lnTo>
                <a:lnTo>
                  <a:pt x="41172" y="4422"/>
                </a:lnTo>
                <a:lnTo>
                  <a:pt x="41052" y="4243"/>
                </a:lnTo>
                <a:lnTo>
                  <a:pt x="40933" y="4183"/>
                </a:lnTo>
                <a:lnTo>
                  <a:pt x="40753" y="4183"/>
                </a:lnTo>
                <a:lnTo>
                  <a:pt x="40694" y="4303"/>
                </a:lnTo>
                <a:lnTo>
                  <a:pt x="40574" y="4542"/>
                </a:lnTo>
                <a:lnTo>
                  <a:pt x="40455" y="4840"/>
                </a:lnTo>
                <a:lnTo>
                  <a:pt x="40335" y="5558"/>
                </a:lnTo>
                <a:lnTo>
                  <a:pt x="40335" y="5916"/>
                </a:lnTo>
                <a:lnTo>
                  <a:pt x="40275" y="6753"/>
                </a:lnTo>
                <a:lnTo>
                  <a:pt x="40216" y="7589"/>
                </a:lnTo>
                <a:lnTo>
                  <a:pt x="40216" y="9203"/>
                </a:lnTo>
                <a:lnTo>
                  <a:pt x="40216" y="10876"/>
                </a:lnTo>
                <a:lnTo>
                  <a:pt x="40156" y="11653"/>
                </a:lnTo>
                <a:lnTo>
                  <a:pt x="40096" y="12489"/>
                </a:lnTo>
                <a:lnTo>
                  <a:pt x="39857" y="13923"/>
                </a:lnTo>
                <a:lnTo>
                  <a:pt x="39558" y="15357"/>
                </a:lnTo>
                <a:lnTo>
                  <a:pt x="39200" y="16732"/>
                </a:lnTo>
                <a:lnTo>
                  <a:pt x="38722" y="18106"/>
                </a:lnTo>
                <a:lnTo>
                  <a:pt x="38124" y="19421"/>
                </a:lnTo>
                <a:lnTo>
                  <a:pt x="37467" y="20735"/>
                </a:lnTo>
                <a:lnTo>
                  <a:pt x="36750" y="21990"/>
                </a:lnTo>
                <a:lnTo>
                  <a:pt x="35973" y="23245"/>
                </a:lnTo>
                <a:lnTo>
                  <a:pt x="35077" y="24440"/>
                </a:lnTo>
                <a:lnTo>
                  <a:pt x="34180" y="25516"/>
                </a:lnTo>
                <a:lnTo>
                  <a:pt x="33165" y="26591"/>
                </a:lnTo>
                <a:lnTo>
                  <a:pt x="32149" y="27607"/>
                </a:lnTo>
                <a:lnTo>
                  <a:pt x="31013" y="28563"/>
                </a:lnTo>
                <a:lnTo>
                  <a:pt x="29878" y="29400"/>
                </a:lnTo>
                <a:lnTo>
                  <a:pt x="28623" y="30177"/>
                </a:lnTo>
                <a:lnTo>
                  <a:pt x="27368" y="30894"/>
                </a:lnTo>
                <a:lnTo>
                  <a:pt x="25874" y="31611"/>
                </a:lnTo>
                <a:lnTo>
                  <a:pt x="24321" y="32268"/>
                </a:lnTo>
                <a:lnTo>
                  <a:pt x="22707" y="32746"/>
                </a:lnTo>
                <a:lnTo>
                  <a:pt x="21094" y="33105"/>
                </a:lnTo>
                <a:lnTo>
                  <a:pt x="19421" y="33403"/>
                </a:lnTo>
                <a:lnTo>
                  <a:pt x="17748" y="33583"/>
                </a:lnTo>
                <a:lnTo>
                  <a:pt x="16075" y="33643"/>
                </a:lnTo>
                <a:lnTo>
                  <a:pt x="14401" y="33583"/>
                </a:lnTo>
                <a:lnTo>
                  <a:pt x="12668" y="33403"/>
                </a:lnTo>
                <a:lnTo>
                  <a:pt x="10995" y="33105"/>
                </a:lnTo>
                <a:lnTo>
                  <a:pt x="9382" y="32686"/>
                </a:lnTo>
                <a:lnTo>
                  <a:pt x="8545" y="32447"/>
                </a:lnTo>
                <a:lnTo>
                  <a:pt x="7769" y="32149"/>
                </a:lnTo>
                <a:lnTo>
                  <a:pt x="6992" y="31850"/>
                </a:lnTo>
                <a:lnTo>
                  <a:pt x="6215" y="31491"/>
                </a:lnTo>
                <a:lnTo>
                  <a:pt x="4721" y="30774"/>
                </a:lnTo>
                <a:lnTo>
                  <a:pt x="4362" y="30595"/>
                </a:lnTo>
                <a:lnTo>
                  <a:pt x="4004" y="30475"/>
                </a:lnTo>
                <a:lnTo>
                  <a:pt x="3287" y="30296"/>
                </a:lnTo>
                <a:lnTo>
                  <a:pt x="2988" y="30117"/>
                </a:lnTo>
                <a:lnTo>
                  <a:pt x="2809" y="29938"/>
                </a:lnTo>
                <a:lnTo>
                  <a:pt x="2749" y="29818"/>
                </a:lnTo>
                <a:lnTo>
                  <a:pt x="2689" y="29699"/>
                </a:lnTo>
                <a:lnTo>
                  <a:pt x="2689" y="29519"/>
                </a:lnTo>
                <a:lnTo>
                  <a:pt x="2749" y="29400"/>
                </a:lnTo>
                <a:lnTo>
                  <a:pt x="3347" y="29758"/>
                </a:lnTo>
                <a:lnTo>
                  <a:pt x="4004" y="29997"/>
                </a:lnTo>
                <a:lnTo>
                  <a:pt x="4721" y="30177"/>
                </a:lnTo>
                <a:lnTo>
                  <a:pt x="5498" y="30296"/>
                </a:lnTo>
                <a:lnTo>
                  <a:pt x="7051" y="30475"/>
                </a:lnTo>
                <a:lnTo>
                  <a:pt x="8426" y="30535"/>
                </a:lnTo>
                <a:lnTo>
                  <a:pt x="10219" y="30595"/>
                </a:lnTo>
                <a:lnTo>
                  <a:pt x="11951" y="30595"/>
                </a:lnTo>
                <a:lnTo>
                  <a:pt x="13684" y="30416"/>
                </a:lnTo>
                <a:lnTo>
                  <a:pt x="15417" y="30236"/>
                </a:lnTo>
                <a:lnTo>
                  <a:pt x="17090" y="29997"/>
                </a:lnTo>
                <a:lnTo>
                  <a:pt x="18704" y="29639"/>
                </a:lnTo>
                <a:lnTo>
                  <a:pt x="20317" y="29221"/>
                </a:lnTo>
                <a:lnTo>
                  <a:pt x="21931" y="28683"/>
                </a:lnTo>
                <a:lnTo>
                  <a:pt x="23484" y="28085"/>
                </a:lnTo>
                <a:lnTo>
                  <a:pt x="24978" y="27368"/>
                </a:lnTo>
                <a:lnTo>
                  <a:pt x="26472" y="26532"/>
                </a:lnTo>
                <a:lnTo>
                  <a:pt x="27846" y="25576"/>
                </a:lnTo>
                <a:lnTo>
                  <a:pt x="29041" y="24619"/>
                </a:lnTo>
                <a:lnTo>
                  <a:pt x="30177" y="23544"/>
                </a:lnTo>
                <a:lnTo>
                  <a:pt x="31193" y="22468"/>
                </a:lnTo>
                <a:lnTo>
                  <a:pt x="32089" y="21273"/>
                </a:lnTo>
                <a:lnTo>
                  <a:pt x="32985" y="20018"/>
                </a:lnTo>
                <a:lnTo>
                  <a:pt x="33762" y="18704"/>
                </a:lnTo>
                <a:lnTo>
                  <a:pt x="34539" y="17389"/>
                </a:lnTo>
                <a:lnTo>
                  <a:pt x="35256" y="16015"/>
                </a:lnTo>
                <a:lnTo>
                  <a:pt x="36810" y="12728"/>
                </a:lnTo>
                <a:lnTo>
                  <a:pt x="38304" y="9442"/>
                </a:lnTo>
                <a:lnTo>
                  <a:pt x="39797" y="5916"/>
                </a:lnTo>
                <a:lnTo>
                  <a:pt x="39977" y="5438"/>
                </a:lnTo>
                <a:lnTo>
                  <a:pt x="40275" y="4661"/>
                </a:lnTo>
                <a:lnTo>
                  <a:pt x="40335" y="4243"/>
                </a:lnTo>
                <a:lnTo>
                  <a:pt x="40335" y="4004"/>
                </a:lnTo>
                <a:lnTo>
                  <a:pt x="40275" y="3884"/>
                </a:lnTo>
                <a:lnTo>
                  <a:pt x="40156" y="3825"/>
                </a:lnTo>
                <a:lnTo>
                  <a:pt x="40036" y="3825"/>
                </a:lnTo>
                <a:lnTo>
                  <a:pt x="39797" y="3884"/>
                </a:lnTo>
                <a:lnTo>
                  <a:pt x="39917" y="2988"/>
                </a:lnTo>
                <a:lnTo>
                  <a:pt x="39917" y="2092"/>
                </a:lnTo>
                <a:close/>
                <a:moveTo>
                  <a:pt x="40753" y="0"/>
                </a:moveTo>
                <a:lnTo>
                  <a:pt x="40455" y="60"/>
                </a:lnTo>
                <a:lnTo>
                  <a:pt x="40156" y="120"/>
                </a:lnTo>
                <a:lnTo>
                  <a:pt x="39917" y="180"/>
                </a:lnTo>
                <a:lnTo>
                  <a:pt x="39618" y="299"/>
                </a:lnTo>
                <a:lnTo>
                  <a:pt x="39260" y="598"/>
                </a:lnTo>
                <a:lnTo>
                  <a:pt x="39200" y="658"/>
                </a:lnTo>
                <a:lnTo>
                  <a:pt x="39140" y="658"/>
                </a:lnTo>
                <a:lnTo>
                  <a:pt x="39200" y="777"/>
                </a:lnTo>
                <a:lnTo>
                  <a:pt x="39260" y="897"/>
                </a:lnTo>
                <a:lnTo>
                  <a:pt x="39200" y="1076"/>
                </a:lnTo>
                <a:lnTo>
                  <a:pt x="39021" y="2152"/>
                </a:lnTo>
                <a:lnTo>
                  <a:pt x="38841" y="3287"/>
                </a:lnTo>
                <a:lnTo>
                  <a:pt x="38722" y="4482"/>
                </a:lnTo>
                <a:lnTo>
                  <a:pt x="38602" y="5617"/>
                </a:lnTo>
                <a:lnTo>
                  <a:pt x="38423" y="6394"/>
                </a:lnTo>
                <a:lnTo>
                  <a:pt x="38244" y="7171"/>
                </a:lnTo>
                <a:lnTo>
                  <a:pt x="37766" y="8725"/>
                </a:lnTo>
                <a:lnTo>
                  <a:pt x="37168" y="10338"/>
                </a:lnTo>
                <a:lnTo>
                  <a:pt x="36511" y="11892"/>
                </a:lnTo>
                <a:lnTo>
                  <a:pt x="35734" y="13445"/>
                </a:lnTo>
                <a:lnTo>
                  <a:pt x="34957" y="14939"/>
                </a:lnTo>
                <a:lnTo>
                  <a:pt x="33344" y="17807"/>
                </a:lnTo>
                <a:lnTo>
                  <a:pt x="32866" y="18644"/>
                </a:lnTo>
                <a:lnTo>
                  <a:pt x="32328" y="19421"/>
                </a:lnTo>
                <a:lnTo>
                  <a:pt x="31730" y="20198"/>
                </a:lnTo>
                <a:lnTo>
                  <a:pt x="31193" y="20915"/>
                </a:lnTo>
                <a:lnTo>
                  <a:pt x="30595" y="21632"/>
                </a:lnTo>
                <a:lnTo>
                  <a:pt x="29938" y="22289"/>
                </a:lnTo>
                <a:lnTo>
                  <a:pt x="29280" y="22887"/>
                </a:lnTo>
                <a:lnTo>
                  <a:pt x="28623" y="23484"/>
                </a:lnTo>
                <a:lnTo>
                  <a:pt x="27966" y="24022"/>
                </a:lnTo>
                <a:lnTo>
                  <a:pt x="27249" y="24560"/>
                </a:lnTo>
                <a:lnTo>
                  <a:pt x="25815" y="25516"/>
                </a:lnTo>
                <a:lnTo>
                  <a:pt x="24261" y="26352"/>
                </a:lnTo>
                <a:lnTo>
                  <a:pt x="22707" y="27129"/>
                </a:lnTo>
                <a:lnTo>
                  <a:pt x="21094" y="27727"/>
                </a:lnTo>
                <a:lnTo>
                  <a:pt x="19421" y="28265"/>
                </a:lnTo>
                <a:lnTo>
                  <a:pt x="17688" y="28683"/>
                </a:lnTo>
                <a:lnTo>
                  <a:pt x="15895" y="28982"/>
                </a:lnTo>
                <a:lnTo>
                  <a:pt x="14103" y="29221"/>
                </a:lnTo>
                <a:lnTo>
                  <a:pt x="12250" y="29340"/>
                </a:lnTo>
                <a:lnTo>
                  <a:pt x="10398" y="29400"/>
                </a:lnTo>
                <a:lnTo>
                  <a:pt x="5617" y="29400"/>
                </a:lnTo>
                <a:lnTo>
                  <a:pt x="5199" y="29340"/>
                </a:lnTo>
                <a:lnTo>
                  <a:pt x="4721" y="29280"/>
                </a:lnTo>
                <a:lnTo>
                  <a:pt x="4243" y="29161"/>
                </a:lnTo>
                <a:lnTo>
                  <a:pt x="4004" y="29161"/>
                </a:lnTo>
                <a:lnTo>
                  <a:pt x="3884" y="29041"/>
                </a:lnTo>
                <a:lnTo>
                  <a:pt x="3586" y="28802"/>
                </a:lnTo>
                <a:lnTo>
                  <a:pt x="3347" y="28504"/>
                </a:lnTo>
                <a:lnTo>
                  <a:pt x="3167" y="28265"/>
                </a:lnTo>
                <a:lnTo>
                  <a:pt x="2928" y="28026"/>
                </a:lnTo>
                <a:lnTo>
                  <a:pt x="2630" y="27846"/>
                </a:lnTo>
                <a:lnTo>
                  <a:pt x="2211" y="27727"/>
                </a:lnTo>
                <a:lnTo>
                  <a:pt x="1494" y="27607"/>
                </a:lnTo>
                <a:lnTo>
                  <a:pt x="777" y="27547"/>
                </a:lnTo>
                <a:lnTo>
                  <a:pt x="478" y="27547"/>
                </a:lnTo>
                <a:lnTo>
                  <a:pt x="359" y="27607"/>
                </a:lnTo>
                <a:lnTo>
                  <a:pt x="120" y="27846"/>
                </a:lnTo>
                <a:lnTo>
                  <a:pt x="0" y="28145"/>
                </a:lnTo>
                <a:lnTo>
                  <a:pt x="0" y="28504"/>
                </a:lnTo>
                <a:lnTo>
                  <a:pt x="60" y="28862"/>
                </a:lnTo>
                <a:lnTo>
                  <a:pt x="239" y="29639"/>
                </a:lnTo>
                <a:lnTo>
                  <a:pt x="419" y="30236"/>
                </a:lnTo>
                <a:lnTo>
                  <a:pt x="1016" y="31671"/>
                </a:lnTo>
                <a:lnTo>
                  <a:pt x="1315" y="32328"/>
                </a:lnTo>
                <a:lnTo>
                  <a:pt x="1614" y="32866"/>
                </a:lnTo>
                <a:lnTo>
                  <a:pt x="2032" y="33403"/>
                </a:lnTo>
                <a:lnTo>
                  <a:pt x="2510" y="33941"/>
                </a:lnTo>
                <a:lnTo>
                  <a:pt x="3108" y="34479"/>
                </a:lnTo>
                <a:lnTo>
                  <a:pt x="3765" y="34957"/>
                </a:lnTo>
                <a:lnTo>
                  <a:pt x="4602" y="35495"/>
                </a:lnTo>
                <a:lnTo>
                  <a:pt x="5498" y="36033"/>
                </a:lnTo>
                <a:lnTo>
                  <a:pt x="6334" y="36511"/>
                </a:lnTo>
                <a:lnTo>
                  <a:pt x="7231" y="36929"/>
                </a:lnTo>
                <a:lnTo>
                  <a:pt x="8187" y="37347"/>
                </a:lnTo>
                <a:lnTo>
                  <a:pt x="9083" y="37706"/>
                </a:lnTo>
                <a:lnTo>
                  <a:pt x="10039" y="38064"/>
                </a:lnTo>
                <a:lnTo>
                  <a:pt x="10995" y="38363"/>
                </a:lnTo>
                <a:lnTo>
                  <a:pt x="12728" y="38781"/>
                </a:lnTo>
                <a:lnTo>
                  <a:pt x="14401" y="39080"/>
                </a:lnTo>
                <a:lnTo>
                  <a:pt x="16134" y="39319"/>
                </a:lnTo>
                <a:lnTo>
                  <a:pt x="17867" y="39379"/>
                </a:lnTo>
                <a:lnTo>
                  <a:pt x="19600" y="39379"/>
                </a:lnTo>
                <a:lnTo>
                  <a:pt x="21273" y="39200"/>
                </a:lnTo>
                <a:lnTo>
                  <a:pt x="23006" y="38961"/>
                </a:lnTo>
                <a:lnTo>
                  <a:pt x="24620" y="38542"/>
                </a:lnTo>
                <a:lnTo>
                  <a:pt x="26293" y="38064"/>
                </a:lnTo>
                <a:lnTo>
                  <a:pt x="27846" y="37467"/>
                </a:lnTo>
                <a:lnTo>
                  <a:pt x="29400" y="36750"/>
                </a:lnTo>
                <a:lnTo>
                  <a:pt x="30894" y="35913"/>
                </a:lnTo>
                <a:lnTo>
                  <a:pt x="32388" y="35017"/>
                </a:lnTo>
                <a:lnTo>
                  <a:pt x="33762" y="33941"/>
                </a:lnTo>
                <a:lnTo>
                  <a:pt x="35077" y="32806"/>
                </a:lnTo>
                <a:lnTo>
                  <a:pt x="36272" y="31551"/>
                </a:lnTo>
                <a:lnTo>
                  <a:pt x="36929" y="30774"/>
                </a:lnTo>
                <a:lnTo>
                  <a:pt x="37527" y="30057"/>
                </a:lnTo>
                <a:lnTo>
                  <a:pt x="38064" y="29280"/>
                </a:lnTo>
                <a:lnTo>
                  <a:pt x="38602" y="28444"/>
                </a:lnTo>
                <a:lnTo>
                  <a:pt x="39080" y="27667"/>
                </a:lnTo>
                <a:lnTo>
                  <a:pt x="39558" y="26830"/>
                </a:lnTo>
                <a:lnTo>
                  <a:pt x="39977" y="25934"/>
                </a:lnTo>
                <a:lnTo>
                  <a:pt x="40335" y="25098"/>
                </a:lnTo>
                <a:lnTo>
                  <a:pt x="41052" y="23305"/>
                </a:lnTo>
                <a:lnTo>
                  <a:pt x="41590" y="21512"/>
                </a:lnTo>
                <a:lnTo>
                  <a:pt x="42008" y="19600"/>
                </a:lnTo>
                <a:lnTo>
                  <a:pt x="42307" y="17688"/>
                </a:lnTo>
                <a:lnTo>
                  <a:pt x="42546" y="15477"/>
                </a:lnTo>
                <a:lnTo>
                  <a:pt x="42606" y="13266"/>
                </a:lnTo>
                <a:lnTo>
                  <a:pt x="42666" y="11055"/>
                </a:lnTo>
                <a:lnTo>
                  <a:pt x="42606" y="8784"/>
                </a:lnTo>
                <a:lnTo>
                  <a:pt x="42486" y="7709"/>
                </a:lnTo>
                <a:lnTo>
                  <a:pt x="42427" y="7111"/>
                </a:lnTo>
                <a:lnTo>
                  <a:pt x="42486" y="6573"/>
                </a:lnTo>
                <a:lnTo>
                  <a:pt x="43024" y="5558"/>
                </a:lnTo>
                <a:lnTo>
                  <a:pt x="43323" y="4781"/>
                </a:lnTo>
                <a:lnTo>
                  <a:pt x="43681" y="3645"/>
                </a:lnTo>
                <a:lnTo>
                  <a:pt x="43801" y="3108"/>
                </a:lnTo>
                <a:lnTo>
                  <a:pt x="43861" y="2570"/>
                </a:lnTo>
                <a:lnTo>
                  <a:pt x="43801" y="2211"/>
                </a:lnTo>
                <a:lnTo>
                  <a:pt x="43741" y="2032"/>
                </a:lnTo>
                <a:lnTo>
                  <a:pt x="43622" y="1912"/>
                </a:lnTo>
                <a:lnTo>
                  <a:pt x="43502" y="1673"/>
                </a:lnTo>
                <a:lnTo>
                  <a:pt x="43383" y="1434"/>
                </a:lnTo>
                <a:lnTo>
                  <a:pt x="43024" y="956"/>
                </a:lnTo>
                <a:lnTo>
                  <a:pt x="42546" y="598"/>
                </a:lnTo>
                <a:lnTo>
                  <a:pt x="41949" y="299"/>
                </a:lnTo>
                <a:lnTo>
                  <a:pt x="41351" y="120"/>
                </a:lnTo>
                <a:lnTo>
                  <a:pt x="40753"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4"/>
          <p:cNvSpPr/>
          <p:nvPr/>
        </p:nvSpPr>
        <p:spPr>
          <a:xfrm rot="-1232764">
            <a:off x="623232" y="2763432"/>
            <a:ext cx="215203" cy="232183"/>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4"/>
          <p:cNvSpPr/>
          <p:nvPr/>
        </p:nvSpPr>
        <p:spPr>
          <a:xfrm rot="-2062359">
            <a:off x="255900" y="2566548"/>
            <a:ext cx="280423" cy="718672"/>
          </a:xfrm>
          <a:custGeom>
            <a:avLst/>
            <a:gdLst/>
            <a:ahLst/>
            <a:cxnLst/>
            <a:rect l="l" t="t" r="r" b="b"/>
            <a:pathLst>
              <a:path w="12848" h="32927" extrusionOk="0">
                <a:moveTo>
                  <a:pt x="3825" y="1017"/>
                </a:moveTo>
                <a:lnTo>
                  <a:pt x="3944" y="1256"/>
                </a:lnTo>
                <a:lnTo>
                  <a:pt x="4004" y="1495"/>
                </a:lnTo>
                <a:lnTo>
                  <a:pt x="4004" y="2152"/>
                </a:lnTo>
                <a:lnTo>
                  <a:pt x="4004" y="2750"/>
                </a:lnTo>
                <a:lnTo>
                  <a:pt x="4004" y="3347"/>
                </a:lnTo>
                <a:lnTo>
                  <a:pt x="4183" y="4961"/>
                </a:lnTo>
                <a:lnTo>
                  <a:pt x="4362" y="6574"/>
                </a:lnTo>
                <a:lnTo>
                  <a:pt x="4840" y="9681"/>
                </a:lnTo>
                <a:lnTo>
                  <a:pt x="5319" y="12729"/>
                </a:lnTo>
                <a:lnTo>
                  <a:pt x="4123" y="11653"/>
                </a:lnTo>
                <a:lnTo>
                  <a:pt x="2869" y="10578"/>
                </a:lnTo>
                <a:lnTo>
                  <a:pt x="2151" y="10100"/>
                </a:lnTo>
                <a:lnTo>
                  <a:pt x="1733" y="9801"/>
                </a:lnTo>
                <a:lnTo>
                  <a:pt x="1554" y="9622"/>
                </a:lnTo>
                <a:lnTo>
                  <a:pt x="1494" y="9502"/>
                </a:lnTo>
                <a:lnTo>
                  <a:pt x="1434" y="9323"/>
                </a:lnTo>
                <a:lnTo>
                  <a:pt x="1494" y="9084"/>
                </a:lnTo>
                <a:lnTo>
                  <a:pt x="1614" y="8606"/>
                </a:lnTo>
                <a:lnTo>
                  <a:pt x="1853" y="7709"/>
                </a:lnTo>
                <a:lnTo>
                  <a:pt x="2271" y="5976"/>
                </a:lnTo>
                <a:lnTo>
                  <a:pt x="2749" y="4303"/>
                </a:lnTo>
                <a:lnTo>
                  <a:pt x="3825" y="1017"/>
                </a:lnTo>
                <a:close/>
                <a:moveTo>
                  <a:pt x="4542" y="1973"/>
                </a:moveTo>
                <a:lnTo>
                  <a:pt x="5079" y="2690"/>
                </a:lnTo>
                <a:lnTo>
                  <a:pt x="5617" y="3467"/>
                </a:lnTo>
                <a:lnTo>
                  <a:pt x="6693" y="5020"/>
                </a:lnTo>
                <a:lnTo>
                  <a:pt x="7589" y="6574"/>
                </a:lnTo>
                <a:lnTo>
                  <a:pt x="8486" y="8247"/>
                </a:lnTo>
                <a:lnTo>
                  <a:pt x="9203" y="9920"/>
                </a:lnTo>
                <a:lnTo>
                  <a:pt x="9621" y="10757"/>
                </a:lnTo>
                <a:lnTo>
                  <a:pt x="9800" y="11175"/>
                </a:lnTo>
                <a:lnTo>
                  <a:pt x="9860" y="11534"/>
                </a:lnTo>
                <a:lnTo>
                  <a:pt x="9800" y="11952"/>
                </a:lnTo>
                <a:lnTo>
                  <a:pt x="9621" y="12251"/>
                </a:lnTo>
                <a:lnTo>
                  <a:pt x="9083" y="12968"/>
                </a:lnTo>
                <a:lnTo>
                  <a:pt x="7888" y="14581"/>
                </a:lnTo>
                <a:lnTo>
                  <a:pt x="6633" y="16254"/>
                </a:lnTo>
                <a:lnTo>
                  <a:pt x="6334" y="14521"/>
                </a:lnTo>
                <a:lnTo>
                  <a:pt x="6095" y="12789"/>
                </a:lnTo>
                <a:lnTo>
                  <a:pt x="5617" y="9203"/>
                </a:lnTo>
                <a:lnTo>
                  <a:pt x="5139" y="5558"/>
                </a:lnTo>
                <a:lnTo>
                  <a:pt x="4840" y="3766"/>
                </a:lnTo>
                <a:lnTo>
                  <a:pt x="4542" y="1973"/>
                </a:lnTo>
                <a:close/>
                <a:moveTo>
                  <a:pt x="1375" y="9980"/>
                </a:moveTo>
                <a:lnTo>
                  <a:pt x="2630" y="11354"/>
                </a:lnTo>
                <a:lnTo>
                  <a:pt x="3944" y="12609"/>
                </a:lnTo>
                <a:lnTo>
                  <a:pt x="4601" y="13267"/>
                </a:lnTo>
                <a:lnTo>
                  <a:pt x="5139" y="13864"/>
                </a:lnTo>
                <a:lnTo>
                  <a:pt x="5319" y="14163"/>
                </a:lnTo>
                <a:lnTo>
                  <a:pt x="5498" y="14521"/>
                </a:lnTo>
                <a:lnTo>
                  <a:pt x="5677" y="14940"/>
                </a:lnTo>
                <a:lnTo>
                  <a:pt x="5737" y="15418"/>
                </a:lnTo>
                <a:lnTo>
                  <a:pt x="6394" y="18884"/>
                </a:lnTo>
                <a:lnTo>
                  <a:pt x="7111" y="22290"/>
                </a:lnTo>
                <a:lnTo>
                  <a:pt x="3406" y="20198"/>
                </a:lnTo>
                <a:lnTo>
                  <a:pt x="2570" y="19780"/>
                </a:lnTo>
                <a:lnTo>
                  <a:pt x="2151" y="19541"/>
                </a:lnTo>
                <a:lnTo>
                  <a:pt x="1793" y="19302"/>
                </a:lnTo>
                <a:lnTo>
                  <a:pt x="1375" y="19003"/>
                </a:lnTo>
                <a:lnTo>
                  <a:pt x="1195" y="18824"/>
                </a:lnTo>
                <a:lnTo>
                  <a:pt x="1136" y="18704"/>
                </a:lnTo>
                <a:lnTo>
                  <a:pt x="1016" y="18346"/>
                </a:lnTo>
                <a:lnTo>
                  <a:pt x="956" y="17689"/>
                </a:lnTo>
                <a:lnTo>
                  <a:pt x="897" y="16732"/>
                </a:lnTo>
                <a:lnTo>
                  <a:pt x="837" y="15776"/>
                </a:lnTo>
                <a:lnTo>
                  <a:pt x="897" y="13864"/>
                </a:lnTo>
                <a:lnTo>
                  <a:pt x="1076" y="11892"/>
                </a:lnTo>
                <a:lnTo>
                  <a:pt x="1375" y="9980"/>
                </a:lnTo>
                <a:close/>
                <a:moveTo>
                  <a:pt x="10218" y="12669"/>
                </a:moveTo>
                <a:lnTo>
                  <a:pt x="10577" y="13864"/>
                </a:lnTo>
                <a:lnTo>
                  <a:pt x="10936" y="15059"/>
                </a:lnTo>
                <a:lnTo>
                  <a:pt x="11294" y="16613"/>
                </a:lnTo>
                <a:lnTo>
                  <a:pt x="11593" y="18286"/>
                </a:lnTo>
                <a:lnTo>
                  <a:pt x="11712" y="19123"/>
                </a:lnTo>
                <a:lnTo>
                  <a:pt x="11832" y="19959"/>
                </a:lnTo>
                <a:lnTo>
                  <a:pt x="11832" y="20796"/>
                </a:lnTo>
                <a:lnTo>
                  <a:pt x="11772" y="21573"/>
                </a:lnTo>
                <a:lnTo>
                  <a:pt x="11712" y="22110"/>
                </a:lnTo>
                <a:lnTo>
                  <a:pt x="11593" y="22349"/>
                </a:lnTo>
                <a:lnTo>
                  <a:pt x="11473" y="22469"/>
                </a:lnTo>
                <a:lnTo>
                  <a:pt x="11175" y="22827"/>
                </a:lnTo>
                <a:lnTo>
                  <a:pt x="10696" y="23246"/>
                </a:lnTo>
                <a:lnTo>
                  <a:pt x="9621" y="24321"/>
                </a:lnTo>
                <a:lnTo>
                  <a:pt x="9143" y="24859"/>
                </a:lnTo>
                <a:lnTo>
                  <a:pt x="8665" y="25457"/>
                </a:lnTo>
                <a:lnTo>
                  <a:pt x="7828" y="21871"/>
                </a:lnTo>
                <a:lnTo>
                  <a:pt x="7051" y="18286"/>
                </a:lnTo>
                <a:lnTo>
                  <a:pt x="6872" y="17449"/>
                </a:lnTo>
                <a:lnTo>
                  <a:pt x="6812" y="17210"/>
                </a:lnTo>
                <a:lnTo>
                  <a:pt x="6812" y="16912"/>
                </a:lnTo>
                <a:lnTo>
                  <a:pt x="6872" y="16673"/>
                </a:lnTo>
                <a:lnTo>
                  <a:pt x="6992" y="16434"/>
                </a:lnTo>
                <a:lnTo>
                  <a:pt x="7231" y="16135"/>
                </a:lnTo>
                <a:lnTo>
                  <a:pt x="7470" y="15836"/>
                </a:lnTo>
                <a:lnTo>
                  <a:pt x="8904" y="14282"/>
                </a:lnTo>
                <a:lnTo>
                  <a:pt x="10218" y="12669"/>
                </a:lnTo>
                <a:close/>
                <a:moveTo>
                  <a:pt x="1375" y="19959"/>
                </a:moveTo>
                <a:lnTo>
                  <a:pt x="1972" y="20437"/>
                </a:lnTo>
                <a:lnTo>
                  <a:pt x="2689" y="20915"/>
                </a:lnTo>
                <a:lnTo>
                  <a:pt x="4064" y="21692"/>
                </a:lnTo>
                <a:lnTo>
                  <a:pt x="5498" y="22469"/>
                </a:lnTo>
                <a:lnTo>
                  <a:pt x="6215" y="22887"/>
                </a:lnTo>
                <a:lnTo>
                  <a:pt x="6812" y="23365"/>
                </a:lnTo>
                <a:lnTo>
                  <a:pt x="7111" y="23604"/>
                </a:lnTo>
                <a:lnTo>
                  <a:pt x="7290" y="23903"/>
                </a:lnTo>
                <a:lnTo>
                  <a:pt x="7529" y="24202"/>
                </a:lnTo>
                <a:lnTo>
                  <a:pt x="7709" y="24620"/>
                </a:lnTo>
                <a:lnTo>
                  <a:pt x="8007" y="25516"/>
                </a:lnTo>
                <a:lnTo>
                  <a:pt x="8247" y="26473"/>
                </a:lnTo>
                <a:lnTo>
                  <a:pt x="8665" y="28504"/>
                </a:lnTo>
                <a:lnTo>
                  <a:pt x="8844" y="29401"/>
                </a:lnTo>
                <a:lnTo>
                  <a:pt x="9023" y="30177"/>
                </a:lnTo>
                <a:lnTo>
                  <a:pt x="9023" y="30177"/>
                </a:lnTo>
                <a:lnTo>
                  <a:pt x="6633" y="27847"/>
                </a:lnTo>
                <a:lnTo>
                  <a:pt x="5498" y="26652"/>
                </a:lnTo>
                <a:lnTo>
                  <a:pt x="4362" y="25397"/>
                </a:lnTo>
                <a:lnTo>
                  <a:pt x="3466" y="24142"/>
                </a:lnTo>
                <a:lnTo>
                  <a:pt x="2988" y="23485"/>
                </a:lnTo>
                <a:lnTo>
                  <a:pt x="2570" y="22827"/>
                </a:lnTo>
                <a:lnTo>
                  <a:pt x="2211" y="22110"/>
                </a:lnTo>
                <a:lnTo>
                  <a:pt x="1912" y="21453"/>
                </a:lnTo>
                <a:lnTo>
                  <a:pt x="1614" y="20676"/>
                </a:lnTo>
                <a:lnTo>
                  <a:pt x="1375" y="19959"/>
                </a:lnTo>
                <a:close/>
                <a:moveTo>
                  <a:pt x="11832" y="23485"/>
                </a:moveTo>
                <a:lnTo>
                  <a:pt x="11712" y="25636"/>
                </a:lnTo>
                <a:lnTo>
                  <a:pt x="11473" y="27727"/>
                </a:lnTo>
                <a:lnTo>
                  <a:pt x="11055" y="29759"/>
                </a:lnTo>
                <a:lnTo>
                  <a:pt x="10577" y="31850"/>
                </a:lnTo>
                <a:lnTo>
                  <a:pt x="10278" y="31432"/>
                </a:lnTo>
                <a:lnTo>
                  <a:pt x="9979" y="30835"/>
                </a:lnTo>
                <a:lnTo>
                  <a:pt x="9740" y="30237"/>
                </a:lnTo>
                <a:lnTo>
                  <a:pt x="9501" y="29520"/>
                </a:lnTo>
                <a:lnTo>
                  <a:pt x="9203" y="28086"/>
                </a:lnTo>
                <a:lnTo>
                  <a:pt x="9083" y="27429"/>
                </a:lnTo>
                <a:lnTo>
                  <a:pt x="9023" y="26891"/>
                </a:lnTo>
                <a:lnTo>
                  <a:pt x="9023" y="26293"/>
                </a:lnTo>
                <a:lnTo>
                  <a:pt x="9023" y="26114"/>
                </a:lnTo>
                <a:lnTo>
                  <a:pt x="9083" y="25994"/>
                </a:lnTo>
                <a:lnTo>
                  <a:pt x="9382" y="25755"/>
                </a:lnTo>
                <a:lnTo>
                  <a:pt x="9920" y="25337"/>
                </a:lnTo>
                <a:lnTo>
                  <a:pt x="10876" y="24441"/>
                </a:lnTo>
                <a:lnTo>
                  <a:pt x="11832" y="23485"/>
                </a:lnTo>
                <a:close/>
                <a:moveTo>
                  <a:pt x="3526" y="1"/>
                </a:moveTo>
                <a:lnTo>
                  <a:pt x="3586" y="61"/>
                </a:lnTo>
                <a:lnTo>
                  <a:pt x="3586" y="120"/>
                </a:lnTo>
                <a:lnTo>
                  <a:pt x="3586" y="479"/>
                </a:lnTo>
                <a:lnTo>
                  <a:pt x="3466" y="897"/>
                </a:lnTo>
                <a:lnTo>
                  <a:pt x="3287" y="1375"/>
                </a:lnTo>
                <a:lnTo>
                  <a:pt x="2809" y="2391"/>
                </a:lnTo>
                <a:lnTo>
                  <a:pt x="2570" y="2989"/>
                </a:lnTo>
                <a:lnTo>
                  <a:pt x="1853" y="4841"/>
                </a:lnTo>
                <a:lnTo>
                  <a:pt x="1315" y="6813"/>
                </a:lnTo>
                <a:lnTo>
                  <a:pt x="956" y="8247"/>
                </a:lnTo>
                <a:lnTo>
                  <a:pt x="658" y="9681"/>
                </a:lnTo>
                <a:lnTo>
                  <a:pt x="419" y="11115"/>
                </a:lnTo>
                <a:lnTo>
                  <a:pt x="239" y="12609"/>
                </a:lnTo>
                <a:lnTo>
                  <a:pt x="60" y="14521"/>
                </a:lnTo>
                <a:lnTo>
                  <a:pt x="0" y="15478"/>
                </a:lnTo>
                <a:lnTo>
                  <a:pt x="60" y="16434"/>
                </a:lnTo>
                <a:lnTo>
                  <a:pt x="120" y="17330"/>
                </a:lnTo>
                <a:lnTo>
                  <a:pt x="180" y="18226"/>
                </a:lnTo>
                <a:lnTo>
                  <a:pt x="359" y="19063"/>
                </a:lnTo>
                <a:lnTo>
                  <a:pt x="538" y="19899"/>
                </a:lnTo>
                <a:lnTo>
                  <a:pt x="777" y="20736"/>
                </a:lnTo>
                <a:lnTo>
                  <a:pt x="1076" y="21573"/>
                </a:lnTo>
                <a:lnTo>
                  <a:pt x="1375" y="22409"/>
                </a:lnTo>
                <a:lnTo>
                  <a:pt x="1793" y="23246"/>
                </a:lnTo>
                <a:lnTo>
                  <a:pt x="2211" y="24023"/>
                </a:lnTo>
                <a:lnTo>
                  <a:pt x="2689" y="24799"/>
                </a:lnTo>
                <a:lnTo>
                  <a:pt x="3227" y="25636"/>
                </a:lnTo>
                <a:lnTo>
                  <a:pt x="3825" y="26413"/>
                </a:lnTo>
                <a:lnTo>
                  <a:pt x="5020" y="27847"/>
                </a:lnTo>
                <a:lnTo>
                  <a:pt x="6215" y="29221"/>
                </a:lnTo>
                <a:lnTo>
                  <a:pt x="7529" y="30596"/>
                </a:lnTo>
                <a:lnTo>
                  <a:pt x="8187" y="31193"/>
                </a:lnTo>
                <a:lnTo>
                  <a:pt x="8904" y="31850"/>
                </a:lnTo>
                <a:lnTo>
                  <a:pt x="9083" y="32030"/>
                </a:lnTo>
                <a:lnTo>
                  <a:pt x="9382" y="32329"/>
                </a:lnTo>
                <a:lnTo>
                  <a:pt x="9621" y="32627"/>
                </a:lnTo>
                <a:lnTo>
                  <a:pt x="9800" y="32807"/>
                </a:lnTo>
                <a:lnTo>
                  <a:pt x="10099" y="32926"/>
                </a:lnTo>
                <a:lnTo>
                  <a:pt x="10159" y="32926"/>
                </a:lnTo>
                <a:lnTo>
                  <a:pt x="10278" y="32807"/>
                </a:lnTo>
                <a:lnTo>
                  <a:pt x="10577" y="32687"/>
                </a:lnTo>
                <a:lnTo>
                  <a:pt x="10876" y="32627"/>
                </a:lnTo>
                <a:lnTo>
                  <a:pt x="11115" y="32508"/>
                </a:lnTo>
                <a:lnTo>
                  <a:pt x="11294" y="32329"/>
                </a:lnTo>
                <a:lnTo>
                  <a:pt x="11414" y="32149"/>
                </a:lnTo>
                <a:lnTo>
                  <a:pt x="11593" y="31671"/>
                </a:lnTo>
                <a:lnTo>
                  <a:pt x="11772" y="30954"/>
                </a:lnTo>
                <a:lnTo>
                  <a:pt x="12190" y="28982"/>
                </a:lnTo>
                <a:lnTo>
                  <a:pt x="12549" y="26951"/>
                </a:lnTo>
                <a:lnTo>
                  <a:pt x="12728" y="24919"/>
                </a:lnTo>
                <a:lnTo>
                  <a:pt x="12848" y="22887"/>
                </a:lnTo>
                <a:lnTo>
                  <a:pt x="12788" y="20856"/>
                </a:lnTo>
                <a:lnTo>
                  <a:pt x="12609" y="18824"/>
                </a:lnTo>
                <a:lnTo>
                  <a:pt x="12310" y="16792"/>
                </a:lnTo>
                <a:lnTo>
                  <a:pt x="11892" y="14820"/>
                </a:lnTo>
                <a:lnTo>
                  <a:pt x="11354" y="12669"/>
                </a:lnTo>
                <a:lnTo>
                  <a:pt x="10995" y="11593"/>
                </a:lnTo>
                <a:lnTo>
                  <a:pt x="10637" y="10578"/>
                </a:lnTo>
                <a:lnTo>
                  <a:pt x="10218" y="9562"/>
                </a:lnTo>
                <a:lnTo>
                  <a:pt x="9800" y="8546"/>
                </a:lnTo>
                <a:lnTo>
                  <a:pt x="9322" y="7530"/>
                </a:lnTo>
                <a:lnTo>
                  <a:pt x="8784" y="6514"/>
                </a:lnTo>
                <a:lnTo>
                  <a:pt x="7828" y="4781"/>
                </a:lnTo>
                <a:lnTo>
                  <a:pt x="7231" y="3766"/>
                </a:lnTo>
                <a:lnTo>
                  <a:pt x="6633" y="2809"/>
                </a:lnTo>
                <a:lnTo>
                  <a:pt x="5916" y="1853"/>
                </a:lnTo>
                <a:lnTo>
                  <a:pt x="5139" y="1077"/>
                </a:lnTo>
                <a:lnTo>
                  <a:pt x="4781" y="718"/>
                </a:lnTo>
                <a:lnTo>
                  <a:pt x="4362" y="419"/>
                </a:lnTo>
                <a:lnTo>
                  <a:pt x="3944" y="180"/>
                </a:lnTo>
                <a:lnTo>
                  <a:pt x="3526"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4"/>
          <p:cNvSpPr/>
          <p:nvPr/>
        </p:nvSpPr>
        <p:spPr>
          <a:xfrm>
            <a:off x="947845" y="293861"/>
            <a:ext cx="447347" cy="341714"/>
          </a:xfrm>
          <a:custGeom>
            <a:avLst/>
            <a:gdLst/>
            <a:ahLst/>
            <a:cxnLst/>
            <a:rect l="l" t="t" r="r" b="b"/>
            <a:pathLst>
              <a:path w="20497" h="15657" extrusionOk="0">
                <a:moveTo>
                  <a:pt x="5199" y="1793"/>
                </a:moveTo>
                <a:lnTo>
                  <a:pt x="3944" y="1853"/>
                </a:lnTo>
                <a:lnTo>
                  <a:pt x="3347" y="1912"/>
                </a:lnTo>
                <a:lnTo>
                  <a:pt x="2809" y="2032"/>
                </a:lnTo>
                <a:lnTo>
                  <a:pt x="2451" y="2152"/>
                </a:lnTo>
                <a:lnTo>
                  <a:pt x="2331" y="2271"/>
                </a:lnTo>
                <a:lnTo>
                  <a:pt x="2271" y="2391"/>
                </a:lnTo>
                <a:lnTo>
                  <a:pt x="2331" y="2510"/>
                </a:lnTo>
                <a:lnTo>
                  <a:pt x="2510" y="2630"/>
                </a:lnTo>
                <a:lnTo>
                  <a:pt x="2690" y="2689"/>
                </a:lnTo>
                <a:lnTo>
                  <a:pt x="2929" y="2749"/>
                </a:lnTo>
                <a:lnTo>
                  <a:pt x="3586" y="2689"/>
                </a:lnTo>
                <a:lnTo>
                  <a:pt x="4303" y="2570"/>
                </a:lnTo>
                <a:lnTo>
                  <a:pt x="5020" y="2391"/>
                </a:lnTo>
                <a:lnTo>
                  <a:pt x="5558" y="2152"/>
                </a:lnTo>
                <a:lnTo>
                  <a:pt x="5916" y="1972"/>
                </a:lnTo>
                <a:lnTo>
                  <a:pt x="5916" y="1912"/>
                </a:lnTo>
                <a:lnTo>
                  <a:pt x="5916" y="1853"/>
                </a:lnTo>
                <a:lnTo>
                  <a:pt x="5618" y="1793"/>
                </a:lnTo>
                <a:close/>
                <a:moveTo>
                  <a:pt x="5618" y="777"/>
                </a:moveTo>
                <a:lnTo>
                  <a:pt x="6275" y="837"/>
                </a:lnTo>
                <a:lnTo>
                  <a:pt x="6872" y="1076"/>
                </a:lnTo>
                <a:lnTo>
                  <a:pt x="7111" y="1195"/>
                </a:lnTo>
                <a:lnTo>
                  <a:pt x="7350" y="1375"/>
                </a:lnTo>
                <a:lnTo>
                  <a:pt x="7590" y="1554"/>
                </a:lnTo>
                <a:lnTo>
                  <a:pt x="7769" y="1793"/>
                </a:lnTo>
                <a:lnTo>
                  <a:pt x="7888" y="2032"/>
                </a:lnTo>
                <a:lnTo>
                  <a:pt x="8008" y="2331"/>
                </a:lnTo>
                <a:lnTo>
                  <a:pt x="8127" y="2630"/>
                </a:lnTo>
                <a:lnTo>
                  <a:pt x="8127" y="2988"/>
                </a:lnTo>
                <a:lnTo>
                  <a:pt x="8127" y="3347"/>
                </a:lnTo>
                <a:lnTo>
                  <a:pt x="8068" y="3705"/>
                </a:lnTo>
                <a:lnTo>
                  <a:pt x="8008" y="4004"/>
                </a:lnTo>
                <a:lnTo>
                  <a:pt x="7888" y="4303"/>
                </a:lnTo>
                <a:lnTo>
                  <a:pt x="7590" y="4900"/>
                </a:lnTo>
                <a:lnTo>
                  <a:pt x="7171" y="5378"/>
                </a:lnTo>
                <a:lnTo>
                  <a:pt x="6633" y="5737"/>
                </a:lnTo>
                <a:lnTo>
                  <a:pt x="6096" y="6095"/>
                </a:lnTo>
                <a:lnTo>
                  <a:pt x="5438" y="6334"/>
                </a:lnTo>
                <a:lnTo>
                  <a:pt x="4841" y="6514"/>
                </a:lnTo>
                <a:lnTo>
                  <a:pt x="4183" y="6573"/>
                </a:lnTo>
                <a:lnTo>
                  <a:pt x="3526" y="6514"/>
                </a:lnTo>
                <a:lnTo>
                  <a:pt x="2869" y="6394"/>
                </a:lnTo>
                <a:lnTo>
                  <a:pt x="2331" y="6215"/>
                </a:lnTo>
                <a:lnTo>
                  <a:pt x="1853" y="5856"/>
                </a:lnTo>
                <a:lnTo>
                  <a:pt x="1614" y="5677"/>
                </a:lnTo>
                <a:lnTo>
                  <a:pt x="1435" y="5438"/>
                </a:lnTo>
                <a:lnTo>
                  <a:pt x="1255" y="5199"/>
                </a:lnTo>
                <a:lnTo>
                  <a:pt x="1076" y="4900"/>
                </a:lnTo>
                <a:lnTo>
                  <a:pt x="1016" y="4601"/>
                </a:lnTo>
                <a:lnTo>
                  <a:pt x="897" y="4243"/>
                </a:lnTo>
                <a:lnTo>
                  <a:pt x="897" y="3944"/>
                </a:lnTo>
                <a:lnTo>
                  <a:pt x="897" y="3645"/>
                </a:lnTo>
                <a:lnTo>
                  <a:pt x="957" y="3347"/>
                </a:lnTo>
                <a:lnTo>
                  <a:pt x="1016" y="3048"/>
                </a:lnTo>
                <a:lnTo>
                  <a:pt x="1196" y="2749"/>
                </a:lnTo>
                <a:lnTo>
                  <a:pt x="1375" y="2510"/>
                </a:lnTo>
                <a:lnTo>
                  <a:pt x="1793" y="2032"/>
                </a:lnTo>
                <a:lnTo>
                  <a:pt x="2271" y="1614"/>
                </a:lnTo>
                <a:lnTo>
                  <a:pt x="2929" y="1315"/>
                </a:lnTo>
                <a:lnTo>
                  <a:pt x="3586" y="1016"/>
                </a:lnTo>
                <a:lnTo>
                  <a:pt x="4243" y="837"/>
                </a:lnTo>
                <a:lnTo>
                  <a:pt x="4960" y="777"/>
                </a:lnTo>
                <a:close/>
                <a:moveTo>
                  <a:pt x="4721" y="0"/>
                </a:moveTo>
                <a:lnTo>
                  <a:pt x="4243" y="60"/>
                </a:lnTo>
                <a:lnTo>
                  <a:pt x="3885" y="120"/>
                </a:lnTo>
                <a:lnTo>
                  <a:pt x="3765" y="180"/>
                </a:lnTo>
                <a:lnTo>
                  <a:pt x="3705" y="299"/>
                </a:lnTo>
                <a:lnTo>
                  <a:pt x="3765" y="359"/>
                </a:lnTo>
                <a:lnTo>
                  <a:pt x="3825" y="478"/>
                </a:lnTo>
                <a:lnTo>
                  <a:pt x="3227" y="598"/>
                </a:lnTo>
                <a:lnTo>
                  <a:pt x="2570" y="777"/>
                </a:lnTo>
                <a:lnTo>
                  <a:pt x="2032" y="1016"/>
                </a:lnTo>
                <a:lnTo>
                  <a:pt x="1554" y="1315"/>
                </a:lnTo>
                <a:lnTo>
                  <a:pt x="1076" y="1733"/>
                </a:lnTo>
                <a:lnTo>
                  <a:pt x="718" y="2152"/>
                </a:lnTo>
                <a:lnTo>
                  <a:pt x="419" y="2630"/>
                </a:lnTo>
                <a:lnTo>
                  <a:pt x="180" y="3108"/>
                </a:lnTo>
                <a:lnTo>
                  <a:pt x="60" y="3645"/>
                </a:lnTo>
                <a:lnTo>
                  <a:pt x="1" y="4123"/>
                </a:lnTo>
                <a:lnTo>
                  <a:pt x="60" y="4661"/>
                </a:lnTo>
                <a:lnTo>
                  <a:pt x="180" y="5139"/>
                </a:lnTo>
                <a:lnTo>
                  <a:pt x="479" y="5617"/>
                </a:lnTo>
                <a:lnTo>
                  <a:pt x="837" y="6095"/>
                </a:lnTo>
                <a:lnTo>
                  <a:pt x="1375" y="6454"/>
                </a:lnTo>
                <a:lnTo>
                  <a:pt x="1973" y="6812"/>
                </a:lnTo>
                <a:lnTo>
                  <a:pt x="2570" y="7051"/>
                </a:lnTo>
                <a:lnTo>
                  <a:pt x="3168" y="7171"/>
                </a:lnTo>
                <a:lnTo>
                  <a:pt x="3765" y="7290"/>
                </a:lnTo>
                <a:lnTo>
                  <a:pt x="4901" y="7290"/>
                </a:lnTo>
                <a:lnTo>
                  <a:pt x="5438" y="7171"/>
                </a:lnTo>
                <a:lnTo>
                  <a:pt x="5976" y="6992"/>
                </a:lnTo>
                <a:lnTo>
                  <a:pt x="6514" y="6753"/>
                </a:lnTo>
                <a:lnTo>
                  <a:pt x="6992" y="6514"/>
                </a:lnTo>
                <a:lnTo>
                  <a:pt x="7410" y="6155"/>
                </a:lnTo>
                <a:lnTo>
                  <a:pt x="7829" y="5797"/>
                </a:lnTo>
                <a:lnTo>
                  <a:pt x="8127" y="5319"/>
                </a:lnTo>
                <a:lnTo>
                  <a:pt x="8426" y="4840"/>
                </a:lnTo>
                <a:lnTo>
                  <a:pt x="8605" y="4303"/>
                </a:lnTo>
                <a:lnTo>
                  <a:pt x="8725" y="3645"/>
                </a:lnTo>
                <a:lnTo>
                  <a:pt x="8785" y="3048"/>
                </a:lnTo>
                <a:lnTo>
                  <a:pt x="8785" y="2450"/>
                </a:lnTo>
                <a:lnTo>
                  <a:pt x="8665" y="1912"/>
                </a:lnTo>
                <a:lnTo>
                  <a:pt x="8426" y="1434"/>
                </a:lnTo>
                <a:lnTo>
                  <a:pt x="8127" y="1016"/>
                </a:lnTo>
                <a:lnTo>
                  <a:pt x="7769" y="717"/>
                </a:lnTo>
                <a:lnTo>
                  <a:pt x="7350" y="419"/>
                </a:lnTo>
                <a:lnTo>
                  <a:pt x="6872" y="180"/>
                </a:lnTo>
                <a:lnTo>
                  <a:pt x="6335" y="60"/>
                </a:lnTo>
                <a:lnTo>
                  <a:pt x="5737" y="0"/>
                </a:lnTo>
                <a:close/>
                <a:moveTo>
                  <a:pt x="16553" y="7290"/>
                </a:moveTo>
                <a:lnTo>
                  <a:pt x="16254" y="7410"/>
                </a:lnTo>
                <a:lnTo>
                  <a:pt x="16075" y="7470"/>
                </a:lnTo>
                <a:lnTo>
                  <a:pt x="15895" y="7649"/>
                </a:lnTo>
                <a:lnTo>
                  <a:pt x="15776" y="7768"/>
                </a:lnTo>
                <a:lnTo>
                  <a:pt x="15716" y="7948"/>
                </a:lnTo>
                <a:lnTo>
                  <a:pt x="15716" y="8127"/>
                </a:lnTo>
                <a:lnTo>
                  <a:pt x="15776" y="8366"/>
                </a:lnTo>
                <a:lnTo>
                  <a:pt x="15836" y="8545"/>
                </a:lnTo>
                <a:lnTo>
                  <a:pt x="16015" y="8904"/>
                </a:lnTo>
                <a:lnTo>
                  <a:pt x="16374" y="9203"/>
                </a:lnTo>
                <a:lnTo>
                  <a:pt x="16613" y="9322"/>
                </a:lnTo>
                <a:lnTo>
                  <a:pt x="16792" y="9442"/>
                </a:lnTo>
                <a:lnTo>
                  <a:pt x="17031" y="9442"/>
                </a:lnTo>
                <a:lnTo>
                  <a:pt x="17270" y="9501"/>
                </a:lnTo>
                <a:lnTo>
                  <a:pt x="17628" y="9442"/>
                </a:lnTo>
                <a:lnTo>
                  <a:pt x="17867" y="9322"/>
                </a:lnTo>
                <a:lnTo>
                  <a:pt x="18047" y="9203"/>
                </a:lnTo>
                <a:lnTo>
                  <a:pt x="18166" y="9083"/>
                </a:lnTo>
                <a:lnTo>
                  <a:pt x="18226" y="8904"/>
                </a:lnTo>
                <a:lnTo>
                  <a:pt x="18226" y="8665"/>
                </a:lnTo>
                <a:lnTo>
                  <a:pt x="18166" y="8486"/>
                </a:lnTo>
                <a:lnTo>
                  <a:pt x="18106" y="8247"/>
                </a:lnTo>
                <a:lnTo>
                  <a:pt x="17808" y="7888"/>
                </a:lnTo>
                <a:lnTo>
                  <a:pt x="17449" y="7529"/>
                </a:lnTo>
                <a:lnTo>
                  <a:pt x="17210" y="7410"/>
                </a:lnTo>
                <a:lnTo>
                  <a:pt x="17031" y="7350"/>
                </a:lnTo>
                <a:lnTo>
                  <a:pt x="16792" y="7290"/>
                </a:lnTo>
                <a:close/>
                <a:moveTo>
                  <a:pt x="16374" y="6215"/>
                </a:moveTo>
                <a:lnTo>
                  <a:pt x="16732" y="6275"/>
                </a:lnTo>
                <a:lnTo>
                  <a:pt x="17031" y="6334"/>
                </a:lnTo>
                <a:lnTo>
                  <a:pt x="17748" y="6633"/>
                </a:lnTo>
                <a:lnTo>
                  <a:pt x="18345" y="6992"/>
                </a:lnTo>
                <a:lnTo>
                  <a:pt x="18943" y="7470"/>
                </a:lnTo>
                <a:lnTo>
                  <a:pt x="19421" y="8008"/>
                </a:lnTo>
                <a:lnTo>
                  <a:pt x="19600" y="8306"/>
                </a:lnTo>
                <a:lnTo>
                  <a:pt x="19720" y="8605"/>
                </a:lnTo>
                <a:lnTo>
                  <a:pt x="19839" y="8904"/>
                </a:lnTo>
                <a:lnTo>
                  <a:pt x="19899" y="9262"/>
                </a:lnTo>
                <a:lnTo>
                  <a:pt x="19959" y="9621"/>
                </a:lnTo>
                <a:lnTo>
                  <a:pt x="19899" y="9979"/>
                </a:lnTo>
                <a:lnTo>
                  <a:pt x="19839" y="10398"/>
                </a:lnTo>
                <a:lnTo>
                  <a:pt x="19720" y="10756"/>
                </a:lnTo>
                <a:lnTo>
                  <a:pt x="19541" y="11115"/>
                </a:lnTo>
                <a:lnTo>
                  <a:pt x="19361" y="11473"/>
                </a:lnTo>
                <a:lnTo>
                  <a:pt x="19122" y="11772"/>
                </a:lnTo>
                <a:lnTo>
                  <a:pt x="18883" y="12071"/>
                </a:lnTo>
                <a:lnTo>
                  <a:pt x="18584" y="12310"/>
                </a:lnTo>
                <a:lnTo>
                  <a:pt x="18286" y="12549"/>
                </a:lnTo>
                <a:lnTo>
                  <a:pt x="17628" y="12848"/>
                </a:lnTo>
                <a:lnTo>
                  <a:pt x="16911" y="13087"/>
                </a:lnTo>
                <a:lnTo>
                  <a:pt x="16194" y="13206"/>
                </a:lnTo>
                <a:lnTo>
                  <a:pt x="15417" y="13206"/>
                </a:lnTo>
                <a:lnTo>
                  <a:pt x="14700" y="13146"/>
                </a:lnTo>
                <a:lnTo>
                  <a:pt x="13983" y="12907"/>
                </a:lnTo>
                <a:lnTo>
                  <a:pt x="13386" y="12609"/>
                </a:lnTo>
                <a:lnTo>
                  <a:pt x="12848" y="12190"/>
                </a:lnTo>
                <a:lnTo>
                  <a:pt x="12609" y="11951"/>
                </a:lnTo>
                <a:lnTo>
                  <a:pt x="12430" y="11712"/>
                </a:lnTo>
                <a:lnTo>
                  <a:pt x="12250" y="11414"/>
                </a:lnTo>
                <a:lnTo>
                  <a:pt x="12131" y="11115"/>
                </a:lnTo>
                <a:lnTo>
                  <a:pt x="12011" y="10816"/>
                </a:lnTo>
                <a:lnTo>
                  <a:pt x="12011" y="10457"/>
                </a:lnTo>
                <a:lnTo>
                  <a:pt x="12011" y="10099"/>
                </a:lnTo>
                <a:lnTo>
                  <a:pt x="12011" y="9681"/>
                </a:lnTo>
                <a:lnTo>
                  <a:pt x="12131" y="9262"/>
                </a:lnTo>
                <a:lnTo>
                  <a:pt x="12250" y="8844"/>
                </a:lnTo>
                <a:lnTo>
                  <a:pt x="12430" y="8486"/>
                </a:lnTo>
                <a:lnTo>
                  <a:pt x="12609" y="8187"/>
                </a:lnTo>
                <a:lnTo>
                  <a:pt x="13087" y="7529"/>
                </a:lnTo>
                <a:lnTo>
                  <a:pt x="13625" y="7051"/>
                </a:lnTo>
                <a:lnTo>
                  <a:pt x="14282" y="6633"/>
                </a:lnTo>
                <a:lnTo>
                  <a:pt x="14939" y="6334"/>
                </a:lnTo>
                <a:lnTo>
                  <a:pt x="15656" y="6215"/>
                </a:lnTo>
                <a:close/>
                <a:moveTo>
                  <a:pt x="16433" y="5797"/>
                </a:moveTo>
                <a:lnTo>
                  <a:pt x="15477" y="5856"/>
                </a:lnTo>
                <a:lnTo>
                  <a:pt x="14641" y="6036"/>
                </a:lnTo>
                <a:lnTo>
                  <a:pt x="14222" y="6155"/>
                </a:lnTo>
                <a:lnTo>
                  <a:pt x="13804" y="6334"/>
                </a:lnTo>
                <a:lnTo>
                  <a:pt x="13446" y="6514"/>
                </a:lnTo>
                <a:lnTo>
                  <a:pt x="13087" y="6753"/>
                </a:lnTo>
                <a:lnTo>
                  <a:pt x="12728" y="7051"/>
                </a:lnTo>
                <a:lnTo>
                  <a:pt x="12430" y="7350"/>
                </a:lnTo>
                <a:lnTo>
                  <a:pt x="12131" y="7709"/>
                </a:lnTo>
                <a:lnTo>
                  <a:pt x="11892" y="8127"/>
                </a:lnTo>
                <a:lnTo>
                  <a:pt x="11713" y="8605"/>
                </a:lnTo>
                <a:lnTo>
                  <a:pt x="11533" y="9143"/>
                </a:lnTo>
                <a:lnTo>
                  <a:pt x="11414" y="9561"/>
                </a:lnTo>
                <a:lnTo>
                  <a:pt x="11354" y="9979"/>
                </a:lnTo>
                <a:lnTo>
                  <a:pt x="11354" y="10398"/>
                </a:lnTo>
                <a:lnTo>
                  <a:pt x="11414" y="10816"/>
                </a:lnTo>
                <a:lnTo>
                  <a:pt x="11533" y="11175"/>
                </a:lnTo>
                <a:lnTo>
                  <a:pt x="11653" y="11533"/>
                </a:lnTo>
                <a:lnTo>
                  <a:pt x="11832" y="11892"/>
                </a:lnTo>
                <a:lnTo>
                  <a:pt x="12011" y="12250"/>
                </a:lnTo>
                <a:lnTo>
                  <a:pt x="12250" y="12549"/>
                </a:lnTo>
                <a:lnTo>
                  <a:pt x="12549" y="12848"/>
                </a:lnTo>
                <a:lnTo>
                  <a:pt x="12848" y="13087"/>
                </a:lnTo>
                <a:lnTo>
                  <a:pt x="13147" y="13326"/>
                </a:lnTo>
                <a:lnTo>
                  <a:pt x="13505" y="13565"/>
                </a:lnTo>
                <a:lnTo>
                  <a:pt x="13924" y="13684"/>
                </a:lnTo>
                <a:lnTo>
                  <a:pt x="14282" y="13864"/>
                </a:lnTo>
                <a:lnTo>
                  <a:pt x="14700" y="13923"/>
                </a:lnTo>
                <a:lnTo>
                  <a:pt x="15537" y="13983"/>
                </a:lnTo>
                <a:lnTo>
                  <a:pt x="16374" y="13923"/>
                </a:lnTo>
                <a:lnTo>
                  <a:pt x="17210" y="13744"/>
                </a:lnTo>
                <a:lnTo>
                  <a:pt x="17987" y="13445"/>
                </a:lnTo>
                <a:lnTo>
                  <a:pt x="18704" y="13027"/>
                </a:lnTo>
                <a:lnTo>
                  <a:pt x="19302" y="12489"/>
                </a:lnTo>
                <a:lnTo>
                  <a:pt x="19600" y="12190"/>
                </a:lnTo>
                <a:lnTo>
                  <a:pt x="19839" y="11832"/>
                </a:lnTo>
                <a:lnTo>
                  <a:pt x="20078" y="11473"/>
                </a:lnTo>
                <a:lnTo>
                  <a:pt x="20258" y="11115"/>
                </a:lnTo>
                <a:lnTo>
                  <a:pt x="20377" y="10697"/>
                </a:lnTo>
                <a:lnTo>
                  <a:pt x="20497" y="10278"/>
                </a:lnTo>
                <a:lnTo>
                  <a:pt x="20497" y="9860"/>
                </a:lnTo>
                <a:lnTo>
                  <a:pt x="20497" y="9442"/>
                </a:lnTo>
                <a:lnTo>
                  <a:pt x="20497" y="8964"/>
                </a:lnTo>
                <a:lnTo>
                  <a:pt x="20377" y="8545"/>
                </a:lnTo>
                <a:lnTo>
                  <a:pt x="20258" y="8127"/>
                </a:lnTo>
                <a:lnTo>
                  <a:pt x="20078" y="7709"/>
                </a:lnTo>
                <a:lnTo>
                  <a:pt x="19839" y="7350"/>
                </a:lnTo>
                <a:lnTo>
                  <a:pt x="19600" y="6992"/>
                </a:lnTo>
                <a:lnTo>
                  <a:pt x="19302" y="6693"/>
                </a:lnTo>
                <a:lnTo>
                  <a:pt x="19003" y="6394"/>
                </a:lnTo>
                <a:lnTo>
                  <a:pt x="18644" y="6155"/>
                </a:lnTo>
                <a:lnTo>
                  <a:pt x="18226" y="5976"/>
                </a:lnTo>
                <a:lnTo>
                  <a:pt x="17808" y="5856"/>
                </a:lnTo>
                <a:lnTo>
                  <a:pt x="17389" y="5797"/>
                </a:lnTo>
                <a:close/>
                <a:moveTo>
                  <a:pt x="6693" y="10697"/>
                </a:moveTo>
                <a:lnTo>
                  <a:pt x="7111" y="10816"/>
                </a:lnTo>
                <a:lnTo>
                  <a:pt x="7410" y="11055"/>
                </a:lnTo>
                <a:lnTo>
                  <a:pt x="7709" y="11294"/>
                </a:lnTo>
                <a:lnTo>
                  <a:pt x="7888" y="11593"/>
                </a:lnTo>
                <a:lnTo>
                  <a:pt x="8068" y="11951"/>
                </a:lnTo>
                <a:lnTo>
                  <a:pt x="8187" y="12370"/>
                </a:lnTo>
                <a:lnTo>
                  <a:pt x="8187" y="12788"/>
                </a:lnTo>
                <a:lnTo>
                  <a:pt x="8187" y="13146"/>
                </a:lnTo>
                <a:lnTo>
                  <a:pt x="8127" y="13565"/>
                </a:lnTo>
                <a:lnTo>
                  <a:pt x="7948" y="13923"/>
                </a:lnTo>
                <a:lnTo>
                  <a:pt x="7769" y="14222"/>
                </a:lnTo>
                <a:lnTo>
                  <a:pt x="7470" y="14521"/>
                </a:lnTo>
                <a:lnTo>
                  <a:pt x="7111" y="14700"/>
                </a:lnTo>
                <a:lnTo>
                  <a:pt x="6633" y="14820"/>
                </a:lnTo>
                <a:lnTo>
                  <a:pt x="6155" y="14820"/>
                </a:lnTo>
                <a:lnTo>
                  <a:pt x="5677" y="14760"/>
                </a:lnTo>
                <a:lnTo>
                  <a:pt x="5259" y="14581"/>
                </a:lnTo>
                <a:lnTo>
                  <a:pt x="4901" y="14401"/>
                </a:lnTo>
                <a:lnTo>
                  <a:pt x="4602" y="14162"/>
                </a:lnTo>
                <a:lnTo>
                  <a:pt x="4422" y="13804"/>
                </a:lnTo>
                <a:lnTo>
                  <a:pt x="4243" y="13505"/>
                </a:lnTo>
                <a:lnTo>
                  <a:pt x="4183" y="13146"/>
                </a:lnTo>
                <a:lnTo>
                  <a:pt x="4183" y="12728"/>
                </a:lnTo>
                <a:lnTo>
                  <a:pt x="4243" y="12370"/>
                </a:lnTo>
                <a:lnTo>
                  <a:pt x="4363" y="12011"/>
                </a:lnTo>
                <a:lnTo>
                  <a:pt x="4542" y="11653"/>
                </a:lnTo>
                <a:lnTo>
                  <a:pt x="4781" y="11354"/>
                </a:lnTo>
                <a:lnTo>
                  <a:pt x="5080" y="11115"/>
                </a:lnTo>
                <a:lnTo>
                  <a:pt x="5438" y="10876"/>
                </a:lnTo>
                <a:lnTo>
                  <a:pt x="5797" y="10756"/>
                </a:lnTo>
                <a:lnTo>
                  <a:pt x="6275" y="10697"/>
                </a:lnTo>
                <a:close/>
                <a:moveTo>
                  <a:pt x="5916" y="9979"/>
                </a:moveTo>
                <a:lnTo>
                  <a:pt x="5618" y="10099"/>
                </a:lnTo>
                <a:lnTo>
                  <a:pt x="5020" y="10398"/>
                </a:lnTo>
                <a:lnTo>
                  <a:pt x="4602" y="10637"/>
                </a:lnTo>
                <a:lnTo>
                  <a:pt x="4183" y="11115"/>
                </a:lnTo>
                <a:lnTo>
                  <a:pt x="3825" y="11593"/>
                </a:lnTo>
                <a:lnTo>
                  <a:pt x="3586" y="12190"/>
                </a:lnTo>
                <a:lnTo>
                  <a:pt x="3466" y="12788"/>
                </a:lnTo>
                <a:lnTo>
                  <a:pt x="3466" y="13326"/>
                </a:lnTo>
                <a:lnTo>
                  <a:pt x="3586" y="13864"/>
                </a:lnTo>
                <a:lnTo>
                  <a:pt x="3825" y="14342"/>
                </a:lnTo>
                <a:lnTo>
                  <a:pt x="4124" y="14760"/>
                </a:lnTo>
                <a:lnTo>
                  <a:pt x="4542" y="15118"/>
                </a:lnTo>
                <a:lnTo>
                  <a:pt x="5020" y="15417"/>
                </a:lnTo>
                <a:lnTo>
                  <a:pt x="5498" y="15596"/>
                </a:lnTo>
                <a:lnTo>
                  <a:pt x="6096" y="15656"/>
                </a:lnTo>
                <a:lnTo>
                  <a:pt x="6693" y="15656"/>
                </a:lnTo>
                <a:lnTo>
                  <a:pt x="7231" y="15477"/>
                </a:lnTo>
                <a:lnTo>
                  <a:pt x="7709" y="15238"/>
                </a:lnTo>
                <a:lnTo>
                  <a:pt x="8127" y="14939"/>
                </a:lnTo>
                <a:lnTo>
                  <a:pt x="8486" y="14521"/>
                </a:lnTo>
                <a:lnTo>
                  <a:pt x="8725" y="14103"/>
                </a:lnTo>
                <a:lnTo>
                  <a:pt x="8844" y="13625"/>
                </a:lnTo>
                <a:lnTo>
                  <a:pt x="8964" y="13146"/>
                </a:lnTo>
                <a:lnTo>
                  <a:pt x="8964" y="12609"/>
                </a:lnTo>
                <a:lnTo>
                  <a:pt x="8904" y="12131"/>
                </a:lnTo>
                <a:lnTo>
                  <a:pt x="8725" y="11653"/>
                </a:lnTo>
                <a:lnTo>
                  <a:pt x="8486" y="11234"/>
                </a:lnTo>
                <a:lnTo>
                  <a:pt x="8127" y="10816"/>
                </a:lnTo>
                <a:lnTo>
                  <a:pt x="7709" y="10517"/>
                </a:lnTo>
                <a:lnTo>
                  <a:pt x="7171" y="10278"/>
                </a:lnTo>
                <a:lnTo>
                  <a:pt x="6574" y="10159"/>
                </a:lnTo>
                <a:lnTo>
                  <a:pt x="6514" y="10099"/>
                </a:lnTo>
                <a:lnTo>
                  <a:pt x="6454" y="9979"/>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4"/>
          <p:cNvSpPr/>
          <p:nvPr/>
        </p:nvSpPr>
        <p:spPr>
          <a:xfrm rot="-7406442">
            <a:off x="403221" y="4030923"/>
            <a:ext cx="490399" cy="753856"/>
          </a:xfrm>
          <a:custGeom>
            <a:avLst/>
            <a:gdLst/>
            <a:ahLst/>
            <a:cxnLst/>
            <a:rect l="l" t="t" r="r" b="b"/>
            <a:pathLst>
              <a:path w="22469" h="34540" extrusionOk="0">
                <a:moveTo>
                  <a:pt x="8785" y="1435"/>
                </a:moveTo>
                <a:lnTo>
                  <a:pt x="9083" y="1733"/>
                </a:lnTo>
                <a:lnTo>
                  <a:pt x="9382" y="2032"/>
                </a:lnTo>
                <a:lnTo>
                  <a:pt x="9860" y="2749"/>
                </a:lnTo>
                <a:lnTo>
                  <a:pt x="10278" y="3407"/>
                </a:lnTo>
                <a:lnTo>
                  <a:pt x="10816" y="4064"/>
                </a:lnTo>
                <a:lnTo>
                  <a:pt x="11354" y="4661"/>
                </a:lnTo>
                <a:lnTo>
                  <a:pt x="12011" y="5199"/>
                </a:lnTo>
                <a:lnTo>
                  <a:pt x="12669" y="5618"/>
                </a:lnTo>
                <a:lnTo>
                  <a:pt x="13386" y="6036"/>
                </a:lnTo>
                <a:lnTo>
                  <a:pt x="12489" y="5857"/>
                </a:lnTo>
                <a:lnTo>
                  <a:pt x="11653" y="5677"/>
                </a:lnTo>
                <a:lnTo>
                  <a:pt x="11294" y="5558"/>
                </a:lnTo>
                <a:lnTo>
                  <a:pt x="10936" y="5379"/>
                </a:lnTo>
                <a:lnTo>
                  <a:pt x="10637" y="5080"/>
                </a:lnTo>
                <a:lnTo>
                  <a:pt x="10278" y="4721"/>
                </a:lnTo>
                <a:lnTo>
                  <a:pt x="9800" y="3944"/>
                </a:lnTo>
                <a:lnTo>
                  <a:pt x="9322" y="3168"/>
                </a:lnTo>
                <a:lnTo>
                  <a:pt x="9024" y="2331"/>
                </a:lnTo>
                <a:lnTo>
                  <a:pt x="8785" y="1435"/>
                </a:lnTo>
                <a:close/>
                <a:moveTo>
                  <a:pt x="15656" y="1016"/>
                </a:moveTo>
                <a:lnTo>
                  <a:pt x="15597" y="2271"/>
                </a:lnTo>
                <a:lnTo>
                  <a:pt x="15477" y="3168"/>
                </a:lnTo>
                <a:lnTo>
                  <a:pt x="15358" y="4064"/>
                </a:lnTo>
                <a:lnTo>
                  <a:pt x="15119" y="4960"/>
                </a:lnTo>
                <a:lnTo>
                  <a:pt x="14999" y="5319"/>
                </a:lnTo>
                <a:lnTo>
                  <a:pt x="14820" y="5618"/>
                </a:lnTo>
                <a:lnTo>
                  <a:pt x="14641" y="5916"/>
                </a:lnTo>
                <a:lnTo>
                  <a:pt x="14402" y="6096"/>
                </a:lnTo>
                <a:lnTo>
                  <a:pt x="14163" y="6155"/>
                </a:lnTo>
                <a:lnTo>
                  <a:pt x="13924" y="6155"/>
                </a:lnTo>
                <a:lnTo>
                  <a:pt x="14043" y="6036"/>
                </a:lnTo>
                <a:lnTo>
                  <a:pt x="14163" y="5916"/>
                </a:lnTo>
                <a:lnTo>
                  <a:pt x="14222" y="5797"/>
                </a:lnTo>
                <a:lnTo>
                  <a:pt x="14222" y="5618"/>
                </a:lnTo>
                <a:lnTo>
                  <a:pt x="14103" y="4960"/>
                </a:lnTo>
                <a:lnTo>
                  <a:pt x="14103" y="4363"/>
                </a:lnTo>
                <a:lnTo>
                  <a:pt x="14163" y="3705"/>
                </a:lnTo>
                <a:lnTo>
                  <a:pt x="14282" y="3108"/>
                </a:lnTo>
                <a:lnTo>
                  <a:pt x="14521" y="2510"/>
                </a:lnTo>
                <a:lnTo>
                  <a:pt x="14820" y="1972"/>
                </a:lnTo>
                <a:lnTo>
                  <a:pt x="15238" y="1494"/>
                </a:lnTo>
                <a:lnTo>
                  <a:pt x="15656" y="1016"/>
                </a:lnTo>
                <a:close/>
                <a:moveTo>
                  <a:pt x="19062" y="5199"/>
                </a:moveTo>
                <a:lnTo>
                  <a:pt x="19122" y="5259"/>
                </a:lnTo>
                <a:lnTo>
                  <a:pt x="19062" y="5379"/>
                </a:lnTo>
                <a:lnTo>
                  <a:pt x="18644" y="5618"/>
                </a:lnTo>
                <a:lnTo>
                  <a:pt x="17927" y="5976"/>
                </a:lnTo>
                <a:lnTo>
                  <a:pt x="17389" y="6096"/>
                </a:lnTo>
                <a:lnTo>
                  <a:pt x="16911" y="6215"/>
                </a:lnTo>
                <a:lnTo>
                  <a:pt x="15836" y="6335"/>
                </a:lnTo>
                <a:lnTo>
                  <a:pt x="15836" y="6335"/>
                </a:lnTo>
                <a:lnTo>
                  <a:pt x="17210" y="5797"/>
                </a:lnTo>
                <a:lnTo>
                  <a:pt x="18584" y="5319"/>
                </a:lnTo>
                <a:lnTo>
                  <a:pt x="19062" y="5199"/>
                </a:lnTo>
                <a:close/>
                <a:moveTo>
                  <a:pt x="5080" y="9083"/>
                </a:moveTo>
                <a:lnTo>
                  <a:pt x="4900" y="9143"/>
                </a:lnTo>
                <a:lnTo>
                  <a:pt x="4542" y="9322"/>
                </a:lnTo>
                <a:lnTo>
                  <a:pt x="4183" y="9621"/>
                </a:lnTo>
                <a:lnTo>
                  <a:pt x="3944" y="9980"/>
                </a:lnTo>
                <a:lnTo>
                  <a:pt x="3705" y="10517"/>
                </a:lnTo>
                <a:lnTo>
                  <a:pt x="3646" y="10816"/>
                </a:lnTo>
                <a:lnTo>
                  <a:pt x="3586" y="11055"/>
                </a:lnTo>
                <a:lnTo>
                  <a:pt x="3586" y="11294"/>
                </a:lnTo>
                <a:lnTo>
                  <a:pt x="3646" y="11533"/>
                </a:lnTo>
                <a:lnTo>
                  <a:pt x="3825" y="11653"/>
                </a:lnTo>
                <a:lnTo>
                  <a:pt x="3944" y="11772"/>
                </a:lnTo>
                <a:lnTo>
                  <a:pt x="4183" y="11832"/>
                </a:lnTo>
                <a:lnTo>
                  <a:pt x="4363" y="11832"/>
                </a:lnTo>
                <a:lnTo>
                  <a:pt x="4482" y="11772"/>
                </a:lnTo>
                <a:lnTo>
                  <a:pt x="4661" y="11593"/>
                </a:lnTo>
                <a:lnTo>
                  <a:pt x="4721" y="11474"/>
                </a:lnTo>
                <a:lnTo>
                  <a:pt x="4721" y="11235"/>
                </a:lnTo>
                <a:lnTo>
                  <a:pt x="4781" y="10936"/>
                </a:lnTo>
                <a:lnTo>
                  <a:pt x="4841" y="10697"/>
                </a:lnTo>
                <a:lnTo>
                  <a:pt x="5020" y="10278"/>
                </a:lnTo>
                <a:lnTo>
                  <a:pt x="5259" y="9860"/>
                </a:lnTo>
                <a:lnTo>
                  <a:pt x="5319" y="9681"/>
                </a:lnTo>
                <a:lnTo>
                  <a:pt x="5319" y="9502"/>
                </a:lnTo>
                <a:lnTo>
                  <a:pt x="5319" y="9263"/>
                </a:lnTo>
                <a:lnTo>
                  <a:pt x="5199" y="9143"/>
                </a:lnTo>
                <a:lnTo>
                  <a:pt x="5080" y="9083"/>
                </a:lnTo>
                <a:close/>
                <a:moveTo>
                  <a:pt x="7769" y="10458"/>
                </a:moveTo>
                <a:lnTo>
                  <a:pt x="7649" y="10517"/>
                </a:lnTo>
                <a:lnTo>
                  <a:pt x="7530" y="10757"/>
                </a:lnTo>
                <a:lnTo>
                  <a:pt x="7350" y="11474"/>
                </a:lnTo>
                <a:lnTo>
                  <a:pt x="7291" y="11892"/>
                </a:lnTo>
                <a:lnTo>
                  <a:pt x="7291" y="12191"/>
                </a:lnTo>
                <a:lnTo>
                  <a:pt x="7350" y="12489"/>
                </a:lnTo>
                <a:lnTo>
                  <a:pt x="7410" y="12669"/>
                </a:lnTo>
                <a:lnTo>
                  <a:pt x="7649" y="12788"/>
                </a:lnTo>
                <a:lnTo>
                  <a:pt x="7828" y="12788"/>
                </a:lnTo>
                <a:lnTo>
                  <a:pt x="8008" y="12728"/>
                </a:lnTo>
                <a:lnTo>
                  <a:pt x="8067" y="12609"/>
                </a:lnTo>
                <a:lnTo>
                  <a:pt x="8187" y="12430"/>
                </a:lnTo>
                <a:lnTo>
                  <a:pt x="8187" y="12191"/>
                </a:lnTo>
                <a:lnTo>
                  <a:pt x="8187" y="11713"/>
                </a:lnTo>
                <a:lnTo>
                  <a:pt x="8067" y="11055"/>
                </a:lnTo>
                <a:lnTo>
                  <a:pt x="7948" y="10577"/>
                </a:lnTo>
                <a:lnTo>
                  <a:pt x="7828" y="10458"/>
                </a:lnTo>
                <a:close/>
                <a:moveTo>
                  <a:pt x="11832" y="10816"/>
                </a:moveTo>
                <a:lnTo>
                  <a:pt x="11713" y="10876"/>
                </a:lnTo>
                <a:lnTo>
                  <a:pt x="11593" y="10936"/>
                </a:lnTo>
                <a:lnTo>
                  <a:pt x="11354" y="11294"/>
                </a:lnTo>
                <a:lnTo>
                  <a:pt x="11115" y="11713"/>
                </a:lnTo>
                <a:lnTo>
                  <a:pt x="10995" y="12250"/>
                </a:lnTo>
                <a:lnTo>
                  <a:pt x="10936" y="12489"/>
                </a:lnTo>
                <a:lnTo>
                  <a:pt x="10936" y="12728"/>
                </a:lnTo>
                <a:lnTo>
                  <a:pt x="10995" y="12908"/>
                </a:lnTo>
                <a:lnTo>
                  <a:pt x="11115" y="13087"/>
                </a:lnTo>
                <a:lnTo>
                  <a:pt x="11235" y="13266"/>
                </a:lnTo>
                <a:lnTo>
                  <a:pt x="11414" y="13386"/>
                </a:lnTo>
                <a:lnTo>
                  <a:pt x="11772" y="13386"/>
                </a:lnTo>
                <a:lnTo>
                  <a:pt x="11892" y="13326"/>
                </a:lnTo>
                <a:lnTo>
                  <a:pt x="12011" y="13206"/>
                </a:lnTo>
                <a:lnTo>
                  <a:pt x="12131" y="12848"/>
                </a:lnTo>
                <a:lnTo>
                  <a:pt x="12191" y="12430"/>
                </a:lnTo>
                <a:lnTo>
                  <a:pt x="12191" y="11952"/>
                </a:lnTo>
                <a:lnTo>
                  <a:pt x="12191" y="11533"/>
                </a:lnTo>
                <a:lnTo>
                  <a:pt x="12071" y="11115"/>
                </a:lnTo>
                <a:lnTo>
                  <a:pt x="12011" y="10876"/>
                </a:lnTo>
                <a:lnTo>
                  <a:pt x="11892" y="10816"/>
                </a:lnTo>
                <a:close/>
                <a:moveTo>
                  <a:pt x="15597" y="10757"/>
                </a:moveTo>
                <a:lnTo>
                  <a:pt x="15537" y="10816"/>
                </a:lnTo>
                <a:lnTo>
                  <a:pt x="15477" y="10936"/>
                </a:lnTo>
                <a:lnTo>
                  <a:pt x="15358" y="11235"/>
                </a:lnTo>
                <a:lnTo>
                  <a:pt x="15358" y="11653"/>
                </a:lnTo>
                <a:lnTo>
                  <a:pt x="15417" y="12071"/>
                </a:lnTo>
                <a:lnTo>
                  <a:pt x="15537" y="12549"/>
                </a:lnTo>
                <a:lnTo>
                  <a:pt x="15716" y="12908"/>
                </a:lnTo>
                <a:lnTo>
                  <a:pt x="15895" y="13206"/>
                </a:lnTo>
                <a:lnTo>
                  <a:pt x="16015" y="13326"/>
                </a:lnTo>
                <a:lnTo>
                  <a:pt x="16075" y="13386"/>
                </a:lnTo>
                <a:lnTo>
                  <a:pt x="16314" y="13445"/>
                </a:lnTo>
                <a:lnTo>
                  <a:pt x="16493" y="13386"/>
                </a:lnTo>
                <a:lnTo>
                  <a:pt x="16553" y="13326"/>
                </a:lnTo>
                <a:lnTo>
                  <a:pt x="16612" y="13147"/>
                </a:lnTo>
                <a:lnTo>
                  <a:pt x="16612" y="12967"/>
                </a:lnTo>
                <a:lnTo>
                  <a:pt x="16553" y="12728"/>
                </a:lnTo>
                <a:lnTo>
                  <a:pt x="16433" y="12191"/>
                </a:lnTo>
                <a:lnTo>
                  <a:pt x="16194" y="11653"/>
                </a:lnTo>
                <a:lnTo>
                  <a:pt x="15955" y="11175"/>
                </a:lnTo>
                <a:lnTo>
                  <a:pt x="15716" y="10876"/>
                </a:lnTo>
                <a:lnTo>
                  <a:pt x="15597" y="10757"/>
                </a:lnTo>
                <a:close/>
                <a:moveTo>
                  <a:pt x="19481" y="11354"/>
                </a:moveTo>
                <a:lnTo>
                  <a:pt x="19301" y="11414"/>
                </a:lnTo>
                <a:lnTo>
                  <a:pt x="19182" y="11533"/>
                </a:lnTo>
                <a:lnTo>
                  <a:pt x="19122" y="11713"/>
                </a:lnTo>
                <a:lnTo>
                  <a:pt x="19062" y="11952"/>
                </a:lnTo>
                <a:lnTo>
                  <a:pt x="19003" y="12489"/>
                </a:lnTo>
                <a:lnTo>
                  <a:pt x="19062" y="13087"/>
                </a:lnTo>
                <a:lnTo>
                  <a:pt x="19182" y="13625"/>
                </a:lnTo>
                <a:lnTo>
                  <a:pt x="19361" y="14043"/>
                </a:lnTo>
                <a:lnTo>
                  <a:pt x="19481" y="14103"/>
                </a:lnTo>
                <a:lnTo>
                  <a:pt x="19600" y="14103"/>
                </a:lnTo>
                <a:lnTo>
                  <a:pt x="19720" y="14043"/>
                </a:lnTo>
                <a:lnTo>
                  <a:pt x="19839" y="13864"/>
                </a:lnTo>
                <a:lnTo>
                  <a:pt x="19899" y="13326"/>
                </a:lnTo>
                <a:lnTo>
                  <a:pt x="19899" y="12489"/>
                </a:lnTo>
                <a:lnTo>
                  <a:pt x="19839" y="12071"/>
                </a:lnTo>
                <a:lnTo>
                  <a:pt x="19780" y="11713"/>
                </a:lnTo>
                <a:lnTo>
                  <a:pt x="19660" y="11474"/>
                </a:lnTo>
                <a:lnTo>
                  <a:pt x="19600" y="11414"/>
                </a:lnTo>
                <a:lnTo>
                  <a:pt x="19481" y="11354"/>
                </a:lnTo>
                <a:close/>
                <a:moveTo>
                  <a:pt x="5319" y="13565"/>
                </a:moveTo>
                <a:lnTo>
                  <a:pt x="5199" y="13685"/>
                </a:lnTo>
                <a:lnTo>
                  <a:pt x="5020" y="13864"/>
                </a:lnTo>
                <a:lnTo>
                  <a:pt x="4721" y="14222"/>
                </a:lnTo>
                <a:lnTo>
                  <a:pt x="4542" y="14461"/>
                </a:lnTo>
                <a:lnTo>
                  <a:pt x="4422" y="14820"/>
                </a:lnTo>
                <a:lnTo>
                  <a:pt x="4363" y="15298"/>
                </a:lnTo>
                <a:lnTo>
                  <a:pt x="4303" y="15776"/>
                </a:lnTo>
                <a:lnTo>
                  <a:pt x="4363" y="16015"/>
                </a:lnTo>
                <a:lnTo>
                  <a:pt x="4482" y="16134"/>
                </a:lnTo>
                <a:lnTo>
                  <a:pt x="4661" y="16314"/>
                </a:lnTo>
                <a:lnTo>
                  <a:pt x="4781" y="16433"/>
                </a:lnTo>
                <a:lnTo>
                  <a:pt x="4960" y="16433"/>
                </a:lnTo>
                <a:lnTo>
                  <a:pt x="5080" y="16374"/>
                </a:lnTo>
                <a:lnTo>
                  <a:pt x="5139" y="16194"/>
                </a:lnTo>
                <a:lnTo>
                  <a:pt x="5259" y="16015"/>
                </a:lnTo>
                <a:lnTo>
                  <a:pt x="5378" y="15537"/>
                </a:lnTo>
                <a:lnTo>
                  <a:pt x="5438" y="14999"/>
                </a:lnTo>
                <a:lnTo>
                  <a:pt x="5498" y="14402"/>
                </a:lnTo>
                <a:lnTo>
                  <a:pt x="5498" y="13685"/>
                </a:lnTo>
                <a:lnTo>
                  <a:pt x="5438" y="13565"/>
                </a:lnTo>
                <a:close/>
                <a:moveTo>
                  <a:pt x="9382" y="13983"/>
                </a:moveTo>
                <a:lnTo>
                  <a:pt x="9263" y="14043"/>
                </a:lnTo>
                <a:lnTo>
                  <a:pt x="9143" y="14282"/>
                </a:lnTo>
                <a:lnTo>
                  <a:pt x="9024" y="14641"/>
                </a:lnTo>
                <a:lnTo>
                  <a:pt x="8904" y="14999"/>
                </a:lnTo>
                <a:lnTo>
                  <a:pt x="8785" y="15836"/>
                </a:lnTo>
                <a:lnTo>
                  <a:pt x="8785" y="16314"/>
                </a:lnTo>
                <a:lnTo>
                  <a:pt x="8844" y="16433"/>
                </a:lnTo>
                <a:lnTo>
                  <a:pt x="8964" y="16613"/>
                </a:lnTo>
                <a:lnTo>
                  <a:pt x="9143" y="16792"/>
                </a:lnTo>
                <a:lnTo>
                  <a:pt x="9322" y="16911"/>
                </a:lnTo>
                <a:lnTo>
                  <a:pt x="9561" y="16911"/>
                </a:lnTo>
                <a:lnTo>
                  <a:pt x="9621" y="16732"/>
                </a:lnTo>
                <a:lnTo>
                  <a:pt x="9621" y="16493"/>
                </a:lnTo>
                <a:lnTo>
                  <a:pt x="9561" y="15178"/>
                </a:lnTo>
                <a:lnTo>
                  <a:pt x="9561" y="14342"/>
                </a:lnTo>
                <a:lnTo>
                  <a:pt x="9502" y="14103"/>
                </a:lnTo>
                <a:lnTo>
                  <a:pt x="9442" y="13983"/>
                </a:lnTo>
                <a:close/>
                <a:moveTo>
                  <a:pt x="14043" y="14700"/>
                </a:moveTo>
                <a:lnTo>
                  <a:pt x="13924" y="14820"/>
                </a:lnTo>
                <a:lnTo>
                  <a:pt x="13804" y="14999"/>
                </a:lnTo>
                <a:lnTo>
                  <a:pt x="13565" y="15656"/>
                </a:lnTo>
                <a:lnTo>
                  <a:pt x="13326" y="16314"/>
                </a:lnTo>
                <a:lnTo>
                  <a:pt x="13326" y="16553"/>
                </a:lnTo>
                <a:lnTo>
                  <a:pt x="13326" y="16732"/>
                </a:lnTo>
                <a:lnTo>
                  <a:pt x="13445" y="16971"/>
                </a:lnTo>
                <a:lnTo>
                  <a:pt x="13684" y="17210"/>
                </a:lnTo>
                <a:lnTo>
                  <a:pt x="13924" y="17210"/>
                </a:lnTo>
                <a:lnTo>
                  <a:pt x="14043" y="17091"/>
                </a:lnTo>
                <a:lnTo>
                  <a:pt x="14103" y="16852"/>
                </a:lnTo>
                <a:lnTo>
                  <a:pt x="14163" y="16433"/>
                </a:lnTo>
                <a:lnTo>
                  <a:pt x="14222" y="15716"/>
                </a:lnTo>
                <a:lnTo>
                  <a:pt x="14222" y="15059"/>
                </a:lnTo>
                <a:lnTo>
                  <a:pt x="14163" y="14820"/>
                </a:lnTo>
                <a:lnTo>
                  <a:pt x="14103" y="14760"/>
                </a:lnTo>
                <a:lnTo>
                  <a:pt x="14043" y="14700"/>
                </a:lnTo>
                <a:close/>
                <a:moveTo>
                  <a:pt x="17509" y="15119"/>
                </a:moveTo>
                <a:lnTo>
                  <a:pt x="17389" y="15716"/>
                </a:lnTo>
                <a:lnTo>
                  <a:pt x="17270" y="16254"/>
                </a:lnTo>
                <a:lnTo>
                  <a:pt x="17210" y="16852"/>
                </a:lnTo>
                <a:lnTo>
                  <a:pt x="17210" y="17330"/>
                </a:lnTo>
                <a:lnTo>
                  <a:pt x="17270" y="17748"/>
                </a:lnTo>
                <a:lnTo>
                  <a:pt x="17330" y="17867"/>
                </a:lnTo>
                <a:lnTo>
                  <a:pt x="17628" y="17867"/>
                </a:lnTo>
                <a:lnTo>
                  <a:pt x="17808" y="17748"/>
                </a:lnTo>
                <a:lnTo>
                  <a:pt x="17927" y="17628"/>
                </a:lnTo>
                <a:lnTo>
                  <a:pt x="18047" y="17449"/>
                </a:lnTo>
                <a:lnTo>
                  <a:pt x="18106" y="17330"/>
                </a:lnTo>
                <a:lnTo>
                  <a:pt x="18106" y="17150"/>
                </a:lnTo>
                <a:lnTo>
                  <a:pt x="18047" y="16732"/>
                </a:lnTo>
                <a:lnTo>
                  <a:pt x="17927" y="16374"/>
                </a:lnTo>
                <a:lnTo>
                  <a:pt x="17628" y="15656"/>
                </a:lnTo>
                <a:lnTo>
                  <a:pt x="17509" y="15358"/>
                </a:lnTo>
                <a:lnTo>
                  <a:pt x="17509" y="15119"/>
                </a:lnTo>
                <a:close/>
                <a:moveTo>
                  <a:pt x="21034" y="16194"/>
                </a:moveTo>
                <a:lnTo>
                  <a:pt x="20855" y="16254"/>
                </a:lnTo>
                <a:lnTo>
                  <a:pt x="20497" y="16433"/>
                </a:lnTo>
                <a:lnTo>
                  <a:pt x="20258" y="16732"/>
                </a:lnTo>
                <a:lnTo>
                  <a:pt x="20019" y="17210"/>
                </a:lnTo>
                <a:lnTo>
                  <a:pt x="19839" y="17688"/>
                </a:lnTo>
                <a:lnTo>
                  <a:pt x="19780" y="17867"/>
                </a:lnTo>
                <a:lnTo>
                  <a:pt x="19780" y="17987"/>
                </a:lnTo>
                <a:lnTo>
                  <a:pt x="19899" y="18226"/>
                </a:lnTo>
                <a:lnTo>
                  <a:pt x="20138" y="18405"/>
                </a:lnTo>
                <a:lnTo>
                  <a:pt x="20258" y="18465"/>
                </a:lnTo>
                <a:lnTo>
                  <a:pt x="20377" y="18465"/>
                </a:lnTo>
                <a:lnTo>
                  <a:pt x="20497" y="18345"/>
                </a:lnTo>
                <a:lnTo>
                  <a:pt x="20616" y="18166"/>
                </a:lnTo>
                <a:lnTo>
                  <a:pt x="20855" y="17449"/>
                </a:lnTo>
                <a:lnTo>
                  <a:pt x="21154" y="16672"/>
                </a:lnTo>
                <a:lnTo>
                  <a:pt x="21154" y="16374"/>
                </a:lnTo>
                <a:lnTo>
                  <a:pt x="21154" y="16314"/>
                </a:lnTo>
                <a:lnTo>
                  <a:pt x="21094" y="16254"/>
                </a:lnTo>
                <a:lnTo>
                  <a:pt x="21034" y="16194"/>
                </a:lnTo>
                <a:close/>
                <a:moveTo>
                  <a:pt x="2211" y="18644"/>
                </a:moveTo>
                <a:lnTo>
                  <a:pt x="2152" y="18704"/>
                </a:lnTo>
                <a:lnTo>
                  <a:pt x="2032" y="18764"/>
                </a:lnTo>
                <a:lnTo>
                  <a:pt x="1972" y="18943"/>
                </a:lnTo>
                <a:lnTo>
                  <a:pt x="1913" y="19122"/>
                </a:lnTo>
                <a:lnTo>
                  <a:pt x="1972" y="19361"/>
                </a:lnTo>
                <a:lnTo>
                  <a:pt x="2032" y="19600"/>
                </a:lnTo>
                <a:lnTo>
                  <a:pt x="2271" y="20078"/>
                </a:lnTo>
                <a:lnTo>
                  <a:pt x="2570" y="20377"/>
                </a:lnTo>
                <a:lnTo>
                  <a:pt x="2869" y="20556"/>
                </a:lnTo>
                <a:lnTo>
                  <a:pt x="3526" y="20556"/>
                </a:lnTo>
                <a:lnTo>
                  <a:pt x="3646" y="20497"/>
                </a:lnTo>
                <a:lnTo>
                  <a:pt x="3646" y="20317"/>
                </a:lnTo>
                <a:lnTo>
                  <a:pt x="3526" y="20138"/>
                </a:lnTo>
                <a:lnTo>
                  <a:pt x="3227" y="19720"/>
                </a:lnTo>
                <a:lnTo>
                  <a:pt x="2809" y="19122"/>
                </a:lnTo>
                <a:lnTo>
                  <a:pt x="2630" y="18883"/>
                </a:lnTo>
                <a:lnTo>
                  <a:pt x="2450" y="18704"/>
                </a:lnTo>
                <a:lnTo>
                  <a:pt x="2211" y="18644"/>
                </a:lnTo>
                <a:close/>
                <a:moveTo>
                  <a:pt x="11354" y="18525"/>
                </a:moveTo>
                <a:lnTo>
                  <a:pt x="11235" y="18644"/>
                </a:lnTo>
                <a:lnTo>
                  <a:pt x="11055" y="19182"/>
                </a:lnTo>
                <a:lnTo>
                  <a:pt x="10876" y="20138"/>
                </a:lnTo>
                <a:lnTo>
                  <a:pt x="10816" y="20616"/>
                </a:lnTo>
                <a:lnTo>
                  <a:pt x="10876" y="20915"/>
                </a:lnTo>
                <a:lnTo>
                  <a:pt x="10936" y="21034"/>
                </a:lnTo>
                <a:lnTo>
                  <a:pt x="11115" y="21034"/>
                </a:lnTo>
                <a:lnTo>
                  <a:pt x="11294" y="20915"/>
                </a:lnTo>
                <a:lnTo>
                  <a:pt x="11414" y="20795"/>
                </a:lnTo>
                <a:lnTo>
                  <a:pt x="11474" y="20616"/>
                </a:lnTo>
                <a:lnTo>
                  <a:pt x="11593" y="20138"/>
                </a:lnTo>
                <a:lnTo>
                  <a:pt x="11653" y="19660"/>
                </a:lnTo>
                <a:lnTo>
                  <a:pt x="11593" y="19302"/>
                </a:lnTo>
                <a:lnTo>
                  <a:pt x="11533" y="18764"/>
                </a:lnTo>
                <a:lnTo>
                  <a:pt x="11474" y="18644"/>
                </a:lnTo>
                <a:lnTo>
                  <a:pt x="11414" y="18525"/>
                </a:lnTo>
                <a:close/>
                <a:moveTo>
                  <a:pt x="6932" y="18166"/>
                </a:moveTo>
                <a:lnTo>
                  <a:pt x="6872" y="18226"/>
                </a:lnTo>
                <a:lnTo>
                  <a:pt x="6693" y="18345"/>
                </a:lnTo>
                <a:lnTo>
                  <a:pt x="6574" y="18584"/>
                </a:lnTo>
                <a:lnTo>
                  <a:pt x="6454" y="18883"/>
                </a:lnTo>
                <a:lnTo>
                  <a:pt x="6335" y="19541"/>
                </a:lnTo>
                <a:lnTo>
                  <a:pt x="6215" y="19959"/>
                </a:lnTo>
                <a:lnTo>
                  <a:pt x="6096" y="20616"/>
                </a:lnTo>
                <a:lnTo>
                  <a:pt x="6096" y="21034"/>
                </a:lnTo>
                <a:lnTo>
                  <a:pt x="6155" y="21333"/>
                </a:lnTo>
                <a:lnTo>
                  <a:pt x="6275" y="21393"/>
                </a:lnTo>
                <a:lnTo>
                  <a:pt x="6335" y="21453"/>
                </a:lnTo>
                <a:lnTo>
                  <a:pt x="6394" y="21453"/>
                </a:lnTo>
                <a:lnTo>
                  <a:pt x="6514" y="21393"/>
                </a:lnTo>
                <a:lnTo>
                  <a:pt x="6693" y="21094"/>
                </a:lnTo>
                <a:lnTo>
                  <a:pt x="6872" y="20676"/>
                </a:lnTo>
                <a:lnTo>
                  <a:pt x="7052" y="20078"/>
                </a:lnTo>
                <a:lnTo>
                  <a:pt x="7111" y="19660"/>
                </a:lnTo>
                <a:lnTo>
                  <a:pt x="7231" y="19062"/>
                </a:lnTo>
                <a:lnTo>
                  <a:pt x="7231" y="18704"/>
                </a:lnTo>
                <a:lnTo>
                  <a:pt x="7231" y="18465"/>
                </a:lnTo>
                <a:lnTo>
                  <a:pt x="7171" y="18286"/>
                </a:lnTo>
                <a:lnTo>
                  <a:pt x="7111" y="18226"/>
                </a:lnTo>
                <a:lnTo>
                  <a:pt x="6992" y="18166"/>
                </a:lnTo>
                <a:close/>
                <a:moveTo>
                  <a:pt x="16075" y="19062"/>
                </a:moveTo>
                <a:lnTo>
                  <a:pt x="15776" y="19421"/>
                </a:lnTo>
                <a:lnTo>
                  <a:pt x="15477" y="19780"/>
                </a:lnTo>
                <a:lnTo>
                  <a:pt x="15417" y="19839"/>
                </a:lnTo>
                <a:lnTo>
                  <a:pt x="15477" y="19720"/>
                </a:lnTo>
                <a:lnTo>
                  <a:pt x="15298" y="20019"/>
                </a:lnTo>
                <a:lnTo>
                  <a:pt x="15178" y="20497"/>
                </a:lnTo>
                <a:lnTo>
                  <a:pt x="15059" y="20975"/>
                </a:lnTo>
                <a:lnTo>
                  <a:pt x="15059" y="21214"/>
                </a:lnTo>
                <a:lnTo>
                  <a:pt x="15178" y="21333"/>
                </a:lnTo>
                <a:lnTo>
                  <a:pt x="15238" y="21453"/>
                </a:lnTo>
                <a:lnTo>
                  <a:pt x="15358" y="21453"/>
                </a:lnTo>
                <a:lnTo>
                  <a:pt x="15417" y="21393"/>
                </a:lnTo>
                <a:lnTo>
                  <a:pt x="15537" y="21333"/>
                </a:lnTo>
                <a:lnTo>
                  <a:pt x="15656" y="21034"/>
                </a:lnTo>
                <a:lnTo>
                  <a:pt x="15776" y="20616"/>
                </a:lnTo>
                <a:lnTo>
                  <a:pt x="15955" y="19720"/>
                </a:lnTo>
                <a:lnTo>
                  <a:pt x="16075" y="19242"/>
                </a:lnTo>
                <a:lnTo>
                  <a:pt x="16134" y="19062"/>
                </a:lnTo>
                <a:close/>
                <a:moveTo>
                  <a:pt x="19003" y="20258"/>
                </a:moveTo>
                <a:lnTo>
                  <a:pt x="19003" y="20377"/>
                </a:lnTo>
                <a:lnTo>
                  <a:pt x="18883" y="20616"/>
                </a:lnTo>
                <a:lnTo>
                  <a:pt x="18525" y="21393"/>
                </a:lnTo>
                <a:lnTo>
                  <a:pt x="18345" y="21811"/>
                </a:lnTo>
                <a:lnTo>
                  <a:pt x="18226" y="22170"/>
                </a:lnTo>
                <a:lnTo>
                  <a:pt x="18286" y="22469"/>
                </a:lnTo>
                <a:lnTo>
                  <a:pt x="18345" y="22588"/>
                </a:lnTo>
                <a:lnTo>
                  <a:pt x="18405" y="22648"/>
                </a:lnTo>
                <a:lnTo>
                  <a:pt x="18525" y="22708"/>
                </a:lnTo>
                <a:lnTo>
                  <a:pt x="18704" y="22648"/>
                </a:lnTo>
                <a:lnTo>
                  <a:pt x="18823" y="22588"/>
                </a:lnTo>
                <a:lnTo>
                  <a:pt x="18943" y="22469"/>
                </a:lnTo>
                <a:lnTo>
                  <a:pt x="19122" y="22110"/>
                </a:lnTo>
                <a:lnTo>
                  <a:pt x="19242" y="21751"/>
                </a:lnTo>
                <a:lnTo>
                  <a:pt x="19361" y="21273"/>
                </a:lnTo>
                <a:lnTo>
                  <a:pt x="19361" y="20855"/>
                </a:lnTo>
                <a:lnTo>
                  <a:pt x="19242" y="20497"/>
                </a:lnTo>
                <a:lnTo>
                  <a:pt x="19182" y="20377"/>
                </a:lnTo>
                <a:lnTo>
                  <a:pt x="19003" y="20258"/>
                </a:lnTo>
                <a:close/>
                <a:moveTo>
                  <a:pt x="8426" y="22827"/>
                </a:moveTo>
                <a:lnTo>
                  <a:pt x="8366" y="22887"/>
                </a:lnTo>
                <a:lnTo>
                  <a:pt x="8127" y="23006"/>
                </a:lnTo>
                <a:lnTo>
                  <a:pt x="7948" y="23305"/>
                </a:lnTo>
                <a:lnTo>
                  <a:pt x="7769" y="23664"/>
                </a:lnTo>
                <a:lnTo>
                  <a:pt x="7709" y="24082"/>
                </a:lnTo>
                <a:lnTo>
                  <a:pt x="7709" y="24261"/>
                </a:lnTo>
                <a:lnTo>
                  <a:pt x="7709" y="24440"/>
                </a:lnTo>
                <a:lnTo>
                  <a:pt x="7769" y="24620"/>
                </a:lnTo>
                <a:lnTo>
                  <a:pt x="7888" y="24799"/>
                </a:lnTo>
                <a:lnTo>
                  <a:pt x="8067" y="24918"/>
                </a:lnTo>
                <a:lnTo>
                  <a:pt x="8187" y="24978"/>
                </a:lnTo>
                <a:lnTo>
                  <a:pt x="8426" y="24978"/>
                </a:lnTo>
                <a:lnTo>
                  <a:pt x="8486" y="24918"/>
                </a:lnTo>
                <a:lnTo>
                  <a:pt x="8546" y="24799"/>
                </a:lnTo>
                <a:lnTo>
                  <a:pt x="8605" y="24440"/>
                </a:lnTo>
                <a:lnTo>
                  <a:pt x="8665" y="24082"/>
                </a:lnTo>
                <a:lnTo>
                  <a:pt x="8665" y="23664"/>
                </a:lnTo>
                <a:lnTo>
                  <a:pt x="8605" y="23066"/>
                </a:lnTo>
                <a:lnTo>
                  <a:pt x="8546" y="22947"/>
                </a:lnTo>
                <a:lnTo>
                  <a:pt x="8546" y="22887"/>
                </a:lnTo>
                <a:lnTo>
                  <a:pt x="8426" y="22827"/>
                </a:lnTo>
                <a:close/>
                <a:moveTo>
                  <a:pt x="13027" y="22708"/>
                </a:moveTo>
                <a:lnTo>
                  <a:pt x="12848" y="22887"/>
                </a:lnTo>
                <a:lnTo>
                  <a:pt x="12728" y="23066"/>
                </a:lnTo>
                <a:lnTo>
                  <a:pt x="12489" y="23604"/>
                </a:lnTo>
                <a:lnTo>
                  <a:pt x="12370" y="24142"/>
                </a:lnTo>
                <a:lnTo>
                  <a:pt x="12370" y="24381"/>
                </a:lnTo>
                <a:lnTo>
                  <a:pt x="12370" y="24620"/>
                </a:lnTo>
                <a:lnTo>
                  <a:pt x="12489" y="24918"/>
                </a:lnTo>
                <a:lnTo>
                  <a:pt x="12728" y="25337"/>
                </a:lnTo>
                <a:lnTo>
                  <a:pt x="12848" y="25456"/>
                </a:lnTo>
                <a:lnTo>
                  <a:pt x="12967" y="25516"/>
                </a:lnTo>
                <a:lnTo>
                  <a:pt x="13087" y="25456"/>
                </a:lnTo>
                <a:lnTo>
                  <a:pt x="13147" y="25217"/>
                </a:lnTo>
                <a:lnTo>
                  <a:pt x="13206" y="24739"/>
                </a:lnTo>
                <a:lnTo>
                  <a:pt x="13206" y="23843"/>
                </a:lnTo>
                <a:lnTo>
                  <a:pt x="13147" y="23006"/>
                </a:lnTo>
                <a:lnTo>
                  <a:pt x="13087" y="22767"/>
                </a:lnTo>
                <a:lnTo>
                  <a:pt x="13087" y="22708"/>
                </a:lnTo>
                <a:close/>
                <a:moveTo>
                  <a:pt x="3825" y="24261"/>
                </a:moveTo>
                <a:lnTo>
                  <a:pt x="3705" y="24381"/>
                </a:lnTo>
                <a:lnTo>
                  <a:pt x="3646" y="24560"/>
                </a:lnTo>
                <a:lnTo>
                  <a:pt x="3586" y="24799"/>
                </a:lnTo>
                <a:lnTo>
                  <a:pt x="3586" y="25098"/>
                </a:lnTo>
                <a:lnTo>
                  <a:pt x="3705" y="25456"/>
                </a:lnTo>
                <a:lnTo>
                  <a:pt x="3885" y="25695"/>
                </a:lnTo>
                <a:lnTo>
                  <a:pt x="4124" y="25934"/>
                </a:lnTo>
                <a:lnTo>
                  <a:pt x="4602" y="26114"/>
                </a:lnTo>
                <a:lnTo>
                  <a:pt x="4841" y="26114"/>
                </a:lnTo>
                <a:lnTo>
                  <a:pt x="4841" y="25994"/>
                </a:lnTo>
                <a:lnTo>
                  <a:pt x="4841" y="25934"/>
                </a:lnTo>
                <a:lnTo>
                  <a:pt x="4781" y="25636"/>
                </a:lnTo>
                <a:lnTo>
                  <a:pt x="4602" y="25277"/>
                </a:lnTo>
                <a:lnTo>
                  <a:pt x="4363" y="24918"/>
                </a:lnTo>
                <a:lnTo>
                  <a:pt x="3944" y="24381"/>
                </a:lnTo>
                <a:lnTo>
                  <a:pt x="3885" y="24321"/>
                </a:lnTo>
                <a:lnTo>
                  <a:pt x="3825" y="24261"/>
                </a:lnTo>
                <a:close/>
                <a:moveTo>
                  <a:pt x="17330" y="23723"/>
                </a:moveTo>
                <a:lnTo>
                  <a:pt x="17091" y="23843"/>
                </a:lnTo>
                <a:lnTo>
                  <a:pt x="16792" y="24082"/>
                </a:lnTo>
                <a:lnTo>
                  <a:pt x="16493" y="24440"/>
                </a:lnTo>
                <a:lnTo>
                  <a:pt x="16254" y="24859"/>
                </a:lnTo>
                <a:lnTo>
                  <a:pt x="16015" y="25277"/>
                </a:lnTo>
                <a:lnTo>
                  <a:pt x="15955" y="25636"/>
                </a:lnTo>
                <a:lnTo>
                  <a:pt x="15895" y="25815"/>
                </a:lnTo>
                <a:lnTo>
                  <a:pt x="15955" y="25994"/>
                </a:lnTo>
                <a:lnTo>
                  <a:pt x="16015" y="26114"/>
                </a:lnTo>
                <a:lnTo>
                  <a:pt x="16134" y="26173"/>
                </a:lnTo>
                <a:lnTo>
                  <a:pt x="16314" y="26293"/>
                </a:lnTo>
                <a:lnTo>
                  <a:pt x="16433" y="26293"/>
                </a:lnTo>
                <a:lnTo>
                  <a:pt x="16553" y="26173"/>
                </a:lnTo>
                <a:lnTo>
                  <a:pt x="16672" y="26054"/>
                </a:lnTo>
                <a:lnTo>
                  <a:pt x="16852" y="25695"/>
                </a:lnTo>
                <a:lnTo>
                  <a:pt x="16971" y="25217"/>
                </a:lnTo>
                <a:lnTo>
                  <a:pt x="17150" y="24201"/>
                </a:lnTo>
                <a:lnTo>
                  <a:pt x="17270" y="23843"/>
                </a:lnTo>
                <a:lnTo>
                  <a:pt x="17330" y="23723"/>
                </a:lnTo>
                <a:close/>
                <a:moveTo>
                  <a:pt x="10517" y="26771"/>
                </a:moveTo>
                <a:lnTo>
                  <a:pt x="10458" y="26831"/>
                </a:lnTo>
                <a:lnTo>
                  <a:pt x="10338" y="27010"/>
                </a:lnTo>
                <a:lnTo>
                  <a:pt x="10219" y="27607"/>
                </a:lnTo>
                <a:lnTo>
                  <a:pt x="10099" y="28384"/>
                </a:lnTo>
                <a:lnTo>
                  <a:pt x="10099" y="28683"/>
                </a:lnTo>
                <a:lnTo>
                  <a:pt x="10159" y="28922"/>
                </a:lnTo>
                <a:lnTo>
                  <a:pt x="10278" y="28982"/>
                </a:lnTo>
                <a:lnTo>
                  <a:pt x="10338" y="29042"/>
                </a:lnTo>
                <a:lnTo>
                  <a:pt x="10517" y="28982"/>
                </a:lnTo>
                <a:lnTo>
                  <a:pt x="10697" y="28922"/>
                </a:lnTo>
                <a:lnTo>
                  <a:pt x="10816" y="28803"/>
                </a:lnTo>
                <a:lnTo>
                  <a:pt x="10936" y="28683"/>
                </a:lnTo>
                <a:lnTo>
                  <a:pt x="11055" y="28325"/>
                </a:lnTo>
                <a:lnTo>
                  <a:pt x="11055" y="27906"/>
                </a:lnTo>
                <a:lnTo>
                  <a:pt x="11055" y="27607"/>
                </a:lnTo>
                <a:lnTo>
                  <a:pt x="10936" y="27309"/>
                </a:lnTo>
                <a:lnTo>
                  <a:pt x="10756" y="26950"/>
                </a:lnTo>
                <a:lnTo>
                  <a:pt x="10637" y="26771"/>
                </a:lnTo>
                <a:close/>
                <a:moveTo>
                  <a:pt x="14282" y="27368"/>
                </a:moveTo>
                <a:lnTo>
                  <a:pt x="14043" y="27428"/>
                </a:lnTo>
                <a:lnTo>
                  <a:pt x="13744" y="27667"/>
                </a:lnTo>
                <a:lnTo>
                  <a:pt x="13386" y="27966"/>
                </a:lnTo>
                <a:lnTo>
                  <a:pt x="13027" y="28325"/>
                </a:lnTo>
                <a:lnTo>
                  <a:pt x="12728" y="28683"/>
                </a:lnTo>
                <a:lnTo>
                  <a:pt x="12489" y="29101"/>
                </a:lnTo>
                <a:lnTo>
                  <a:pt x="12430" y="29281"/>
                </a:lnTo>
                <a:lnTo>
                  <a:pt x="12430" y="29460"/>
                </a:lnTo>
                <a:lnTo>
                  <a:pt x="12489" y="29579"/>
                </a:lnTo>
                <a:lnTo>
                  <a:pt x="12549" y="29699"/>
                </a:lnTo>
                <a:lnTo>
                  <a:pt x="12669" y="29759"/>
                </a:lnTo>
                <a:lnTo>
                  <a:pt x="12788" y="29759"/>
                </a:lnTo>
                <a:lnTo>
                  <a:pt x="12967" y="29699"/>
                </a:lnTo>
                <a:lnTo>
                  <a:pt x="13087" y="29579"/>
                </a:lnTo>
                <a:lnTo>
                  <a:pt x="13445" y="29221"/>
                </a:lnTo>
                <a:lnTo>
                  <a:pt x="13744" y="28743"/>
                </a:lnTo>
                <a:lnTo>
                  <a:pt x="13983" y="28265"/>
                </a:lnTo>
                <a:lnTo>
                  <a:pt x="14222" y="27787"/>
                </a:lnTo>
                <a:lnTo>
                  <a:pt x="14282" y="27488"/>
                </a:lnTo>
                <a:lnTo>
                  <a:pt x="14282" y="27368"/>
                </a:lnTo>
                <a:close/>
                <a:moveTo>
                  <a:pt x="6872" y="27249"/>
                </a:moveTo>
                <a:lnTo>
                  <a:pt x="6813" y="27309"/>
                </a:lnTo>
                <a:lnTo>
                  <a:pt x="6753" y="27548"/>
                </a:lnTo>
                <a:lnTo>
                  <a:pt x="6693" y="27906"/>
                </a:lnTo>
                <a:lnTo>
                  <a:pt x="6574" y="28384"/>
                </a:lnTo>
                <a:lnTo>
                  <a:pt x="6574" y="28862"/>
                </a:lnTo>
                <a:lnTo>
                  <a:pt x="6633" y="29281"/>
                </a:lnTo>
                <a:lnTo>
                  <a:pt x="6753" y="29639"/>
                </a:lnTo>
                <a:lnTo>
                  <a:pt x="6872" y="29818"/>
                </a:lnTo>
                <a:lnTo>
                  <a:pt x="6992" y="29878"/>
                </a:lnTo>
                <a:lnTo>
                  <a:pt x="7231" y="29938"/>
                </a:lnTo>
                <a:lnTo>
                  <a:pt x="7350" y="29938"/>
                </a:lnTo>
                <a:lnTo>
                  <a:pt x="7470" y="29878"/>
                </a:lnTo>
                <a:lnTo>
                  <a:pt x="7530" y="29759"/>
                </a:lnTo>
                <a:lnTo>
                  <a:pt x="7530" y="29400"/>
                </a:lnTo>
                <a:lnTo>
                  <a:pt x="7470" y="28862"/>
                </a:lnTo>
                <a:lnTo>
                  <a:pt x="7350" y="28325"/>
                </a:lnTo>
                <a:lnTo>
                  <a:pt x="7171" y="27847"/>
                </a:lnTo>
                <a:lnTo>
                  <a:pt x="6872" y="27249"/>
                </a:lnTo>
                <a:close/>
                <a:moveTo>
                  <a:pt x="9621" y="30715"/>
                </a:moveTo>
                <a:lnTo>
                  <a:pt x="9502" y="30775"/>
                </a:lnTo>
                <a:lnTo>
                  <a:pt x="9382" y="30894"/>
                </a:lnTo>
                <a:lnTo>
                  <a:pt x="9203" y="31133"/>
                </a:lnTo>
                <a:lnTo>
                  <a:pt x="9143" y="31551"/>
                </a:lnTo>
                <a:lnTo>
                  <a:pt x="9143" y="31731"/>
                </a:lnTo>
                <a:lnTo>
                  <a:pt x="9203" y="31850"/>
                </a:lnTo>
                <a:lnTo>
                  <a:pt x="9322" y="31970"/>
                </a:lnTo>
                <a:lnTo>
                  <a:pt x="9502" y="32029"/>
                </a:lnTo>
                <a:lnTo>
                  <a:pt x="9800" y="32029"/>
                </a:lnTo>
                <a:lnTo>
                  <a:pt x="9920" y="31910"/>
                </a:lnTo>
                <a:lnTo>
                  <a:pt x="9980" y="31790"/>
                </a:lnTo>
                <a:lnTo>
                  <a:pt x="10099" y="31551"/>
                </a:lnTo>
                <a:lnTo>
                  <a:pt x="10039" y="31253"/>
                </a:lnTo>
                <a:lnTo>
                  <a:pt x="9980" y="31014"/>
                </a:lnTo>
                <a:lnTo>
                  <a:pt x="9860" y="30775"/>
                </a:lnTo>
                <a:lnTo>
                  <a:pt x="9741" y="30775"/>
                </a:lnTo>
                <a:lnTo>
                  <a:pt x="9621" y="30715"/>
                </a:lnTo>
                <a:close/>
                <a:moveTo>
                  <a:pt x="9442" y="6275"/>
                </a:moveTo>
                <a:lnTo>
                  <a:pt x="9920" y="6335"/>
                </a:lnTo>
                <a:lnTo>
                  <a:pt x="10338" y="6454"/>
                </a:lnTo>
                <a:lnTo>
                  <a:pt x="10756" y="6633"/>
                </a:lnTo>
                <a:lnTo>
                  <a:pt x="11115" y="6813"/>
                </a:lnTo>
                <a:lnTo>
                  <a:pt x="11832" y="7231"/>
                </a:lnTo>
                <a:lnTo>
                  <a:pt x="12549" y="7649"/>
                </a:lnTo>
                <a:lnTo>
                  <a:pt x="12967" y="7829"/>
                </a:lnTo>
                <a:lnTo>
                  <a:pt x="13386" y="7888"/>
                </a:lnTo>
                <a:lnTo>
                  <a:pt x="13864" y="8008"/>
                </a:lnTo>
                <a:lnTo>
                  <a:pt x="14342" y="8008"/>
                </a:lnTo>
                <a:lnTo>
                  <a:pt x="15358" y="7948"/>
                </a:lnTo>
                <a:lnTo>
                  <a:pt x="16314" y="7888"/>
                </a:lnTo>
                <a:lnTo>
                  <a:pt x="17270" y="7829"/>
                </a:lnTo>
                <a:lnTo>
                  <a:pt x="17748" y="7769"/>
                </a:lnTo>
                <a:lnTo>
                  <a:pt x="18226" y="7829"/>
                </a:lnTo>
                <a:lnTo>
                  <a:pt x="18644" y="7888"/>
                </a:lnTo>
                <a:lnTo>
                  <a:pt x="19122" y="8008"/>
                </a:lnTo>
                <a:lnTo>
                  <a:pt x="19541" y="8187"/>
                </a:lnTo>
                <a:lnTo>
                  <a:pt x="19959" y="8426"/>
                </a:lnTo>
                <a:lnTo>
                  <a:pt x="20317" y="8785"/>
                </a:lnTo>
                <a:lnTo>
                  <a:pt x="20676" y="9203"/>
                </a:lnTo>
                <a:lnTo>
                  <a:pt x="20915" y="9561"/>
                </a:lnTo>
                <a:lnTo>
                  <a:pt x="21094" y="9920"/>
                </a:lnTo>
                <a:lnTo>
                  <a:pt x="21214" y="10338"/>
                </a:lnTo>
                <a:lnTo>
                  <a:pt x="21393" y="10757"/>
                </a:lnTo>
                <a:lnTo>
                  <a:pt x="21512" y="11593"/>
                </a:lnTo>
                <a:lnTo>
                  <a:pt x="21572" y="12489"/>
                </a:lnTo>
                <a:lnTo>
                  <a:pt x="21572" y="13445"/>
                </a:lnTo>
                <a:lnTo>
                  <a:pt x="21512" y="14342"/>
                </a:lnTo>
                <a:lnTo>
                  <a:pt x="21333" y="16015"/>
                </a:lnTo>
                <a:lnTo>
                  <a:pt x="21154" y="17031"/>
                </a:lnTo>
                <a:lnTo>
                  <a:pt x="20975" y="18106"/>
                </a:lnTo>
                <a:lnTo>
                  <a:pt x="20736" y="19122"/>
                </a:lnTo>
                <a:lnTo>
                  <a:pt x="20437" y="20138"/>
                </a:lnTo>
                <a:lnTo>
                  <a:pt x="20138" y="21154"/>
                </a:lnTo>
                <a:lnTo>
                  <a:pt x="19720" y="22110"/>
                </a:lnTo>
                <a:lnTo>
                  <a:pt x="19301" y="23066"/>
                </a:lnTo>
                <a:lnTo>
                  <a:pt x="18883" y="24022"/>
                </a:lnTo>
                <a:lnTo>
                  <a:pt x="18345" y="24978"/>
                </a:lnTo>
                <a:lnTo>
                  <a:pt x="17808" y="25875"/>
                </a:lnTo>
                <a:lnTo>
                  <a:pt x="17210" y="26711"/>
                </a:lnTo>
                <a:lnTo>
                  <a:pt x="16612" y="27607"/>
                </a:lnTo>
                <a:lnTo>
                  <a:pt x="15955" y="28384"/>
                </a:lnTo>
                <a:lnTo>
                  <a:pt x="15238" y="29161"/>
                </a:lnTo>
                <a:lnTo>
                  <a:pt x="14461" y="29938"/>
                </a:lnTo>
                <a:lnTo>
                  <a:pt x="13744" y="30655"/>
                </a:lnTo>
                <a:lnTo>
                  <a:pt x="13087" y="31253"/>
                </a:lnTo>
                <a:lnTo>
                  <a:pt x="12310" y="31850"/>
                </a:lnTo>
                <a:lnTo>
                  <a:pt x="11533" y="32388"/>
                </a:lnTo>
                <a:lnTo>
                  <a:pt x="10697" y="32866"/>
                </a:lnTo>
                <a:lnTo>
                  <a:pt x="10219" y="33045"/>
                </a:lnTo>
                <a:lnTo>
                  <a:pt x="9800" y="33165"/>
                </a:lnTo>
                <a:lnTo>
                  <a:pt x="9382" y="33284"/>
                </a:lnTo>
                <a:lnTo>
                  <a:pt x="8486" y="33284"/>
                </a:lnTo>
                <a:lnTo>
                  <a:pt x="8067" y="33105"/>
                </a:lnTo>
                <a:lnTo>
                  <a:pt x="7649" y="32926"/>
                </a:lnTo>
                <a:lnTo>
                  <a:pt x="7291" y="32627"/>
                </a:lnTo>
                <a:lnTo>
                  <a:pt x="6932" y="32328"/>
                </a:lnTo>
                <a:lnTo>
                  <a:pt x="6574" y="31910"/>
                </a:lnTo>
                <a:lnTo>
                  <a:pt x="5976" y="31073"/>
                </a:lnTo>
                <a:lnTo>
                  <a:pt x="5438" y="30117"/>
                </a:lnTo>
                <a:lnTo>
                  <a:pt x="5020" y="29101"/>
                </a:lnTo>
                <a:lnTo>
                  <a:pt x="4602" y="28086"/>
                </a:lnTo>
                <a:lnTo>
                  <a:pt x="4183" y="27010"/>
                </a:lnTo>
                <a:lnTo>
                  <a:pt x="3526" y="25158"/>
                </a:lnTo>
                <a:lnTo>
                  <a:pt x="2809" y="22947"/>
                </a:lnTo>
                <a:lnTo>
                  <a:pt x="2152" y="20795"/>
                </a:lnTo>
                <a:lnTo>
                  <a:pt x="1853" y="19660"/>
                </a:lnTo>
                <a:lnTo>
                  <a:pt x="1614" y="18525"/>
                </a:lnTo>
                <a:lnTo>
                  <a:pt x="1435" y="17389"/>
                </a:lnTo>
                <a:lnTo>
                  <a:pt x="1315" y="16254"/>
                </a:lnTo>
                <a:lnTo>
                  <a:pt x="1315" y="15537"/>
                </a:lnTo>
                <a:lnTo>
                  <a:pt x="1315" y="14880"/>
                </a:lnTo>
                <a:lnTo>
                  <a:pt x="1315" y="14163"/>
                </a:lnTo>
                <a:lnTo>
                  <a:pt x="1315" y="13565"/>
                </a:lnTo>
                <a:lnTo>
                  <a:pt x="1255" y="12967"/>
                </a:lnTo>
                <a:lnTo>
                  <a:pt x="1255" y="12370"/>
                </a:lnTo>
                <a:lnTo>
                  <a:pt x="1315" y="11653"/>
                </a:lnTo>
                <a:lnTo>
                  <a:pt x="1494" y="10936"/>
                </a:lnTo>
                <a:lnTo>
                  <a:pt x="1793" y="10159"/>
                </a:lnTo>
                <a:lnTo>
                  <a:pt x="2271" y="9442"/>
                </a:lnTo>
                <a:lnTo>
                  <a:pt x="2749" y="8785"/>
                </a:lnTo>
                <a:lnTo>
                  <a:pt x="3347" y="8247"/>
                </a:lnTo>
                <a:lnTo>
                  <a:pt x="4064" y="7769"/>
                </a:lnTo>
                <a:lnTo>
                  <a:pt x="4781" y="7350"/>
                </a:lnTo>
                <a:lnTo>
                  <a:pt x="5558" y="6992"/>
                </a:lnTo>
                <a:lnTo>
                  <a:pt x="6335" y="6753"/>
                </a:lnTo>
                <a:lnTo>
                  <a:pt x="7291" y="6514"/>
                </a:lnTo>
                <a:lnTo>
                  <a:pt x="8366" y="6335"/>
                </a:lnTo>
                <a:lnTo>
                  <a:pt x="8904" y="6275"/>
                </a:lnTo>
                <a:close/>
                <a:moveTo>
                  <a:pt x="15836" y="1"/>
                </a:moveTo>
                <a:lnTo>
                  <a:pt x="15597" y="60"/>
                </a:lnTo>
                <a:lnTo>
                  <a:pt x="15298" y="180"/>
                </a:lnTo>
                <a:lnTo>
                  <a:pt x="15059" y="359"/>
                </a:lnTo>
                <a:lnTo>
                  <a:pt x="14760" y="598"/>
                </a:lnTo>
                <a:lnTo>
                  <a:pt x="14521" y="837"/>
                </a:lnTo>
                <a:lnTo>
                  <a:pt x="14103" y="1435"/>
                </a:lnTo>
                <a:lnTo>
                  <a:pt x="13744" y="2152"/>
                </a:lnTo>
                <a:lnTo>
                  <a:pt x="13505" y="2929"/>
                </a:lnTo>
                <a:lnTo>
                  <a:pt x="13386" y="3646"/>
                </a:lnTo>
                <a:lnTo>
                  <a:pt x="13266" y="4363"/>
                </a:lnTo>
                <a:lnTo>
                  <a:pt x="13326" y="5020"/>
                </a:lnTo>
                <a:lnTo>
                  <a:pt x="12489" y="4482"/>
                </a:lnTo>
                <a:lnTo>
                  <a:pt x="11772" y="3885"/>
                </a:lnTo>
                <a:lnTo>
                  <a:pt x="11055" y="3168"/>
                </a:lnTo>
                <a:lnTo>
                  <a:pt x="10458" y="2391"/>
                </a:lnTo>
                <a:lnTo>
                  <a:pt x="10099" y="1853"/>
                </a:lnTo>
                <a:lnTo>
                  <a:pt x="9681" y="1196"/>
                </a:lnTo>
                <a:lnTo>
                  <a:pt x="9382" y="837"/>
                </a:lnTo>
                <a:lnTo>
                  <a:pt x="9083" y="598"/>
                </a:lnTo>
                <a:lnTo>
                  <a:pt x="8785" y="419"/>
                </a:lnTo>
                <a:lnTo>
                  <a:pt x="8486" y="419"/>
                </a:lnTo>
                <a:lnTo>
                  <a:pt x="8187" y="479"/>
                </a:lnTo>
                <a:lnTo>
                  <a:pt x="8008" y="658"/>
                </a:lnTo>
                <a:lnTo>
                  <a:pt x="7888" y="897"/>
                </a:lnTo>
                <a:lnTo>
                  <a:pt x="7948" y="1196"/>
                </a:lnTo>
                <a:lnTo>
                  <a:pt x="8008" y="1554"/>
                </a:lnTo>
                <a:lnTo>
                  <a:pt x="8187" y="1972"/>
                </a:lnTo>
                <a:lnTo>
                  <a:pt x="8665" y="2869"/>
                </a:lnTo>
                <a:lnTo>
                  <a:pt x="9263" y="3765"/>
                </a:lnTo>
                <a:lnTo>
                  <a:pt x="9860" y="4602"/>
                </a:lnTo>
                <a:lnTo>
                  <a:pt x="10398" y="5259"/>
                </a:lnTo>
                <a:lnTo>
                  <a:pt x="10756" y="5618"/>
                </a:lnTo>
                <a:lnTo>
                  <a:pt x="9800" y="5498"/>
                </a:lnTo>
                <a:lnTo>
                  <a:pt x="8785" y="5498"/>
                </a:lnTo>
                <a:lnTo>
                  <a:pt x="7828" y="5558"/>
                </a:lnTo>
                <a:lnTo>
                  <a:pt x="6932" y="5677"/>
                </a:lnTo>
                <a:lnTo>
                  <a:pt x="5976" y="5916"/>
                </a:lnTo>
                <a:lnTo>
                  <a:pt x="5139" y="6155"/>
                </a:lnTo>
                <a:lnTo>
                  <a:pt x="4303" y="6514"/>
                </a:lnTo>
                <a:lnTo>
                  <a:pt x="3526" y="6932"/>
                </a:lnTo>
                <a:lnTo>
                  <a:pt x="2809" y="7410"/>
                </a:lnTo>
                <a:lnTo>
                  <a:pt x="2152" y="7948"/>
                </a:lnTo>
                <a:lnTo>
                  <a:pt x="1554" y="8605"/>
                </a:lnTo>
                <a:lnTo>
                  <a:pt x="1076" y="9322"/>
                </a:lnTo>
                <a:lnTo>
                  <a:pt x="658" y="10159"/>
                </a:lnTo>
                <a:lnTo>
                  <a:pt x="359" y="11055"/>
                </a:lnTo>
                <a:lnTo>
                  <a:pt x="120" y="12011"/>
                </a:lnTo>
                <a:lnTo>
                  <a:pt x="60" y="13087"/>
                </a:lnTo>
                <a:lnTo>
                  <a:pt x="1" y="14163"/>
                </a:lnTo>
                <a:lnTo>
                  <a:pt x="60" y="15298"/>
                </a:lnTo>
                <a:lnTo>
                  <a:pt x="180" y="16433"/>
                </a:lnTo>
                <a:lnTo>
                  <a:pt x="299" y="17569"/>
                </a:lnTo>
                <a:lnTo>
                  <a:pt x="479" y="18704"/>
                </a:lnTo>
                <a:lnTo>
                  <a:pt x="718" y="19839"/>
                </a:lnTo>
                <a:lnTo>
                  <a:pt x="1016" y="21034"/>
                </a:lnTo>
                <a:lnTo>
                  <a:pt x="1315" y="22170"/>
                </a:lnTo>
                <a:lnTo>
                  <a:pt x="2032" y="24381"/>
                </a:lnTo>
                <a:lnTo>
                  <a:pt x="2869" y="26592"/>
                </a:lnTo>
                <a:lnTo>
                  <a:pt x="3765" y="28683"/>
                </a:lnTo>
                <a:lnTo>
                  <a:pt x="4661" y="30715"/>
                </a:lnTo>
                <a:lnTo>
                  <a:pt x="5020" y="31432"/>
                </a:lnTo>
                <a:lnTo>
                  <a:pt x="5438" y="32149"/>
                </a:lnTo>
                <a:lnTo>
                  <a:pt x="5916" y="32866"/>
                </a:lnTo>
                <a:lnTo>
                  <a:pt x="6454" y="33463"/>
                </a:lnTo>
                <a:lnTo>
                  <a:pt x="6753" y="33703"/>
                </a:lnTo>
                <a:lnTo>
                  <a:pt x="7052" y="33942"/>
                </a:lnTo>
                <a:lnTo>
                  <a:pt x="7410" y="34121"/>
                </a:lnTo>
                <a:lnTo>
                  <a:pt x="7769" y="34300"/>
                </a:lnTo>
                <a:lnTo>
                  <a:pt x="8127" y="34420"/>
                </a:lnTo>
                <a:lnTo>
                  <a:pt x="8546" y="34479"/>
                </a:lnTo>
                <a:lnTo>
                  <a:pt x="8964" y="34539"/>
                </a:lnTo>
                <a:lnTo>
                  <a:pt x="9442" y="34479"/>
                </a:lnTo>
                <a:lnTo>
                  <a:pt x="9920" y="34420"/>
                </a:lnTo>
                <a:lnTo>
                  <a:pt x="10398" y="34300"/>
                </a:lnTo>
                <a:lnTo>
                  <a:pt x="10876" y="34121"/>
                </a:lnTo>
                <a:lnTo>
                  <a:pt x="11294" y="33882"/>
                </a:lnTo>
                <a:lnTo>
                  <a:pt x="12250" y="33344"/>
                </a:lnTo>
                <a:lnTo>
                  <a:pt x="13087" y="32746"/>
                </a:lnTo>
                <a:lnTo>
                  <a:pt x="13924" y="32029"/>
                </a:lnTo>
                <a:lnTo>
                  <a:pt x="14700" y="31253"/>
                </a:lnTo>
                <a:lnTo>
                  <a:pt x="16075" y="29818"/>
                </a:lnTo>
                <a:lnTo>
                  <a:pt x="16792" y="28982"/>
                </a:lnTo>
                <a:lnTo>
                  <a:pt x="17509" y="28026"/>
                </a:lnTo>
                <a:lnTo>
                  <a:pt x="18226" y="27129"/>
                </a:lnTo>
                <a:lnTo>
                  <a:pt x="18823" y="26173"/>
                </a:lnTo>
                <a:lnTo>
                  <a:pt x="19421" y="25158"/>
                </a:lnTo>
                <a:lnTo>
                  <a:pt x="19959" y="24142"/>
                </a:lnTo>
                <a:lnTo>
                  <a:pt x="20437" y="23066"/>
                </a:lnTo>
                <a:lnTo>
                  <a:pt x="20855" y="22050"/>
                </a:lnTo>
                <a:lnTo>
                  <a:pt x="21273" y="20915"/>
                </a:lnTo>
                <a:lnTo>
                  <a:pt x="21632" y="19839"/>
                </a:lnTo>
                <a:lnTo>
                  <a:pt x="21871" y="18704"/>
                </a:lnTo>
                <a:lnTo>
                  <a:pt x="22110" y="17569"/>
                </a:lnTo>
                <a:lnTo>
                  <a:pt x="22289" y="16433"/>
                </a:lnTo>
                <a:lnTo>
                  <a:pt x="22409" y="15298"/>
                </a:lnTo>
                <a:lnTo>
                  <a:pt x="22469" y="14163"/>
                </a:lnTo>
                <a:lnTo>
                  <a:pt x="22469" y="13027"/>
                </a:lnTo>
                <a:lnTo>
                  <a:pt x="22409" y="11952"/>
                </a:lnTo>
                <a:lnTo>
                  <a:pt x="22289" y="10876"/>
                </a:lnTo>
                <a:lnTo>
                  <a:pt x="22050" y="9920"/>
                </a:lnTo>
                <a:lnTo>
                  <a:pt x="21871" y="9442"/>
                </a:lnTo>
                <a:lnTo>
                  <a:pt x="21692" y="9024"/>
                </a:lnTo>
                <a:lnTo>
                  <a:pt x="21453" y="8605"/>
                </a:lnTo>
                <a:lnTo>
                  <a:pt x="21214" y="8247"/>
                </a:lnTo>
                <a:lnTo>
                  <a:pt x="20855" y="7888"/>
                </a:lnTo>
                <a:lnTo>
                  <a:pt x="20497" y="7589"/>
                </a:lnTo>
                <a:lnTo>
                  <a:pt x="20138" y="7350"/>
                </a:lnTo>
                <a:lnTo>
                  <a:pt x="19660" y="7111"/>
                </a:lnTo>
                <a:lnTo>
                  <a:pt x="19122" y="6932"/>
                </a:lnTo>
                <a:lnTo>
                  <a:pt x="18525" y="6753"/>
                </a:lnTo>
                <a:lnTo>
                  <a:pt x="18943" y="6574"/>
                </a:lnTo>
                <a:lnTo>
                  <a:pt x="19421" y="6335"/>
                </a:lnTo>
                <a:lnTo>
                  <a:pt x="19839" y="6036"/>
                </a:lnTo>
                <a:lnTo>
                  <a:pt x="20198" y="5737"/>
                </a:lnTo>
                <a:lnTo>
                  <a:pt x="20377" y="5498"/>
                </a:lnTo>
                <a:lnTo>
                  <a:pt x="20437" y="5319"/>
                </a:lnTo>
                <a:lnTo>
                  <a:pt x="20497" y="5140"/>
                </a:lnTo>
                <a:lnTo>
                  <a:pt x="20497" y="4960"/>
                </a:lnTo>
                <a:lnTo>
                  <a:pt x="20437" y="4781"/>
                </a:lnTo>
                <a:lnTo>
                  <a:pt x="20317" y="4602"/>
                </a:lnTo>
                <a:lnTo>
                  <a:pt x="20078" y="4422"/>
                </a:lnTo>
                <a:lnTo>
                  <a:pt x="19780" y="4303"/>
                </a:lnTo>
                <a:lnTo>
                  <a:pt x="19541" y="4243"/>
                </a:lnTo>
                <a:lnTo>
                  <a:pt x="19301" y="4183"/>
                </a:lnTo>
                <a:lnTo>
                  <a:pt x="18823" y="4243"/>
                </a:lnTo>
                <a:lnTo>
                  <a:pt x="18286" y="4363"/>
                </a:lnTo>
                <a:lnTo>
                  <a:pt x="17688" y="4542"/>
                </a:lnTo>
                <a:lnTo>
                  <a:pt x="16553" y="5020"/>
                </a:lnTo>
                <a:lnTo>
                  <a:pt x="15716" y="5438"/>
                </a:lnTo>
                <a:lnTo>
                  <a:pt x="15955" y="4661"/>
                </a:lnTo>
                <a:lnTo>
                  <a:pt x="16194" y="3825"/>
                </a:lnTo>
                <a:lnTo>
                  <a:pt x="16314" y="3048"/>
                </a:lnTo>
                <a:lnTo>
                  <a:pt x="16373" y="2212"/>
                </a:lnTo>
                <a:lnTo>
                  <a:pt x="16493" y="1435"/>
                </a:lnTo>
                <a:lnTo>
                  <a:pt x="16553" y="1016"/>
                </a:lnTo>
                <a:lnTo>
                  <a:pt x="16553" y="658"/>
                </a:lnTo>
                <a:lnTo>
                  <a:pt x="16433" y="299"/>
                </a:lnTo>
                <a:lnTo>
                  <a:pt x="16373" y="180"/>
                </a:lnTo>
                <a:lnTo>
                  <a:pt x="16314" y="120"/>
                </a:lnTo>
                <a:lnTo>
                  <a:pt x="16194" y="60"/>
                </a:lnTo>
                <a:lnTo>
                  <a:pt x="16015"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4"/>
          <p:cNvSpPr/>
          <p:nvPr/>
        </p:nvSpPr>
        <p:spPr>
          <a:xfrm>
            <a:off x="6664726" y="4642200"/>
            <a:ext cx="766865" cy="689932"/>
          </a:xfrm>
          <a:custGeom>
            <a:avLst/>
            <a:gdLst/>
            <a:ahLst/>
            <a:cxnLst/>
            <a:rect l="l" t="t" r="r" b="b"/>
            <a:pathLst>
              <a:path w="35137" h="31612" extrusionOk="0">
                <a:moveTo>
                  <a:pt x="18405" y="3287"/>
                </a:moveTo>
                <a:lnTo>
                  <a:pt x="18166" y="3347"/>
                </a:lnTo>
                <a:lnTo>
                  <a:pt x="18166" y="3407"/>
                </a:lnTo>
                <a:lnTo>
                  <a:pt x="18106" y="3466"/>
                </a:lnTo>
                <a:lnTo>
                  <a:pt x="18225" y="3646"/>
                </a:lnTo>
                <a:lnTo>
                  <a:pt x="18464" y="3944"/>
                </a:lnTo>
                <a:lnTo>
                  <a:pt x="18942" y="4183"/>
                </a:lnTo>
                <a:lnTo>
                  <a:pt x="19241" y="4423"/>
                </a:lnTo>
                <a:lnTo>
                  <a:pt x="19660" y="4781"/>
                </a:lnTo>
                <a:lnTo>
                  <a:pt x="19899" y="4901"/>
                </a:lnTo>
                <a:lnTo>
                  <a:pt x="20138" y="5020"/>
                </a:lnTo>
                <a:lnTo>
                  <a:pt x="20317" y="5020"/>
                </a:lnTo>
                <a:lnTo>
                  <a:pt x="20496" y="4960"/>
                </a:lnTo>
                <a:lnTo>
                  <a:pt x="20556" y="4781"/>
                </a:lnTo>
                <a:lnTo>
                  <a:pt x="20556" y="4542"/>
                </a:lnTo>
                <a:lnTo>
                  <a:pt x="20436" y="4363"/>
                </a:lnTo>
                <a:lnTo>
                  <a:pt x="20257" y="4183"/>
                </a:lnTo>
                <a:lnTo>
                  <a:pt x="19839" y="3825"/>
                </a:lnTo>
                <a:lnTo>
                  <a:pt x="19540" y="3646"/>
                </a:lnTo>
                <a:lnTo>
                  <a:pt x="19062" y="3407"/>
                </a:lnTo>
                <a:lnTo>
                  <a:pt x="18703" y="3347"/>
                </a:lnTo>
                <a:lnTo>
                  <a:pt x="18405" y="3287"/>
                </a:lnTo>
                <a:close/>
                <a:moveTo>
                  <a:pt x="28384" y="5677"/>
                </a:moveTo>
                <a:lnTo>
                  <a:pt x="27009" y="5737"/>
                </a:lnTo>
                <a:lnTo>
                  <a:pt x="26053" y="5857"/>
                </a:lnTo>
                <a:lnTo>
                  <a:pt x="25575" y="5916"/>
                </a:lnTo>
                <a:lnTo>
                  <a:pt x="25277" y="5916"/>
                </a:lnTo>
                <a:lnTo>
                  <a:pt x="26053" y="6155"/>
                </a:lnTo>
                <a:lnTo>
                  <a:pt x="26770" y="6275"/>
                </a:lnTo>
                <a:lnTo>
                  <a:pt x="27547" y="6335"/>
                </a:lnTo>
                <a:lnTo>
                  <a:pt x="29041" y="6335"/>
                </a:lnTo>
                <a:lnTo>
                  <a:pt x="29400" y="6275"/>
                </a:lnTo>
                <a:lnTo>
                  <a:pt x="29579" y="6275"/>
                </a:lnTo>
                <a:lnTo>
                  <a:pt x="29639" y="6215"/>
                </a:lnTo>
                <a:lnTo>
                  <a:pt x="29758" y="6096"/>
                </a:lnTo>
                <a:lnTo>
                  <a:pt x="29878" y="5916"/>
                </a:lnTo>
                <a:lnTo>
                  <a:pt x="29878" y="5857"/>
                </a:lnTo>
                <a:lnTo>
                  <a:pt x="29878" y="5797"/>
                </a:lnTo>
                <a:lnTo>
                  <a:pt x="29818" y="5737"/>
                </a:lnTo>
                <a:lnTo>
                  <a:pt x="29698" y="5737"/>
                </a:lnTo>
                <a:lnTo>
                  <a:pt x="28384" y="5677"/>
                </a:lnTo>
                <a:close/>
                <a:moveTo>
                  <a:pt x="21512" y="4781"/>
                </a:moveTo>
                <a:lnTo>
                  <a:pt x="21213" y="4841"/>
                </a:lnTo>
                <a:lnTo>
                  <a:pt x="20914" y="4960"/>
                </a:lnTo>
                <a:lnTo>
                  <a:pt x="20675" y="5080"/>
                </a:lnTo>
                <a:lnTo>
                  <a:pt x="20496" y="5379"/>
                </a:lnTo>
                <a:lnTo>
                  <a:pt x="20377" y="5558"/>
                </a:lnTo>
                <a:lnTo>
                  <a:pt x="20436" y="5737"/>
                </a:lnTo>
                <a:lnTo>
                  <a:pt x="20556" y="5857"/>
                </a:lnTo>
                <a:lnTo>
                  <a:pt x="20914" y="6036"/>
                </a:lnTo>
                <a:lnTo>
                  <a:pt x="21333" y="6275"/>
                </a:lnTo>
                <a:lnTo>
                  <a:pt x="21631" y="6454"/>
                </a:lnTo>
                <a:lnTo>
                  <a:pt x="21870" y="6753"/>
                </a:lnTo>
                <a:lnTo>
                  <a:pt x="22109" y="6992"/>
                </a:lnTo>
                <a:lnTo>
                  <a:pt x="22408" y="7171"/>
                </a:lnTo>
                <a:lnTo>
                  <a:pt x="22647" y="7291"/>
                </a:lnTo>
                <a:lnTo>
                  <a:pt x="22946" y="7291"/>
                </a:lnTo>
                <a:lnTo>
                  <a:pt x="23305" y="7171"/>
                </a:lnTo>
                <a:lnTo>
                  <a:pt x="23663" y="6872"/>
                </a:lnTo>
                <a:lnTo>
                  <a:pt x="23842" y="6574"/>
                </a:lnTo>
                <a:lnTo>
                  <a:pt x="23962" y="6275"/>
                </a:lnTo>
                <a:lnTo>
                  <a:pt x="24022" y="5976"/>
                </a:lnTo>
                <a:lnTo>
                  <a:pt x="24022" y="5677"/>
                </a:lnTo>
                <a:lnTo>
                  <a:pt x="23902" y="5379"/>
                </a:lnTo>
                <a:lnTo>
                  <a:pt x="23663" y="5199"/>
                </a:lnTo>
                <a:lnTo>
                  <a:pt x="23424" y="5020"/>
                </a:lnTo>
                <a:lnTo>
                  <a:pt x="23066" y="4901"/>
                </a:lnTo>
                <a:lnTo>
                  <a:pt x="22528" y="4841"/>
                </a:lnTo>
                <a:lnTo>
                  <a:pt x="21870" y="4781"/>
                </a:lnTo>
                <a:close/>
                <a:moveTo>
                  <a:pt x="6573" y="7888"/>
                </a:moveTo>
                <a:lnTo>
                  <a:pt x="6334" y="7948"/>
                </a:lnTo>
                <a:lnTo>
                  <a:pt x="6215" y="8068"/>
                </a:lnTo>
                <a:lnTo>
                  <a:pt x="6095" y="8187"/>
                </a:lnTo>
                <a:lnTo>
                  <a:pt x="6035" y="8366"/>
                </a:lnTo>
                <a:lnTo>
                  <a:pt x="6035" y="8546"/>
                </a:lnTo>
                <a:lnTo>
                  <a:pt x="6095" y="8665"/>
                </a:lnTo>
                <a:lnTo>
                  <a:pt x="6215" y="8785"/>
                </a:lnTo>
                <a:lnTo>
                  <a:pt x="6334" y="8844"/>
                </a:lnTo>
                <a:lnTo>
                  <a:pt x="6573" y="8785"/>
                </a:lnTo>
                <a:lnTo>
                  <a:pt x="6693" y="8665"/>
                </a:lnTo>
                <a:lnTo>
                  <a:pt x="6812" y="8546"/>
                </a:lnTo>
                <a:lnTo>
                  <a:pt x="6872" y="8366"/>
                </a:lnTo>
                <a:lnTo>
                  <a:pt x="6872" y="8187"/>
                </a:lnTo>
                <a:lnTo>
                  <a:pt x="6812" y="8068"/>
                </a:lnTo>
                <a:lnTo>
                  <a:pt x="6693" y="7948"/>
                </a:lnTo>
                <a:lnTo>
                  <a:pt x="6573" y="7888"/>
                </a:lnTo>
                <a:close/>
                <a:moveTo>
                  <a:pt x="20974" y="6753"/>
                </a:moveTo>
                <a:lnTo>
                  <a:pt x="20436" y="6992"/>
                </a:lnTo>
                <a:lnTo>
                  <a:pt x="19600" y="7470"/>
                </a:lnTo>
                <a:lnTo>
                  <a:pt x="18584" y="8068"/>
                </a:lnTo>
                <a:lnTo>
                  <a:pt x="17508" y="8785"/>
                </a:lnTo>
                <a:lnTo>
                  <a:pt x="16552" y="9561"/>
                </a:lnTo>
                <a:lnTo>
                  <a:pt x="16134" y="9980"/>
                </a:lnTo>
                <a:lnTo>
                  <a:pt x="15835" y="10338"/>
                </a:lnTo>
                <a:lnTo>
                  <a:pt x="15596" y="10697"/>
                </a:lnTo>
                <a:lnTo>
                  <a:pt x="15477" y="10996"/>
                </a:lnTo>
                <a:lnTo>
                  <a:pt x="15477" y="11294"/>
                </a:lnTo>
                <a:lnTo>
                  <a:pt x="15536" y="11414"/>
                </a:lnTo>
                <a:lnTo>
                  <a:pt x="15596" y="11533"/>
                </a:lnTo>
                <a:lnTo>
                  <a:pt x="15716" y="11474"/>
                </a:lnTo>
                <a:lnTo>
                  <a:pt x="15895" y="11354"/>
                </a:lnTo>
                <a:lnTo>
                  <a:pt x="16492" y="10876"/>
                </a:lnTo>
                <a:lnTo>
                  <a:pt x="18285" y="9263"/>
                </a:lnTo>
                <a:lnTo>
                  <a:pt x="20018" y="7590"/>
                </a:lnTo>
                <a:lnTo>
                  <a:pt x="20675" y="6992"/>
                </a:lnTo>
                <a:lnTo>
                  <a:pt x="20974" y="6753"/>
                </a:lnTo>
                <a:close/>
                <a:moveTo>
                  <a:pt x="6513" y="10816"/>
                </a:moveTo>
                <a:lnTo>
                  <a:pt x="6334" y="10876"/>
                </a:lnTo>
                <a:lnTo>
                  <a:pt x="6155" y="10996"/>
                </a:lnTo>
                <a:lnTo>
                  <a:pt x="6095" y="11175"/>
                </a:lnTo>
                <a:lnTo>
                  <a:pt x="6095" y="11354"/>
                </a:lnTo>
                <a:lnTo>
                  <a:pt x="6155" y="11533"/>
                </a:lnTo>
                <a:lnTo>
                  <a:pt x="6274" y="11653"/>
                </a:lnTo>
                <a:lnTo>
                  <a:pt x="6633" y="11653"/>
                </a:lnTo>
                <a:lnTo>
                  <a:pt x="6812" y="11533"/>
                </a:lnTo>
                <a:lnTo>
                  <a:pt x="6932" y="11414"/>
                </a:lnTo>
                <a:lnTo>
                  <a:pt x="6991" y="11294"/>
                </a:lnTo>
                <a:lnTo>
                  <a:pt x="7051" y="11115"/>
                </a:lnTo>
                <a:lnTo>
                  <a:pt x="6991" y="10996"/>
                </a:lnTo>
                <a:lnTo>
                  <a:pt x="6932" y="10876"/>
                </a:lnTo>
                <a:lnTo>
                  <a:pt x="6752" y="10816"/>
                </a:lnTo>
                <a:close/>
                <a:moveTo>
                  <a:pt x="22588" y="8127"/>
                </a:moveTo>
                <a:lnTo>
                  <a:pt x="22588" y="8904"/>
                </a:lnTo>
                <a:lnTo>
                  <a:pt x="22588" y="10398"/>
                </a:lnTo>
                <a:lnTo>
                  <a:pt x="22647" y="11175"/>
                </a:lnTo>
                <a:lnTo>
                  <a:pt x="22767" y="11832"/>
                </a:lnTo>
                <a:lnTo>
                  <a:pt x="22886" y="12071"/>
                </a:lnTo>
                <a:lnTo>
                  <a:pt x="23006" y="12250"/>
                </a:lnTo>
                <a:lnTo>
                  <a:pt x="23125" y="12370"/>
                </a:lnTo>
                <a:lnTo>
                  <a:pt x="23305" y="12370"/>
                </a:lnTo>
                <a:lnTo>
                  <a:pt x="23484" y="12250"/>
                </a:lnTo>
                <a:lnTo>
                  <a:pt x="23544" y="12071"/>
                </a:lnTo>
                <a:lnTo>
                  <a:pt x="23305" y="11055"/>
                </a:lnTo>
                <a:lnTo>
                  <a:pt x="23006" y="10099"/>
                </a:lnTo>
                <a:lnTo>
                  <a:pt x="22767" y="9083"/>
                </a:lnTo>
                <a:lnTo>
                  <a:pt x="22588" y="8127"/>
                </a:lnTo>
                <a:close/>
                <a:moveTo>
                  <a:pt x="4183" y="12549"/>
                </a:moveTo>
                <a:lnTo>
                  <a:pt x="3944" y="12609"/>
                </a:lnTo>
                <a:lnTo>
                  <a:pt x="3765" y="12728"/>
                </a:lnTo>
                <a:lnTo>
                  <a:pt x="3645" y="12908"/>
                </a:lnTo>
                <a:lnTo>
                  <a:pt x="3526" y="13147"/>
                </a:lnTo>
                <a:lnTo>
                  <a:pt x="3526" y="13386"/>
                </a:lnTo>
                <a:lnTo>
                  <a:pt x="3585" y="13565"/>
                </a:lnTo>
                <a:lnTo>
                  <a:pt x="3705" y="13685"/>
                </a:lnTo>
                <a:lnTo>
                  <a:pt x="3944" y="13744"/>
                </a:lnTo>
                <a:lnTo>
                  <a:pt x="4183" y="13685"/>
                </a:lnTo>
                <a:lnTo>
                  <a:pt x="4362" y="13565"/>
                </a:lnTo>
                <a:lnTo>
                  <a:pt x="4482" y="13386"/>
                </a:lnTo>
                <a:lnTo>
                  <a:pt x="4601" y="13147"/>
                </a:lnTo>
                <a:lnTo>
                  <a:pt x="4601" y="12908"/>
                </a:lnTo>
                <a:lnTo>
                  <a:pt x="4541" y="12728"/>
                </a:lnTo>
                <a:lnTo>
                  <a:pt x="4422" y="12609"/>
                </a:lnTo>
                <a:lnTo>
                  <a:pt x="4183" y="12549"/>
                </a:lnTo>
                <a:close/>
                <a:moveTo>
                  <a:pt x="6752" y="14700"/>
                </a:moveTo>
                <a:lnTo>
                  <a:pt x="6573" y="14760"/>
                </a:lnTo>
                <a:lnTo>
                  <a:pt x="6454" y="14760"/>
                </a:lnTo>
                <a:lnTo>
                  <a:pt x="6334" y="14880"/>
                </a:lnTo>
                <a:lnTo>
                  <a:pt x="6215" y="15059"/>
                </a:lnTo>
                <a:lnTo>
                  <a:pt x="6155" y="15298"/>
                </a:lnTo>
                <a:lnTo>
                  <a:pt x="6215" y="15597"/>
                </a:lnTo>
                <a:lnTo>
                  <a:pt x="6394" y="15776"/>
                </a:lnTo>
                <a:lnTo>
                  <a:pt x="6573" y="15896"/>
                </a:lnTo>
                <a:lnTo>
                  <a:pt x="6693" y="15896"/>
                </a:lnTo>
                <a:lnTo>
                  <a:pt x="6812" y="15836"/>
                </a:lnTo>
                <a:lnTo>
                  <a:pt x="6991" y="15776"/>
                </a:lnTo>
                <a:lnTo>
                  <a:pt x="7111" y="15656"/>
                </a:lnTo>
                <a:lnTo>
                  <a:pt x="7230" y="15477"/>
                </a:lnTo>
                <a:lnTo>
                  <a:pt x="7290" y="15298"/>
                </a:lnTo>
                <a:lnTo>
                  <a:pt x="7290" y="15119"/>
                </a:lnTo>
                <a:lnTo>
                  <a:pt x="7171" y="14999"/>
                </a:lnTo>
                <a:lnTo>
                  <a:pt x="7111" y="14880"/>
                </a:lnTo>
                <a:lnTo>
                  <a:pt x="6932" y="14760"/>
                </a:lnTo>
                <a:lnTo>
                  <a:pt x="6752" y="14700"/>
                </a:lnTo>
                <a:close/>
                <a:moveTo>
                  <a:pt x="3167" y="15597"/>
                </a:moveTo>
                <a:lnTo>
                  <a:pt x="2988" y="15716"/>
                </a:lnTo>
                <a:lnTo>
                  <a:pt x="2809" y="15836"/>
                </a:lnTo>
                <a:lnTo>
                  <a:pt x="2749" y="16135"/>
                </a:lnTo>
                <a:lnTo>
                  <a:pt x="2689" y="16314"/>
                </a:lnTo>
                <a:lnTo>
                  <a:pt x="2749" y="16493"/>
                </a:lnTo>
                <a:lnTo>
                  <a:pt x="2868" y="16553"/>
                </a:lnTo>
                <a:lnTo>
                  <a:pt x="3048" y="16613"/>
                </a:lnTo>
                <a:lnTo>
                  <a:pt x="3227" y="16613"/>
                </a:lnTo>
                <a:lnTo>
                  <a:pt x="3406" y="16553"/>
                </a:lnTo>
                <a:lnTo>
                  <a:pt x="3526" y="16493"/>
                </a:lnTo>
                <a:lnTo>
                  <a:pt x="3645" y="16314"/>
                </a:lnTo>
                <a:lnTo>
                  <a:pt x="3705" y="16015"/>
                </a:lnTo>
                <a:lnTo>
                  <a:pt x="3645" y="15836"/>
                </a:lnTo>
                <a:lnTo>
                  <a:pt x="3526" y="15716"/>
                </a:lnTo>
                <a:lnTo>
                  <a:pt x="3346" y="15597"/>
                </a:lnTo>
                <a:close/>
                <a:moveTo>
                  <a:pt x="8186" y="17688"/>
                </a:moveTo>
                <a:lnTo>
                  <a:pt x="8067" y="17748"/>
                </a:lnTo>
                <a:lnTo>
                  <a:pt x="7947" y="17808"/>
                </a:lnTo>
                <a:lnTo>
                  <a:pt x="7828" y="17987"/>
                </a:lnTo>
                <a:lnTo>
                  <a:pt x="7768" y="18166"/>
                </a:lnTo>
                <a:lnTo>
                  <a:pt x="7708" y="18405"/>
                </a:lnTo>
                <a:lnTo>
                  <a:pt x="7768" y="18584"/>
                </a:lnTo>
                <a:lnTo>
                  <a:pt x="7828" y="18764"/>
                </a:lnTo>
                <a:lnTo>
                  <a:pt x="7947" y="18824"/>
                </a:lnTo>
                <a:lnTo>
                  <a:pt x="8127" y="18824"/>
                </a:lnTo>
                <a:lnTo>
                  <a:pt x="8366" y="18764"/>
                </a:lnTo>
                <a:lnTo>
                  <a:pt x="8545" y="18644"/>
                </a:lnTo>
                <a:lnTo>
                  <a:pt x="8724" y="18525"/>
                </a:lnTo>
                <a:lnTo>
                  <a:pt x="8844" y="18465"/>
                </a:lnTo>
                <a:lnTo>
                  <a:pt x="8904" y="18345"/>
                </a:lnTo>
                <a:lnTo>
                  <a:pt x="8904" y="18286"/>
                </a:lnTo>
                <a:lnTo>
                  <a:pt x="8904" y="18166"/>
                </a:lnTo>
                <a:lnTo>
                  <a:pt x="8844" y="17927"/>
                </a:lnTo>
                <a:lnTo>
                  <a:pt x="8665" y="17808"/>
                </a:lnTo>
                <a:lnTo>
                  <a:pt x="8426" y="17688"/>
                </a:lnTo>
                <a:close/>
                <a:moveTo>
                  <a:pt x="5258" y="18883"/>
                </a:moveTo>
                <a:lnTo>
                  <a:pt x="5079" y="18943"/>
                </a:lnTo>
                <a:lnTo>
                  <a:pt x="4900" y="19063"/>
                </a:lnTo>
                <a:lnTo>
                  <a:pt x="4840" y="19242"/>
                </a:lnTo>
                <a:lnTo>
                  <a:pt x="4840" y="19421"/>
                </a:lnTo>
                <a:lnTo>
                  <a:pt x="4840" y="19600"/>
                </a:lnTo>
                <a:lnTo>
                  <a:pt x="4900" y="19780"/>
                </a:lnTo>
                <a:lnTo>
                  <a:pt x="5019" y="19959"/>
                </a:lnTo>
                <a:lnTo>
                  <a:pt x="5139" y="20019"/>
                </a:lnTo>
                <a:lnTo>
                  <a:pt x="5318" y="19959"/>
                </a:lnTo>
                <a:lnTo>
                  <a:pt x="5497" y="19839"/>
                </a:lnTo>
                <a:lnTo>
                  <a:pt x="5617" y="19660"/>
                </a:lnTo>
                <a:lnTo>
                  <a:pt x="5677" y="19421"/>
                </a:lnTo>
                <a:lnTo>
                  <a:pt x="5677" y="19182"/>
                </a:lnTo>
                <a:lnTo>
                  <a:pt x="5617" y="19003"/>
                </a:lnTo>
                <a:lnTo>
                  <a:pt x="5497" y="18883"/>
                </a:lnTo>
                <a:close/>
                <a:moveTo>
                  <a:pt x="7768" y="21094"/>
                </a:moveTo>
                <a:lnTo>
                  <a:pt x="7589" y="21214"/>
                </a:lnTo>
                <a:lnTo>
                  <a:pt x="7529" y="21393"/>
                </a:lnTo>
                <a:lnTo>
                  <a:pt x="7529" y="21572"/>
                </a:lnTo>
                <a:lnTo>
                  <a:pt x="7529" y="21692"/>
                </a:lnTo>
                <a:lnTo>
                  <a:pt x="7589" y="21871"/>
                </a:lnTo>
                <a:lnTo>
                  <a:pt x="7708" y="21931"/>
                </a:lnTo>
                <a:lnTo>
                  <a:pt x="7828" y="21931"/>
                </a:lnTo>
                <a:lnTo>
                  <a:pt x="8067" y="21752"/>
                </a:lnTo>
                <a:lnTo>
                  <a:pt x="8246" y="21453"/>
                </a:lnTo>
                <a:lnTo>
                  <a:pt x="8306" y="21333"/>
                </a:lnTo>
                <a:lnTo>
                  <a:pt x="8306" y="21214"/>
                </a:lnTo>
                <a:lnTo>
                  <a:pt x="8186" y="21094"/>
                </a:lnTo>
                <a:close/>
                <a:moveTo>
                  <a:pt x="11354" y="21991"/>
                </a:moveTo>
                <a:lnTo>
                  <a:pt x="11114" y="22050"/>
                </a:lnTo>
                <a:lnTo>
                  <a:pt x="10995" y="22110"/>
                </a:lnTo>
                <a:lnTo>
                  <a:pt x="10875" y="22289"/>
                </a:lnTo>
                <a:lnTo>
                  <a:pt x="10816" y="22409"/>
                </a:lnTo>
                <a:lnTo>
                  <a:pt x="10816" y="22588"/>
                </a:lnTo>
                <a:lnTo>
                  <a:pt x="10816" y="22767"/>
                </a:lnTo>
                <a:lnTo>
                  <a:pt x="10935" y="22887"/>
                </a:lnTo>
                <a:lnTo>
                  <a:pt x="11114" y="22947"/>
                </a:lnTo>
                <a:lnTo>
                  <a:pt x="11354" y="22947"/>
                </a:lnTo>
                <a:lnTo>
                  <a:pt x="11473" y="22827"/>
                </a:lnTo>
                <a:lnTo>
                  <a:pt x="11593" y="22708"/>
                </a:lnTo>
                <a:lnTo>
                  <a:pt x="11652" y="22528"/>
                </a:lnTo>
                <a:lnTo>
                  <a:pt x="11652" y="22349"/>
                </a:lnTo>
                <a:lnTo>
                  <a:pt x="11593" y="22170"/>
                </a:lnTo>
                <a:lnTo>
                  <a:pt x="11533" y="22050"/>
                </a:lnTo>
                <a:lnTo>
                  <a:pt x="11354" y="21991"/>
                </a:lnTo>
                <a:close/>
                <a:moveTo>
                  <a:pt x="5079" y="21871"/>
                </a:moveTo>
                <a:lnTo>
                  <a:pt x="4840" y="21931"/>
                </a:lnTo>
                <a:lnTo>
                  <a:pt x="4721" y="21991"/>
                </a:lnTo>
                <a:lnTo>
                  <a:pt x="4601" y="22170"/>
                </a:lnTo>
                <a:lnTo>
                  <a:pt x="4482" y="22349"/>
                </a:lnTo>
                <a:lnTo>
                  <a:pt x="4482" y="22528"/>
                </a:lnTo>
                <a:lnTo>
                  <a:pt x="4482" y="22708"/>
                </a:lnTo>
                <a:lnTo>
                  <a:pt x="4601" y="22827"/>
                </a:lnTo>
                <a:lnTo>
                  <a:pt x="4661" y="22947"/>
                </a:lnTo>
                <a:lnTo>
                  <a:pt x="4840" y="23006"/>
                </a:lnTo>
                <a:lnTo>
                  <a:pt x="4960" y="23066"/>
                </a:lnTo>
                <a:lnTo>
                  <a:pt x="5079" y="23066"/>
                </a:lnTo>
                <a:lnTo>
                  <a:pt x="5199" y="23006"/>
                </a:lnTo>
                <a:lnTo>
                  <a:pt x="5378" y="22827"/>
                </a:lnTo>
                <a:lnTo>
                  <a:pt x="5497" y="22588"/>
                </a:lnTo>
                <a:lnTo>
                  <a:pt x="5557" y="22349"/>
                </a:lnTo>
                <a:lnTo>
                  <a:pt x="5497" y="22110"/>
                </a:lnTo>
                <a:lnTo>
                  <a:pt x="5318" y="21931"/>
                </a:lnTo>
                <a:lnTo>
                  <a:pt x="5199" y="21871"/>
                </a:lnTo>
                <a:close/>
                <a:moveTo>
                  <a:pt x="7171" y="24919"/>
                </a:moveTo>
                <a:lnTo>
                  <a:pt x="6932" y="25038"/>
                </a:lnTo>
                <a:lnTo>
                  <a:pt x="6812" y="25217"/>
                </a:lnTo>
                <a:lnTo>
                  <a:pt x="6752" y="25397"/>
                </a:lnTo>
                <a:lnTo>
                  <a:pt x="6752" y="25636"/>
                </a:lnTo>
                <a:lnTo>
                  <a:pt x="6812" y="25815"/>
                </a:lnTo>
                <a:lnTo>
                  <a:pt x="6932" y="25934"/>
                </a:lnTo>
                <a:lnTo>
                  <a:pt x="7111" y="25994"/>
                </a:lnTo>
                <a:lnTo>
                  <a:pt x="7350" y="25934"/>
                </a:lnTo>
                <a:lnTo>
                  <a:pt x="7469" y="25815"/>
                </a:lnTo>
                <a:lnTo>
                  <a:pt x="7529" y="25695"/>
                </a:lnTo>
                <a:lnTo>
                  <a:pt x="7589" y="25516"/>
                </a:lnTo>
                <a:lnTo>
                  <a:pt x="7589" y="25337"/>
                </a:lnTo>
                <a:lnTo>
                  <a:pt x="7529" y="25158"/>
                </a:lnTo>
                <a:lnTo>
                  <a:pt x="7469" y="25038"/>
                </a:lnTo>
                <a:lnTo>
                  <a:pt x="7350" y="24978"/>
                </a:lnTo>
                <a:lnTo>
                  <a:pt x="7171" y="24919"/>
                </a:lnTo>
                <a:close/>
                <a:moveTo>
                  <a:pt x="13684" y="25158"/>
                </a:moveTo>
                <a:lnTo>
                  <a:pt x="13445" y="25337"/>
                </a:lnTo>
                <a:lnTo>
                  <a:pt x="13266" y="25636"/>
                </a:lnTo>
                <a:lnTo>
                  <a:pt x="13206" y="25755"/>
                </a:lnTo>
                <a:lnTo>
                  <a:pt x="13266" y="25875"/>
                </a:lnTo>
                <a:lnTo>
                  <a:pt x="13325" y="25994"/>
                </a:lnTo>
                <a:lnTo>
                  <a:pt x="13564" y="25994"/>
                </a:lnTo>
                <a:lnTo>
                  <a:pt x="13744" y="25934"/>
                </a:lnTo>
                <a:lnTo>
                  <a:pt x="13863" y="25875"/>
                </a:lnTo>
                <a:lnTo>
                  <a:pt x="13983" y="25695"/>
                </a:lnTo>
                <a:lnTo>
                  <a:pt x="13983" y="25516"/>
                </a:lnTo>
                <a:lnTo>
                  <a:pt x="13983" y="25397"/>
                </a:lnTo>
                <a:lnTo>
                  <a:pt x="13923" y="25217"/>
                </a:lnTo>
                <a:lnTo>
                  <a:pt x="13803" y="25158"/>
                </a:lnTo>
                <a:close/>
                <a:moveTo>
                  <a:pt x="11114" y="25815"/>
                </a:moveTo>
                <a:lnTo>
                  <a:pt x="10875" y="25875"/>
                </a:lnTo>
                <a:lnTo>
                  <a:pt x="10756" y="25994"/>
                </a:lnTo>
                <a:lnTo>
                  <a:pt x="10636" y="26114"/>
                </a:lnTo>
                <a:lnTo>
                  <a:pt x="10577" y="26293"/>
                </a:lnTo>
                <a:lnTo>
                  <a:pt x="10577" y="26472"/>
                </a:lnTo>
                <a:lnTo>
                  <a:pt x="10577" y="26592"/>
                </a:lnTo>
                <a:lnTo>
                  <a:pt x="10696" y="26711"/>
                </a:lnTo>
                <a:lnTo>
                  <a:pt x="10875" y="26771"/>
                </a:lnTo>
                <a:lnTo>
                  <a:pt x="11114" y="26711"/>
                </a:lnTo>
                <a:lnTo>
                  <a:pt x="11234" y="26592"/>
                </a:lnTo>
                <a:lnTo>
                  <a:pt x="11354" y="26472"/>
                </a:lnTo>
                <a:lnTo>
                  <a:pt x="11413" y="26293"/>
                </a:lnTo>
                <a:lnTo>
                  <a:pt x="11413" y="26114"/>
                </a:lnTo>
                <a:lnTo>
                  <a:pt x="11413" y="25994"/>
                </a:lnTo>
                <a:lnTo>
                  <a:pt x="11294" y="25875"/>
                </a:lnTo>
                <a:lnTo>
                  <a:pt x="11114" y="25815"/>
                </a:lnTo>
                <a:close/>
                <a:moveTo>
                  <a:pt x="23364" y="26173"/>
                </a:moveTo>
                <a:lnTo>
                  <a:pt x="23245" y="26233"/>
                </a:lnTo>
                <a:lnTo>
                  <a:pt x="23125" y="26293"/>
                </a:lnTo>
                <a:lnTo>
                  <a:pt x="23066" y="26472"/>
                </a:lnTo>
                <a:lnTo>
                  <a:pt x="23066" y="26592"/>
                </a:lnTo>
                <a:lnTo>
                  <a:pt x="23066" y="26771"/>
                </a:lnTo>
                <a:lnTo>
                  <a:pt x="23185" y="26950"/>
                </a:lnTo>
                <a:lnTo>
                  <a:pt x="23364" y="27010"/>
                </a:lnTo>
                <a:lnTo>
                  <a:pt x="23484" y="27010"/>
                </a:lnTo>
                <a:lnTo>
                  <a:pt x="23663" y="26890"/>
                </a:lnTo>
                <a:lnTo>
                  <a:pt x="23723" y="26771"/>
                </a:lnTo>
                <a:lnTo>
                  <a:pt x="23842" y="26651"/>
                </a:lnTo>
                <a:lnTo>
                  <a:pt x="23842" y="26472"/>
                </a:lnTo>
                <a:lnTo>
                  <a:pt x="23783" y="26353"/>
                </a:lnTo>
                <a:lnTo>
                  <a:pt x="23663" y="26233"/>
                </a:lnTo>
                <a:lnTo>
                  <a:pt x="23484" y="26173"/>
                </a:lnTo>
                <a:close/>
                <a:moveTo>
                  <a:pt x="20795" y="26173"/>
                </a:moveTo>
                <a:lnTo>
                  <a:pt x="20675" y="26233"/>
                </a:lnTo>
                <a:lnTo>
                  <a:pt x="20556" y="26353"/>
                </a:lnTo>
                <a:lnTo>
                  <a:pt x="20436" y="26532"/>
                </a:lnTo>
                <a:lnTo>
                  <a:pt x="20377" y="26711"/>
                </a:lnTo>
                <a:lnTo>
                  <a:pt x="20436" y="26890"/>
                </a:lnTo>
                <a:lnTo>
                  <a:pt x="20496" y="27070"/>
                </a:lnTo>
                <a:lnTo>
                  <a:pt x="20616" y="27189"/>
                </a:lnTo>
                <a:lnTo>
                  <a:pt x="20914" y="27189"/>
                </a:lnTo>
                <a:lnTo>
                  <a:pt x="21034" y="27070"/>
                </a:lnTo>
                <a:lnTo>
                  <a:pt x="21094" y="26890"/>
                </a:lnTo>
                <a:lnTo>
                  <a:pt x="21153" y="26711"/>
                </a:lnTo>
                <a:lnTo>
                  <a:pt x="21153" y="26532"/>
                </a:lnTo>
                <a:lnTo>
                  <a:pt x="21034" y="26353"/>
                </a:lnTo>
                <a:lnTo>
                  <a:pt x="20914" y="26233"/>
                </a:lnTo>
                <a:lnTo>
                  <a:pt x="20795" y="26173"/>
                </a:lnTo>
                <a:close/>
                <a:moveTo>
                  <a:pt x="17329" y="27189"/>
                </a:moveTo>
                <a:lnTo>
                  <a:pt x="17090" y="27249"/>
                </a:lnTo>
                <a:lnTo>
                  <a:pt x="16971" y="27369"/>
                </a:lnTo>
                <a:lnTo>
                  <a:pt x="16851" y="27488"/>
                </a:lnTo>
                <a:lnTo>
                  <a:pt x="16731" y="27667"/>
                </a:lnTo>
                <a:lnTo>
                  <a:pt x="16731" y="27847"/>
                </a:lnTo>
                <a:lnTo>
                  <a:pt x="16791" y="28026"/>
                </a:lnTo>
                <a:lnTo>
                  <a:pt x="16911" y="28145"/>
                </a:lnTo>
                <a:lnTo>
                  <a:pt x="17090" y="28265"/>
                </a:lnTo>
                <a:lnTo>
                  <a:pt x="17329" y="28205"/>
                </a:lnTo>
                <a:lnTo>
                  <a:pt x="17508" y="28145"/>
                </a:lnTo>
                <a:lnTo>
                  <a:pt x="17628" y="27966"/>
                </a:lnTo>
                <a:lnTo>
                  <a:pt x="17688" y="27787"/>
                </a:lnTo>
                <a:lnTo>
                  <a:pt x="17688" y="27548"/>
                </a:lnTo>
                <a:lnTo>
                  <a:pt x="17628" y="27369"/>
                </a:lnTo>
                <a:lnTo>
                  <a:pt x="17508" y="27249"/>
                </a:lnTo>
                <a:lnTo>
                  <a:pt x="17329" y="27189"/>
                </a:lnTo>
                <a:close/>
                <a:moveTo>
                  <a:pt x="13624" y="27309"/>
                </a:moveTo>
                <a:lnTo>
                  <a:pt x="13445" y="27369"/>
                </a:lnTo>
                <a:lnTo>
                  <a:pt x="13325" y="27488"/>
                </a:lnTo>
                <a:lnTo>
                  <a:pt x="13266" y="27667"/>
                </a:lnTo>
                <a:lnTo>
                  <a:pt x="13206" y="27847"/>
                </a:lnTo>
                <a:lnTo>
                  <a:pt x="13206" y="28026"/>
                </a:lnTo>
                <a:lnTo>
                  <a:pt x="13266" y="28205"/>
                </a:lnTo>
                <a:lnTo>
                  <a:pt x="13385" y="28265"/>
                </a:lnTo>
                <a:lnTo>
                  <a:pt x="13505" y="28325"/>
                </a:lnTo>
                <a:lnTo>
                  <a:pt x="13744" y="28325"/>
                </a:lnTo>
                <a:lnTo>
                  <a:pt x="13863" y="28145"/>
                </a:lnTo>
                <a:lnTo>
                  <a:pt x="13983" y="28026"/>
                </a:lnTo>
                <a:lnTo>
                  <a:pt x="14043" y="27787"/>
                </a:lnTo>
                <a:lnTo>
                  <a:pt x="14043" y="27608"/>
                </a:lnTo>
                <a:lnTo>
                  <a:pt x="13923" y="27428"/>
                </a:lnTo>
                <a:lnTo>
                  <a:pt x="13803" y="27309"/>
                </a:lnTo>
                <a:close/>
                <a:moveTo>
                  <a:pt x="9202" y="27369"/>
                </a:moveTo>
                <a:lnTo>
                  <a:pt x="8963" y="27428"/>
                </a:lnTo>
                <a:lnTo>
                  <a:pt x="8784" y="27548"/>
                </a:lnTo>
                <a:lnTo>
                  <a:pt x="8605" y="27727"/>
                </a:lnTo>
                <a:lnTo>
                  <a:pt x="8545" y="27966"/>
                </a:lnTo>
                <a:lnTo>
                  <a:pt x="8545" y="28205"/>
                </a:lnTo>
                <a:lnTo>
                  <a:pt x="8605" y="28384"/>
                </a:lnTo>
                <a:lnTo>
                  <a:pt x="8724" y="28504"/>
                </a:lnTo>
                <a:lnTo>
                  <a:pt x="8963" y="28564"/>
                </a:lnTo>
                <a:lnTo>
                  <a:pt x="9202" y="28504"/>
                </a:lnTo>
                <a:lnTo>
                  <a:pt x="9382" y="28384"/>
                </a:lnTo>
                <a:lnTo>
                  <a:pt x="9561" y="28205"/>
                </a:lnTo>
                <a:lnTo>
                  <a:pt x="9621" y="27966"/>
                </a:lnTo>
                <a:lnTo>
                  <a:pt x="9621" y="27727"/>
                </a:lnTo>
                <a:lnTo>
                  <a:pt x="9561" y="27548"/>
                </a:lnTo>
                <a:lnTo>
                  <a:pt x="9441" y="27428"/>
                </a:lnTo>
                <a:lnTo>
                  <a:pt x="9202" y="27369"/>
                </a:lnTo>
                <a:close/>
                <a:moveTo>
                  <a:pt x="18763" y="28504"/>
                </a:moveTo>
                <a:lnTo>
                  <a:pt x="18644" y="28623"/>
                </a:lnTo>
                <a:lnTo>
                  <a:pt x="18524" y="28743"/>
                </a:lnTo>
                <a:lnTo>
                  <a:pt x="18464" y="28922"/>
                </a:lnTo>
                <a:lnTo>
                  <a:pt x="18464" y="29101"/>
                </a:lnTo>
                <a:lnTo>
                  <a:pt x="18524" y="29221"/>
                </a:lnTo>
                <a:lnTo>
                  <a:pt x="18644" y="29340"/>
                </a:lnTo>
                <a:lnTo>
                  <a:pt x="19002" y="29340"/>
                </a:lnTo>
                <a:lnTo>
                  <a:pt x="19122" y="29221"/>
                </a:lnTo>
                <a:lnTo>
                  <a:pt x="19241" y="29101"/>
                </a:lnTo>
                <a:lnTo>
                  <a:pt x="19301" y="28922"/>
                </a:lnTo>
                <a:lnTo>
                  <a:pt x="19301" y="28743"/>
                </a:lnTo>
                <a:lnTo>
                  <a:pt x="19241" y="28623"/>
                </a:lnTo>
                <a:lnTo>
                  <a:pt x="19122" y="28504"/>
                </a:lnTo>
                <a:close/>
                <a:moveTo>
                  <a:pt x="20556" y="1196"/>
                </a:moveTo>
                <a:lnTo>
                  <a:pt x="21153" y="1255"/>
                </a:lnTo>
                <a:lnTo>
                  <a:pt x="22289" y="1375"/>
                </a:lnTo>
                <a:lnTo>
                  <a:pt x="23424" y="1614"/>
                </a:lnTo>
                <a:lnTo>
                  <a:pt x="24500" y="1973"/>
                </a:lnTo>
                <a:lnTo>
                  <a:pt x="23603" y="2929"/>
                </a:lnTo>
                <a:lnTo>
                  <a:pt x="23066" y="3526"/>
                </a:lnTo>
                <a:lnTo>
                  <a:pt x="22886" y="3765"/>
                </a:lnTo>
                <a:lnTo>
                  <a:pt x="22886" y="3885"/>
                </a:lnTo>
                <a:lnTo>
                  <a:pt x="23006" y="3885"/>
                </a:lnTo>
                <a:lnTo>
                  <a:pt x="23125" y="3765"/>
                </a:lnTo>
                <a:lnTo>
                  <a:pt x="23603" y="3407"/>
                </a:lnTo>
                <a:lnTo>
                  <a:pt x="24380" y="2809"/>
                </a:lnTo>
                <a:lnTo>
                  <a:pt x="24918" y="2510"/>
                </a:lnTo>
                <a:lnTo>
                  <a:pt x="25157" y="2391"/>
                </a:lnTo>
                <a:lnTo>
                  <a:pt x="25336" y="2391"/>
                </a:lnTo>
                <a:lnTo>
                  <a:pt x="25516" y="2451"/>
                </a:lnTo>
                <a:lnTo>
                  <a:pt x="25755" y="2510"/>
                </a:lnTo>
                <a:lnTo>
                  <a:pt x="26352" y="2869"/>
                </a:lnTo>
                <a:lnTo>
                  <a:pt x="27368" y="3407"/>
                </a:lnTo>
                <a:lnTo>
                  <a:pt x="28324" y="4064"/>
                </a:lnTo>
                <a:lnTo>
                  <a:pt x="29280" y="4721"/>
                </a:lnTo>
                <a:lnTo>
                  <a:pt x="30176" y="5438"/>
                </a:lnTo>
                <a:lnTo>
                  <a:pt x="30953" y="6155"/>
                </a:lnTo>
                <a:lnTo>
                  <a:pt x="31670" y="6932"/>
                </a:lnTo>
                <a:lnTo>
                  <a:pt x="32268" y="7769"/>
                </a:lnTo>
                <a:lnTo>
                  <a:pt x="32806" y="8665"/>
                </a:lnTo>
                <a:lnTo>
                  <a:pt x="33224" y="9561"/>
                </a:lnTo>
                <a:lnTo>
                  <a:pt x="33582" y="10518"/>
                </a:lnTo>
                <a:lnTo>
                  <a:pt x="33822" y="11533"/>
                </a:lnTo>
                <a:lnTo>
                  <a:pt x="33881" y="12609"/>
                </a:lnTo>
                <a:lnTo>
                  <a:pt x="33941" y="13804"/>
                </a:lnTo>
                <a:lnTo>
                  <a:pt x="33822" y="14939"/>
                </a:lnTo>
                <a:lnTo>
                  <a:pt x="33642" y="16075"/>
                </a:lnTo>
                <a:lnTo>
                  <a:pt x="33343" y="17210"/>
                </a:lnTo>
                <a:lnTo>
                  <a:pt x="32985" y="18345"/>
                </a:lnTo>
                <a:lnTo>
                  <a:pt x="32567" y="19421"/>
                </a:lnTo>
                <a:lnTo>
                  <a:pt x="32029" y="20497"/>
                </a:lnTo>
                <a:lnTo>
                  <a:pt x="31491" y="21572"/>
                </a:lnTo>
                <a:lnTo>
                  <a:pt x="30834" y="22528"/>
                </a:lnTo>
                <a:lnTo>
                  <a:pt x="30117" y="23484"/>
                </a:lnTo>
                <a:lnTo>
                  <a:pt x="29340" y="24440"/>
                </a:lnTo>
                <a:lnTo>
                  <a:pt x="28563" y="25277"/>
                </a:lnTo>
                <a:lnTo>
                  <a:pt x="27726" y="26114"/>
                </a:lnTo>
                <a:lnTo>
                  <a:pt x="26830" y="26831"/>
                </a:lnTo>
                <a:lnTo>
                  <a:pt x="25874" y="27548"/>
                </a:lnTo>
                <a:lnTo>
                  <a:pt x="24918" y="28145"/>
                </a:lnTo>
                <a:lnTo>
                  <a:pt x="23783" y="28803"/>
                </a:lnTo>
                <a:lnTo>
                  <a:pt x="22588" y="29281"/>
                </a:lnTo>
                <a:lnTo>
                  <a:pt x="21392" y="29699"/>
                </a:lnTo>
                <a:lnTo>
                  <a:pt x="20197" y="30057"/>
                </a:lnTo>
                <a:lnTo>
                  <a:pt x="18942" y="30297"/>
                </a:lnTo>
                <a:lnTo>
                  <a:pt x="17688" y="30416"/>
                </a:lnTo>
                <a:lnTo>
                  <a:pt x="16373" y="30476"/>
                </a:lnTo>
                <a:lnTo>
                  <a:pt x="15118" y="30416"/>
                </a:lnTo>
                <a:lnTo>
                  <a:pt x="15357" y="30416"/>
                </a:lnTo>
                <a:lnTo>
                  <a:pt x="15477" y="30297"/>
                </a:lnTo>
                <a:lnTo>
                  <a:pt x="15656" y="30057"/>
                </a:lnTo>
                <a:lnTo>
                  <a:pt x="15775" y="29699"/>
                </a:lnTo>
                <a:lnTo>
                  <a:pt x="15835" y="29520"/>
                </a:lnTo>
                <a:lnTo>
                  <a:pt x="15775" y="29340"/>
                </a:lnTo>
                <a:lnTo>
                  <a:pt x="15716" y="29221"/>
                </a:lnTo>
                <a:lnTo>
                  <a:pt x="15656" y="29101"/>
                </a:lnTo>
                <a:lnTo>
                  <a:pt x="15297" y="29101"/>
                </a:lnTo>
                <a:lnTo>
                  <a:pt x="15058" y="29161"/>
                </a:lnTo>
                <a:lnTo>
                  <a:pt x="14879" y="29400"/>
                </a:lnTo>
                <a:lnTo>
                  <a:pt x="14760" y="29639"/>
                </a:lnTo>
                <a:lnTo>
                  <a:pt x="14760" y="29818"/>
                </a:lnTo>
                <a:lnTo>
                  <a:pt x="14879" y="30117"/>
                </a:lnTo>
                <a:lnTo>
                  <a:pt x="14999" y="30297"/>
                </a:lnTo>
                <a:lnTo>
                  <a:pt x="15054" y="30407"/>
                </a:lnTo>
                <a:lnTo>
                  <a:pt x="15054" y="30407"/>
                </a:lnTo>
                <a:lnTo>
                  <a:pt x="13863" y="30237"/>
                </a:lnTo>
                <a:lnTo>
                  <a:pt x="12608" y="29998"/>
                </a:lnTo>
                <a:lnTo>
                  <a:pt x="11413" y="29699"/>
                </a:lnTo>
                <a:lnTo>
                  <a:pt x="10218" y="29221"/>
                </a:lnTo>
                <a:lnTo>
                  <a:pt x="9023" y="28683"/>
                </a:lnTo>
                <a:lnTo>
                  <a:pt x="7947" y="28086"/>
                </a:lnTo>
                <a:lnTo>
                  <a:pt x="6872" y="27369"/>
                </a:lnTo>
                <a:lnTo>
                  <a:pt x="5856" y="26592"/>
                </a:lnTo>
                <a:lnTo>
                  <a:pt x="5019" y="25815"/>
                </a:lnTo>
                <a:lnTo>
                  <a:pt x="4243" y="24978"/>
                </a:lnTo>
                <a:lnTo>
                  <a:pt x="3526" y="24022"/>
                </a:lnTo>
                <a:lnTo>
                  <a:pt x="2928" y="23066"/>
                </a:lnTo>
                <a:lnTo>
                  <a:pt x="2330" y="22050"/>
                </a:lnTo>
                <a:lnTo>
                  <a:pt x="1852" y="20915"/>
                </a:lnTo>
                <a:lnTo>
                  <a:pt x="1494" y="19839"/>
                </a:lnTo>
                <a:lnTo>
                  <a:pt x="1613" y="19720"/>
                </a:lnTo>
                <a:lnTo>
                  <a:pt x="1733" y="19600"/>
                </a:lnTo>
                <a:lnTo>
                  <a:pt x="1793" y="19481"/>
                </a:lnTo>
                <a:lnTo>
                  <a:pt x="1852" y="19302"/>
                </a:lnTo>
                <a:lnTo>
                  <a:pt x="1733" y="19063"/>
                </a:lnTo>
                <a:lnTo>
                  <a:pt x="1554" y="18824"/>
                </a:lnTo>
                <a:lnTo>
                  <a:pt x="1315" y="18525"/>
                </a:lnTo>
                <a:lnTo>
                  <a:pt x="1135" y="18226"/>
                </a:lnTo>
                <a:lnTo>
                  <a:pt x="1076" y="17927"/>
                </a:lnTo>
                <a:lnTo>
                  <a:pt x="1016" y="17628"/>
                </a:lnTo>
                <a:lnTo>
                  <a:pt x="1016" y="16971"/>
                </a:lnTo>
                <a:lnTo>
                  <a:pt x="1076" y="15656"/>
                </a:lnTo>
                <a:lnTo>
                  <a:pt x="1135" y="14999"/>
                </a:lnTo>
                <a:lnTo>
                  <a:pt x="1255" y="14342"/>
                </a:lnTo>
                <a:lnTo>
                  <a:pt x="1434" y="13744"/>
                </a:lnTo>
                <a:lnTo>
                  <a:pt x="1613" y="13087"/>
                </a:lnTo>
                <a:lnTo>
                  <a:pt x="2091" y="11892"/>
                </a:lnTo>
                <a:lnTo>
                  <a:pt x="2689" y="10697"/>
                </a:lnTo>
                <a:lnTo>
                  <a:pt x="2868" y="10876"/>
                </a:lnTo>
                <a:lnTo>
                  <a:pt x="3048" y="10876"/>
                </a:lnTo>
                <a:lnTo>
                  <a:pt x="3227" y="10816"/>
                </a:lnTo>
                <a:lnTo>
                  <a:pt x="3346" y="10637"/>
                </a:lnTo>
                <a:lnTo>
                  <a:pt x="3406" y="10458"/>
                </a:lnTo>
                <a:lnTo>
                  <a:pt x="3406" y="10279"/>
                </a:lnTo>
                <a:lnTo>
                  <a:pt x="3287" y="10099"/>
                </a:lnTo>
                <a:lnTo>
                  <a:pt x="3107" y="9980"/>
                </a:lnTo>
                <a:lnTo>
                  <a:pt x="3884" y="8844"/>
                </a:lnTo>
                <a:lnTo>
                  <a:pt x="4780" y="7709"/>
                </a:lnTo>
                <a:lnTo>
                  <a:pt x="5677" y="6633"/>
                </a:lnTo>
                <a:lnTo>
                  <a:pt x="6752" y="5618"/>
                </a:lnTo>
                <a:lnTo>
                  <a:pt x="7828" y="4721"/>
                </a:lnTo>
                <a:lnTo>
                  <a:pt x="8963" y="3885"/>
                </a:lnTo>
                <a:lnTo>
                  <a:pt x="10158" y="3108"/>
                </a:lnTo>
                <a:lnTo>
                  <a:pt x="11473" y="2510"/>
                </a:lnTo>
                <a:lnTo>
                  <a:pt x="12668" y="1973"/>
                </a:lnTo>
                <a:lnTo>
                  <a:pt x="13983" y="1614"/>
                </a:lnTo>
                <a:lnTo>
                  <a:pt x="14640" y="1435"/>
                </a:lnTo>
                <a:lnTo>
                  <a:pt x="15297" y="1375"/>
                </a:lnTo>
                <a:lnTo>
                  <a:pt x="15955" y="1315"/>
                </a:lnTo>
                <a:lnTo>
                  <a:pt x="16612" y="1255"/>
                </a:lnTo>
                <a:lnTo>
                  <a:pt x="17688" y="1435"/>
                </a:lnTo>
                <a:lnTo>
                  <a:pt x="19480" y="1853"/>
                </a:lnTo>
                <a:lnTo>
                  <a:pt x="21094" y="2271"/>
                </a:lnTo>
                <a:lnTo>
                  <a:pt x="21631" y="2451"/>
                </a:lnTo>
                <a:lnTo>
                  <a:pt x="21751" y="2510"/>
                </a:lnTo>
                <a:lnTo>
                  <a:pt x="21751" y="2570"/>
                </a:lnTo>
                <a:lnTo>
                  <a:pt x="21811" y="2451"/>
                </a:lnTo>
                <a:lnTo>
                  <a:pt x="21751" y="2391"/>
                </a:lnTo>
                <a:lnTo>
                  <a:pt x="21631" y="2212"/>
                </a:lnTo>
                <a:lnTo>
                  <a:pt x="21392" y="1973"/>
                </a:lnTo>
                <a:lnTo>
                  <a:pt x="21034" y="1793"/>
                </a:lnTo>
                <a:lnTo>
                  <a:pt x="20377" y="1435"/>
                </a:lnTo>
                <a:lnTo>
                  <a:pt x="19958" y="1255"/>
                </a:lnTo>
                <a:lnTo>
                  <a:pt x="20556" y="1196"/>
                </a:lnTo>
                <a:close/>
                <a:moveTo>
                  <a:pt x="20974" y="1"/>
                </a:moveTo>
                <a:lnTo>
                  <a:pt x="20377" y="60"/>
                </a:lnTo>
                <a:lnTo>
                  <a:pt x="19779" y="180"/>
                </a:lnTo>
                <a:lnTo>
                  <a:pt x="18644" y="359"/>
                </a:lnTo>
                <a:lnTo>
                  <a:pt x="17568" y="479"/>
                </a:lnTo>
                <a:lnTo>
                  <a:pt x="16373" y="538"/>
                </a:lnTo>
                <a:lnTo>
                  <a:pt x="15178" y="538"/>
                </a:lnTo>
                <a:lnTo>
                  <a:pt x="14580" y="598"/>
                </a:lnTo>
                <a:lnTo>
                  <a:pt x="13983" y="658"/>
                </a:lnTo>
                <a:lnTo>
                  <a:pt x="13385" y="777"/>
                </a:lnTo>
                <a:lnTo>
                  <a:pt x="12728" y="957"/>
                </a:lnTo>
                <a:lnTo>
                  <a:pt x="11473" y="1435"/>
                </a:lnTo>
                <a:lnTo>
                  <a:pt x="10218" y="2032"/>
                </a:lnTo>
                <a:lnTo>
                  <a:pt x="9023" y="2690"/>
                </a:lnTo>
                <a:lnTo>
                  <a:pt x="7888" y="3466"/>
                </a:lnTo>
                <a:lnTo>
                  <a:pt x="6872" y="4303"/>
                </a:lnTo>
                <a:lnTo>
                  <a:pt x="5856" y="5140"/>
                </a:lnTo>
                <a:lnTo>
                  <a:pt x="4900" y="6096"/>
                </a:lnTo>
                <a:lnTo>
                  <a:pt x="4004" y="7052"/>
                </a:lnTo>
                <a:lnTo>
                  <a:pt x="3167" y="8127"/>
                </a:lnTo>
                <a:lnTo>
                  <a:pt x="2390" y="9203"/>
                </a:lnTo>
                <a:lnTo>
                  <a:pt x="1733" y="10338"/>
                </a:lnTo>
                <a:lnTo>
                  <a:pt x="1135" y="11533"/>
                </a:lnTo>
                <a:lnTo>
                  <a:pt x="657" y="12788"/>
                </a:lnTo>
                <a:lnTo>
                  <a:pt x="299" y="14043"/>
                </a:lnTo>
                <a:lnTo>
                  <a:pt x="60" y="15298"/>
                </a:lnTo>
                <a:lnTo>
                  <a:pt x="0" y="16613"/>
                </a:lnTo>
                <a:lnTo>
                  <a:pt x="60" y="17867"/>
                </a:lnTo>
                <a:lnTo>
                  <a:pt x="239" y="19063"/>
                </a:lnTo>
                <a:lnTo>
                  <a:pt x="478" y="20317"/>
                </a:lnTo>
                <a:lnTo>
                  <a:pt x="896" y="21512"/>
                </a:lnTo>
                <a:lnTo>
                  <a:pt x="1374" y="22648"/>
                </a:lnTo>
                <a:lnTo>
                  <a:pt x="2032" y="23723"/>
                </a:lnTo>
                <a:lnTo>
                  <a:pt x="2689" y="24799"/>
                </a:lnTo>
                <a:lnTo>
                  <a:pt x="3466" y="25815"/>
                </a:lnTo>
                <a:lnTo>
                  <a:pt x="4362" y="26771"/>
                </a:lnTo>
                <a:lnTo>
                  <a:pt x="5318" y="27608"/>
                </a:lnTo>
                <a:lnTo>
                  <a:pt x="6334" y="28444"/>
                </a:lnTo>
                <a:lnTo>
                  <a:pt x="7469" y="29161"/>
                </a:lnTo>
                <a:lnTo>
                  <a:pt x="8545" y="29759"/>
                </a:lnTo>
                <a:lnTo>
                  <a:pt x="9680" y="30297"/>
                </a:lnTo>
                <a:lnTo>
                  <a:pt x="10875" y="30715"/>
                </a:lnTo>
                <a:lnTo>
                  <a:pt x="12071" y="31073"/>
                </a:lnTo>
                <a:lnTo>
                  <a:pt x="13266" y="31312"/>
                </a:lnTo>
                <a:lnTo>
                  <a:pt x="14521" y="31492"/>
                </a:lnTo>
                <a:lnTo>
                  <a:pt x="15716" y="31611"/>
                </a:lnTo>
                <a:lnTo>
                  <a:pt x="16971" y="31611"/>
                </a:lnTo>
                <a:lnTo>
                  <a:pt x="18225" y="31492"/>
                </a:lnTo>
                <a:lnTo>
                  <a:pt x="19420" y="31372"/>
                </a:lnTo>
                <a:lnTo>
                  <a:pt x="20616" y="31073"/>
                </a:lnTo>
                <a:lnTo>
                  <a:pt x="21811" y="30775"/>
                </a:lnTo>
                <a:lnTo>
                  <a:pt x="23006" y="30356"/>
                </a:lnTo>
                <a:lnTo>
                  <a:pt x="24141" y="29818"/>
                </a:lnTo>
                <a:lnTo>
                  <a:pt x="25277" y="29221"/>
                </a:lnTo>
                <a:lnTo>
                  <a:pt x="26352" y="28564"/>
                </a:lnTo>
                <a:lnTo>
                  <a:pt x="27428" y="27787"/>
                </a:lnTo>
                <a:lnTo>
                  <a:pt x="28444" y="26890"/>
                </a:lnTo>
                <a:lnTo>
                  <a:pt x="29459" y="25875"/>
                </a:lnTo>
                <a:lnTo>
                  <a:pt x="30415" y="24799"/>
                </a:lnTo>
                <a:lnTo>
                  <a:pt x="31372" y="23664"/>
                </a:lnTo>
                <a:lnTo>
                  <a:pt x="32148" y="22469"/>
                </a:lnTo>
                <a:lnTo>
                  <a:pt x="32925" y="21154"/>
                </a:lnTo>
                <a:lnTo>
                  <a:pt x="33582" y="19899"/>
                </a:lnTo>
                <a:lnTo>
                  <a:pt x="34120" y="18525"/>
                </a:lnTo>
                <a:lnTo>
                  <a:pt x="34598" y="17150"/>
                </a:lnTo>
                <a:lnTo>
                  <a:pt x="34897" y="15776"/>
                </a:lnTo>
                <a:lnTo>
                  <a:pt x="35076" y="14342"/>
                </a:lnTo>
                <a:lnTo>
                  <a:pt x="35136" y="13625"/>
                </a:lnTo>
                <a:lnTo>
                  <a:pt x="35136" y="12967"/>
                </a:lnTo>
                <a:lnTo>
                  <a:pt x="35136" y="12250"/>
                </a:lnTo>
                <a:lnTo>
                  <a:pt x="35076" y="11533"/>
                </a:lnTo>
                <a:lnTo>
                  <a:pt x="34957" y="10876"/>
                </a:lnTo>
                <a:lnTo>
                  <a:pt x="34778" y="10159"/>
                </a:lnTo>
                <a:lnTo>
                  <a:pt x="34598" y="9502"/>
                </a:lnTo>
                <a:lnTo>
                  <a:pt x="34359" y="8785"/>
                </a:lnTo>
                <a:lnTo>
                  <a:pt x="34061" y="8247"/>
                </a:lnTo>
                <a:lnTo>
                  <a:pt x="33822" y="7649"/>
                </a:lnTo>
                <a:lnTo>
                  <a:pt x="33463" y="7111"/>
                </a:lnTo>
                <a:lnTo>
                  <a:pt x="33104" y="6574"/>
                </a:lnTo>
                <a:lnTo>
                  <a:pt x="32268" y="5618"/>
                </a:lnTo>
                <a:lnTo>
                  <a:pt x="31312" y="4721"/>
                </a:lnTo>
                <a:lnTo>
                  <a:pt x="30296" y="3885"/>
                </a:lnTo>
                <a:lnTo>
                  <a:pt x="29220" y="3108"/>
                </a:lnTo>
                <a:lnTo>
                  <a:pt x="28145" y="2391"/>
                </a:lnTo>
                <a:lnTo>
                  <a:pt x="27069" y="1793"/>
                </a:lnTo>
                <a:lnTo>
                  <a:pt x="25934" y="1196"/>
                </a:lnTo>
                <a:lnTo>
                  <a:pt x="24739" y="718"/>
                </a:lnTo>
                <a:lnTo>
                  <a:pt x="23484" y="359"/>
                </a:lnTo>
                <a:lnTo>
                  <a:pt x="22827" y="180"/>
                </a:lnTo>
                <a:lnTo>
                  <a:pt x="22229" y="60"/>
                </a:lnTo>
                <a:lnTo>
                  <a:pt x="21572"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116" name="Google Shape;116;p4"/>
          <p:cNvSpPr/>
          <p:nvPr/>
        </p:nvSpPr>
        <p:spPr>
          <a:xfrm rot="1151678">
            <a:off x="8450738" y="3960294"/>
            <a:ext cx="326039" cy="573820"/>
          </a:xfrm>
          <a:custGeom>
            <a:avLst/>
            <a:gdLst/>
            <a:ahLst/>
            <a:cxnLst/>
            <a:rect l="l" t="t" r="r" b="b"/>
            <a:pathLst>
              <a:path w="14940" h="26294" extrusionOk="0">
                <a:moveTo>
                  <a:pt x="4483" y="14880"/>
                </a:moveTo>
                <a:lnTo>
                  <a:pt x="5140" y="14940"/>
                </a:lnTo>
                <a:lnTo>
                  <a:pt x="5498" y="14999"/>
                </a:lnTo>
                <a:lnTo>
                  <a:pt x="5797" y="15059"/>
                </a:lnTo>
                <a:lnTo>
                  <a:pt x="6454" y="15358"/>
                </a:lnTo>
                <a:lnTo>
                  <a:pt x="7052" y="15657"/>
                </a:lnTo>
                <a:lnTo>
                  <a:pt x="7650" y="15896"/>
                </a:lnTo>
                <a:lnTo>
                  <a:pt x="8128" y="16015"/>
                </a:lnTo>
                <a:lnTo>
                  <a:pt x="8665" y="16015"/>
                </a:lnTo>
                <a:lnTo>
                  <a:pt x="8785" y="15896"/>
                </a:lnTo>
                <a:lnTo>
                  <a:pt x="8964" y="15716"/>
                </a:lnTo>
                <a:lnTo>
                  <a:pt x="9084" y="15537"/>
                </a:lnTo>
                <a:lnTo>
                  <a:pt x="9263" y="15418"/>
                </a:lnTo>
                <a:lnTo>
                  <a:pt x="9861" y="15298"/>
                </a:lnTo>
                <a:lnTo>
                  <a:pt x="10458" y="15298"/>
                </a:lnTo>
                <a:lnTo>
                  <a:pt x="11115" y="15358"/>
                </a:lnTo>
                <a:lnTo>
                  <a:pt x="11773" y="15597"/>
                </a:lnTo>
                <a:lnTo>
                  <a:pt x="12370" y="15836"/>
                </a:lnTo>
                <a:lnTo>
                  <a:pt x="12908" y="16194"/>
                </a:lnTo>
                <a:lnTo>
                  <a:pt x="13326" y="16613"/>
                </a:lnTo>
                <a:lnTo>
                  <a:pt x="13685" y="17091"/>
                </a:lnTo>
                <a:lnTo>
                  <a:pt x="13924" y="17629"/>
                </a:lnTo>
                <a:lnTo>
                  <a:pt x="14043" y="18166"/>
                </a:lnTo>
                <a:lnTo>
                  <a:pt x="14103" y="18764"/>
                </a:lnTo>
                <a:lnTo>
                  <a:pt x="14043" y="19361"/>
                </a:lnTo>
                <a:lnTo>
                  <a:pt x="13924" y="19899"/>
                </a:lnTo>
                <a:lnTo>
                  <a:pt x="13745" y="20497"/>
                </a:lnTo>
                <a:lnTo>
                  <a:pt x="13506" y="21035"/>
                </a:lnTo>
                <a:lnTo>
                  <a:pt x="13267" y="21513"/>
                </a:lnTo>
                <a:lnTo>
                  <a:pt x="12968" y="22050"/>
                </a:lnTo>
                <a:lnTo>
                  <a:pt x="12609" y="22588"/>
                </a:lnTo>
                <a:lnTo>
                  <a:pt x="12251" y="23007"/>
                </a:lnTo>
                <a:lnTo>
                  <a:pt x="11832" y="23425"/>
                </a:lnTo>
                <a:lnTo>
                  <a:pt x="11414" y="23843"/>
                </a:lnTo>
                <a:lnTo>
                  <a:pt x="10936" y="24202"/>
                </a:lnTo>
                <a:lnTo>
                  <a:pt x="10458" y="24441"/>
                </a:lnTo>
                <a:lnTo>
                  <a:pt x="9920" y="24739"/>
                </a:lnTo>
                <a:lnTo>
                  <a:pt x="9383" y="24919"/>
                </a:lnTo>
                <a:lnTo>
                  <a:pt x="8845" y="25098"/>
                </a:lnTo>
                <a:lnTo>
                  <a:pt x="8307" y="25158"/>
                </a:lnTo>
                <a:lnTo>
                  <a:pt x="7709" y="25217"/>
                </a:lnTo>
                <a:lnTo>
                  <a:pt x="7112" y="25217"/>
                </a:lnTo>
                <a:lnTo>
                  <a:pt x="6574" y="25158"/>
                </a:lnTo>
                <a:lnTo>
                  <a:pt x="5976" y="25038"/>
                </a:lnTo>
                <a:lnTo>
                  <a:pt x="5379" y="24919"/>
                </a:lnTo>
                <a:lnTo>
                  <a:pt x="4781" y="24680"/>
                </a:lnTo>
                <a:lnTo>
                  <a:pt x="4244" y="24381"/>
                </a:lnTo>
                <a:lnTo>
                  <a:pt x="3706" y="24082"/>
                </a:lnTo>
                <a:lnTo>
                  <a:pt x="3168" y="23724"/>
                </a:lnTo>
                <a:lnTo>
                  <a:pt x="2750" y="23365"/>
                </a:lnTo>
                <a:lnTo>
                  <a:pt x="2272" y="22947"/>
                </a:lnTo>
                <a:lnTo>
                  <a:pt x="1913" y="22469"/>
                </a:lnTo>
                <a:lnTo>
                  <a:pt x="1555" y="21991"/>
                </a:lnTo>
                <a:lnTo>
                  <a:pt x="1256" y="21513"/>
                </a:lnTo>
                <a:lnTo>
                  <a:pt x="1017" y="20975"/>
                </a:lnTo>
                <a:lnTo>
                  <a:pt x="897" y="20377"/>
                </a:lnTo>
                <a:lnTo>
                  <a:pt x="778" y="19839"/>
                </a:lnTo>
                <a:lnTo>
                  <a:pt x="778" y="19242"/>
                </a:lnTo>
                <a:lnTo>
                  <a:pt x="778" y="18644"/>
                </a:lnTo>
                <a:lnTo>
                  <a:pt x="957" y="17987"/>
                </a:lnTo>
                <a:lnTo>
                  <a:pt x="1136" y="17390"/>
                </a:lnTo>
                <a:lnTo>
                  <a:pt x="1435" y="16792"/>
                </a:lnTo>
                <a:lnTo>
                  <a:pt x="1794" y="16314"/>
                </a:lnTo>
                <a:lnTo>
                  <a:pt x="2272" y="15836"/>
                </a:lnTo>
                <a:lnTo>
                  <a:pt x="2750" y="15477"/>
                </a:lnTo>
                <a:lnTo>
                  <a:pt x="3287" y="15179"/>
                </a:lnTo>
                <a:lnTo>
                  <a:pt x="3885" y="14999"/>
                </a:lnTo>
                <a:lnTo>
                  <a:pt x="4483" y="14880"/>
                </a:lnTo>
                <a:close/>
                <a:moveTo>
                  <a:pt x="12848" y="1"/>
                </a:moveTo>
                <a:lnTo>
                  <a:pt x="12789" y="61"/>
                </a:lnTo>
                <a:lnTo>
                  <a:pt x="12609" y="180"/>
                </a:lnTo>
                <a:lnTo>
                  <a:pt x="12370" y="479"/>
                </a:lnTo>
                <a:lnTo>
                  <a:pt x="12131" y="837"/>
                </a:lnTo>
                <a:lnTo>
                  <a:pt x="11534" y="1793"/>
                </a:lnTo>
                <a:lnTo>
                  <a:pt x="10936" y="2989"/>
                </a:lnTo>
                <a:lnTo>
                  <a:pt x="9801" y="5379"/>
                </a:lnTo>
                <a:lnTo>
                  <a:pt x="9203" y="6753"/>
                </a:lnTo>
                <a:lnTo>
                  <a:pt x="8546" y="8785"/>
                </a:lnTo>
                <a:lnTo>
                  <a:pt x="8307" y="9801"/>
                </a:lnTo>
                <a:lnTo>
                  <a:pt x="8008" y="10816"/>
                </a:lnTo>
                <a:lnTo>
                  <a:pt x="7829" y="11892"/>
                </a:lnTo>
                <a:lnTo>
                  <a:pt x="7709" y="12908"/>
                </a:lnTo>
                <a:lnTo>
                  <a:pt x="7590" y="13983"/>
                </a:lnTo>
                <a:lnTo>
                  <a:pt x="7650" y="15059"/>
                </a:lnTo>
                <a:lnTo>
                  <a:pt x="7650" y="15059"/>
                </a:lnTo>
                <a:lnTo>
                  <a:pt x="6933" y="14641"/>
                </a:lnTo>
                <a:lnTo>
                  <a:pt x="6215" y="14342"/>
                </a:lnTo>
                <a:lnTo>
                  <a:pt x="5498" y="14163"/>
                </a:lnTo>
                <a:lnTo>
                  <a:pt x="4841" y="14103"/>
                </a:lnTo>
                <a:lnTo>
                  <a:pt x="4124" y="14163"/>
                </a:lnTo>
                <a:lnTo>
                  <a:pt x="3526" y="14282"/>
                </a:lnTo>
                <a:lnTo>
                  <a:pt x="2869" y="14521"/>
                </a:lnTo>
                <a:lnTo>
                  <a:pt x="2331" y="14820"/>
                </a:lnTo>
                <a:lnTo>
                  <a:pt x="1794" y="15238"/>
                </a:lnTo>
                <a:lnTo>
                  <a:pt x="1316" y="15716"/>
                </a:lnTo>
                <a:lnTo>
                  <a:pt x="897" y="16254"/>
                </a:lnTo>
                <a:lnTo>
                  <a:pt x="539" y="16852"/>
                </a:lnTo>
                <a:lnTo>
                  <a:pt x="300" y="17509"/>
                </a:lnTo>
                <a:lnTo>
                  <a:pt x="61" y="18226"/>
                </a:lnTo>
                <a:lnTo>
                  <a:pt x="1" y="19003"/>
                </a:lnTo>
                <a:lnTo>
                  <a:pt x="1" y="19780"/>
                </a:lnTo>
                <a:lnTo>
                  <a:pt x="120" y="20557"/>
                </a:lnTo>
                <a:lnTo>
                  <a:pt x="300" y="21214"/>
                </a:lnTo>
                <a:lnTo>
                  <a:pt x="539" y="21931"/>
                </a:lnTo>
                <a:lnTo>
                  <a:pt x="897" y="22528"/>
                </a:lnTo>
                <a:lnTo>
                  <a:pt x="1256" y="23126"/>
                </a:lnTo>
                <a:lnTo>
                  <a:pt x="1734" y="23724"/>
                </a:lnTo>
                <a:lnTo>
                  <a:pt x="2272" y="24202"/>
                </a:lnTo>
                <a:lnTo>
                  <a:pt x="2809" y="24680"/>
                </a:lnTo>
                <a:lnTo>
                  <a:pt x="3407" y="25098"/>
                </a:lnTo>
                <a:lnTo>
                  <a:pt x="4064" y="25456"/>
                </a:lnTo>
                <a:lnTo>
                  <a:pt x="4722" y="25755"/>
                </a:lnTo>
                <a:lnTo>
                  <a:pt x="5439" y="25994"/>
                </a:lnTo>
                <a:lnTo>
                  <a:pt x="6156" y="26174"/>
                </a:lnTo>
                <a:lnTo>
                  <a:pt x="6873" y="26293"/>
                </a:lnTo>
                <a:lnTo>
                  <a:pt x="8307" y="26293"/>
                </a:lnTo>
                <a:lnTo>
                  <a:pt x="8964" y="26174"/>
                </a:lnTo>
                <a:lnTo>
                  <a:pt x="9622" y="25994"/>
                </a:lnTo>
                <a:lnTo>
                  <a:pt x="10279" y="25696"/>
                </a:lnTo>
                <a:lnTo>
                  <a:pt x="10876" y="25397"/>
                </a:lnTo>
                <a:lnTo>
                  <a:pt x="11474" y="24978"/>
                </a:lnTo>
                <a:lnTo>
                  <a:pt x="12012" y="24560"/>
                </a:lnTo>
                <a:lnTo>
                  <a:pt x="12550" y="24082"/>
                </a:lnTo>
                <a:lnTo>
                  <a:pt x="13028" y="23544"/>
                </a:lnTo>
                <a:lnTo>
                  <a:pt x="13446" y="23007"/>
                </a:lnTo>
                <a:lnTo>
                  <a:pt x="13864" y="22409"/>
                </a:lnTo>
                <a:lnTo>
                  <a:pt x="14163" y="21752"/>
                </a:lnTo>
                <a:lnTo>
                  <a:pt x="14462" y="21094"/>
                </a:lnTo>
                <a:lnTo>
                  <a:pt x="14641" y="20437"/>
                </a:lnTo>
                <a:lnTo>
                  <a:pt x="14820" y="19780"/>
                </a:lnTo>
                <a:lnTo>
                  <a:pt x="14940" y="19063"/>
                </a:lnTo>
                <a:lnTo>
                  <a:pt x="14940" y="18405"/>
                </a:lnTo>
                <a:lnTo>
                  <a:pt x="14880" y="17808"/>
                </a:lnTo>
                <a:lnTo>
                  <a:pt x="14760" y="17270"/>
                </a:lnTo>
                <a:lnTo>
                  <a:pt x="14521" y="16792"/>
                </a:lnTo>
                <a:lnTo>
                  <a:pt x="14282" y="16314"/>
                </a:lnTo>
                <a:lnTo>
                  <a:pt x="13924" y="15836"/>
                </a:lnTo>
                <a:lnTo>
                  <a:pt x="13506" y="15477"/>
                </a:lnTo>
                <a:lnTo>
                  <a:pt x="13087" y="15119"/>
                </a:lnTo>
                <a:lnTo>
                  <a:pt x="12609" y="14820"/>
                </a:lnTo>
                <a:lnTo>
                  <a:pt x="12131" y="14581"/>
                </a:lnTo>
                <a:lnTo>
                  <a:pt x="11593" y="14402"/>
                </a:lnTo>
                <a:lnTo>
                  <a:pt x="11056" y="14282"/>
                </a:lnTo>
                <a:lnTo>
                  <a:pt x="10518" y="14223"/>
                </a:lnTo>
                <a:lnTo>
                  <a:pt x="9980" y="14223"/>
                </a:lnTo>
                <a:lnTo>
                  <a:pt x="9442" y="14342"/>
                </a:lnTo>
                <a:lnTo>
                  <a:pt x="8904" y="14462"/>
                </a:lnTo>
                <a:lnTo>
                  <a:pt x="8367" y="14701"/>
                </a:lnTo>
                <a:lnTo>
                  <a:pt x="8367" y="14701"/>
                </a:lnTo>
                <a:lnTo>
                  <a:pt x="8606" y="12669"/>
                </a:lnTo>
                <a:lnTo>
                  <a:pt x="8904" y="10637"/>
                </a:lnTo>
                <a:lnTo>
                  <a:pt x="9084" y="9621"/>
                </a:lnTo>
                <a:lnTo>
                  <a:pt x="9323" y="8606"/>
                </a:lnTo>
                <a:lnTo>
                  <a:pt x="9562" y="7590"/>
                </a:lnTo>
                <a:lnTo>
                  <a:pt x="9861" y="6634"/>
                </a:lnTo>
                <a:lnTo>
                  <a:pt x="10458" y="5319"/>
                </a:lnTo>
                <a:lnTo>
                  <a:pt x="11534" y="3108"/>
                </a:lnTo>
                <a:lnTo>
                  <a:pt x="12968" y="61"/>
                </a:lnTo>
                <a:lnTo>
                  <a:pt x="12848"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117" name="Google Shape;117;p4"/>
          <p:cNvSpPr/>
          <p:nvPr/>
        </p:nvSpPr>
        <p:spPr>
          <a:xfrm rot="4358289">
            <a:off x="3897685" y="4812891"/>
            <a:ext cx="473413" cy="555582"/>
          </a:xfrm>
          <a:custGeom>
            <a:avLst/>
            <a:gdLst/>
            <a:ahLst/>
            <a:cxnLst/>
            <a:rect l="l" t="t" r="r" b="b"/>
            <a:pathLst>
              <a:path w="21692" h="25457" extrusionOk="0">
                <a:moveTo>
                  <a:pt x="11952" y="1"/>
                </a:moveTo>
                <a:lnTo>
                  <a:pt x="11772" y="61"/>
                </a:lnTo>
                <a:lnTo>
                  <a:pt x="11533" y="180"/>
                </a:lnTo>
                <a:lnTo>
                  <a:pt x="11055" y="539"/>
                </a:lnTo>
                <a:lnTo>
                  <a:pt x="10577" y="957"/>
                </a:lnTo>
                <a:lnTo>
                  <a:pt x="10040" y="1495"/>
                </a:lnTo>
                <a:lnTo>
                  <a:pt x="8904" y="2809"/>
                </a:lnTo>
                <a:lnTo>
                  <a:pt x="8366" y="3467"/>
                </a:lnTo>
                <a:lnTo>
                  <a:pt x="7829" y="4184"/>
                </a:lnTo>
                <a:lnTo>
                  <a:pt x="7410" y="4901"/>
                </a:lnTo>
                <a:lnTo>
                  <a:pt x="6992" y="5678"/>
                </a:lnTo>
                <a:lnTo>
                  <a:pt x="6693" y="6454"/>
                </a:lnTo>
                <a:lnTo>
                  <a:pt x="6514" y="7351"/>
                </a:lnTo>
                <a:lnTo>
                  <a:pt x="6514" y="7829"/>
                </a:lnTo>
                <a:lnTo>
                  <a:pt x="6574" y="8606"/>
                </a:lnTo>
                <a:lnTo>
                  <a:pt x="6633" y="8964"/>
                </a:lnTo>
                <a:lnTo>
                  <a:pt x="6813" y="9263"/>
                </a:lnTo>
                <a:lnTo>
                  <a:pt x="6872" y="9382"/>
                </a:lnTo>
                <a:lnTo>
                  <a:pt x="6992" y="9502"/>
                </a:lnTo>
                <a:lnTo>
                  <a:pt x="7231" y="9502"/>
                </a:lnTo>
                <a:lnTo>
                  <a:pt x="7351" y="9024"/>
                </a:lnTo>
                <a:lnTo>
                  <a:pt x="7530" y="7829"/>
                </a:lnTo>
                <a:lnTo>
                  <a:pt x="7769" y="6634"/>
                </a:lnTo>
                <a:lnTo>
                  <a:pt x="7829" y="6156"/>
                </a:lnTo>
                <a:lnTo>
                  <a:pt x="7948" y="5857"/>
                </a:lnTo>
                <a:lnTo>
                  <a:pt x="8426" y="5020"/>
                </a:lnTo>
                <a:lnTo>
                  <a:pt x="9024" y="4184"/>
                </a:lnTo>
                <a:lnTo>
                  <a:pt x="9681" y="3407"/>
                </a:lnTo>
                <a:lnTo>
                  <a:pt x="10338" y="2690"/>
                </a:lnTo>
                <a:lnTo>
                  <a:pt x="10936" y="2033"/>
                </a:lnTo>
                <a:lnTo>
                  <a:pt x="11175" y="1734"/>
                </a:lnTo>
                <a:lnTo>
                  <a:pt x="11474" y="1555"/>
                </a:lnTo>
                <a:lnTo>
                  <a:pt x="11772" y="1435"/>
                </a:lnTo>
                <a:lnTo>
                  <a:pt x="11892" y="1435"/>
                </a:lnTo>
                <a:lnTo>
                  <a:pt x="12071" y="1495"/>
                </a:lnTo>
                <a:lnTo>
                  <a:pt x="12191" y="1555"/>
                </a:lnTo>
                <a:lnTo>
                  <a:pt x="12370" y="1674"/>
                </a:lnTo>
                <a:lnTo>
                  <a:pt x="12609" y="2092"/>
                </a:lnTo>
                <a:lnTo>
                  <a:pt x="12848" y="2570"/>
                </a:lnTo>
                <a:lnTo>
                  <a:pt x="13027" y="3048"/>
                </a:lnTo>
                <a:lnTo>
                  <a:pt x="13326" y="4124"/>
                </a:lnTo>
                <a:lnTo>
                  <a:pt x="13505" y="5200"/>
                </a:lnTo>
                <a:lnTo>
                  <a:pt x="13685" y="6215"/>
                </a:lnTo>
                <a:lnTo>
                  <a:pt x="13804" y="7231"/>
                </a:lnTo>
                <a:lnTo>
                  <a:pt x="13924" y="8307"/>
                </a:lnTo>
                <a:lnTo>
                  <a:pt x="13983" y="8845"/>
                </a:lnTo>
                <a:lnTo>
                  <a:pt x="13983" y="9143"/>
                </a:lnTo>
                <a:lnTo>
                  <a:pt x="13983" y="9382"/>
                </a:lnTo>
                <a:lnTo>
                  <a:pt x="13983" y="9442"/>
                </a:lnTo>
                <a:lnTo>
                  <a:pt x="14103" y="9502"/>
                </a:lnTo>
                <a:lnTo>
                  <a:pt x="14402" y="9741"/>
                </a:lnTo>
                <a:lnTo>
                  <a:pt x="14760" y="9861"/>
                </a:lnTo>
                <a:lnTo>
                  <a:pt x="14939" y="9920"/>
                </a:lnTo>
                <a:lnTo>
                  <a:pt x="15358" y="9741"/>
                </a:lnTo>
                <a:lnTo>
                  <a:pt x="15836" y="9562"/>
                </a:lnTo>
                <a:lnTo>
                  <a:pt x="16911" y="9203"/>
                </a:lnTo>
                <a:lnTo>
                  <a:pt x="17987" y="8845"/>
                </a:lnTo>
                <a:lnTo>
                  <a:pt x="18704" y="8665"/>
                </a:lnTo>
                <a:lnTo>
                  <a:pt x="19481" y="8486"/>
                </a:lnTo>
                <a:lnTo>
                  <a:pt x="20138" y="8486"/>
                </a:lnTo>
                <a:lnTo>
                  <a:pt x="20437" y="8665"/>
                </a:lnTo>
                <a:lnTo>
                  <a:pt x="20676" y="8964"/>
                </a:lnTo>
                <a:lnTo>
                  <a:pt x="20736" y="9143"/>
                </a:lnTo>
                <a:lnTo>
                  <a:pt x="20795" y="9323"/>
                </a:lnTo>
                <a:lnTo>
                  <a:pt x="20855" y="9861"/>
                </a:lnTo>
                <a:lnTo>
                  <a:pt x="20855" y="10458"/>
                </a:lnTo>
                <a:lnTo>
                  <a:pt x="20736" y="11115"/>
                </a:lnTo>
                <a:lnTo>
                  <a:pt x="20497" y="12370"/>
                </a:lnTo>
                <a:lnTo>
                  <a:pt x="20198" y="13326"/>
                </a:lnTo>
                <a:lnTo>
                  <a:pt x="19959" y="13864"/>
                </a:lnTo>
                <a:lnTo>
                  <a:pt x="19720" y="14402"/>
                </a:lnTo>
                <a:lnTo>
                  <a:pt x="19421" y="14880"/>
                </a:lnTo>
                <a:lnTo>
                  <a:pt x="19063" y="15298"/>
                </a:lnTo>
                <a:lnTo>
                  <a:pt x="18704" y="15717"/>
                </a:lnTo>
                <a:lnTo>
                  <a:pt x="18286" y="16075"/>
                </a:lnTo>
                <a:lnTo>
                  <a:pt x="17867" y="16434"/>
                </a:lnTo>
                <a:lnTo>
                  <a:pt x="17449" y="16732"/>
                </a:lnTo>
                <a:lnTo>
                  <a:pt x="16433" y="17270"/>
                </a:lnTo>
                <a:lnTo>
                  <a:pt x="15417" y="17688"/>
                </a:lnTo>
                <a:lnTo>
                  <a:pt x="14282" y="17987"/>
                </a:lnTo>
                <a:lnTo>
                  <a:pt x="13207" y="18286"/>
                </a:lnTo>
                <a:lnTo>
                  <a:pt x="11952" y="18525"/>
                </a:lnTo>
                <a:lnTo>
                  <a:pt x="10697" y="18645"/>
                </a:lnTo>
                <a:lnTo>
                  <a:pt x="10159" y="18704"/>
                </a:lnTo>
                <a:lnTo>
                  <a:pt x="9621" y="18704"/>
                </a:lnTo>
                <a:lnTo>
                  <a:pt x="9083" y="18585"/>
                </a:lnTo>
                <a:lnTo>
                  <a:pt x="8964" y="18525"/>
                </a:lnTo>
                <a:lnTo>
                  <a:pt x="8904" y="18465"/>
                </a:lnTo>
                <a:lnTo>
                  <a:pt x="8844" y="18346"/>
                </a:lnTo>
                <a:lnTo>
                  <a:pt x="8844" y="18167"/>
                </a:lnTo>
                <a:lnTo>
                  <a:pt x="8904" y="17629"/>
                </a:lnTo>
                <a:lnTo>
                  <a:pt x="9024" y="15896"/>
                </a:lnTo>
                <a:lnTo>
                  <a:pt x="9263" y="14223"/>
                </a:lnTo>
                <a:lnTo>
                  <a:pt x="9741" y="14342"/>
                </a:lnTo>
                <a:lnTo>
                  <a:pt x="10279" y="14402"/>
                </a:lnTo>
                <a:lnTo>
                  <a:pt x="10757" y="14462"/>
                </a:lnTo>
                <a:lnTo>
                  <a:pt x="11294" y="14462"/>
                </a:lnTo>
                <a:lnTo>
                  <a:pt x="11832" y="14402"/>
                </a:lnTo>
                <a:lnTo>
                  <a:pt x="12370" y="14342"/>
                </a:lnTo>
                <a:lnTo>
                  <a:pt x="12968" y="14223"/>
                </a:lnTo>
                <a:lnTo>
                  <a:pt x="13505" y="14043"/>
                </a:lnTo>
                <a:lnTo>
                  <a:pt x="13983" y="13864"/>
                </a:lnTo>
                <a:lnTo>
                  <a:pt x="14521" y="13685"/>
                </a:lnTo>
                <a:lnTo>
                  <a:pt x="14999" y="13386"/>
                </a:lnTo>
                <a:lnTo>
                  <a:pt x="15477" y="13147"/>
                </a:lnTo>
                <a:lnTo>
                  <a:pt x="15896" y="12789"/>
                </a:lnTo>
                <a:lnTo>
                  <a:pt x="16254" y="12490"/>
                </a:lnTo>
                <a:lnTo>
                  <a:pt x="16613" y="12071"/>
                </a:lnTo>
                <a:lnTo>
                  <a:pt x="16911" y="11713"/>
                </a:lnTo>
                <a:lnTo>
                  <a:pt x="17091" y="11414"/>
                </a:lnTo>
                <a:lnTo>
                  <a:pt x="17270" y="11056"/>
                </a:lnTo>
                <a:lnTo>
                  <a:pt x="17270" y="10876"/>
                </a:lnTo>
                <a:lnTo>
                  <a:pt x="17270" y="10757"/>
                </a:lnTo>
                <a:lnTo>
                  <a:pt x="17270" y="10578"/>
                </a:lnTo>
                <a:lnTo>
                  <a:pt x="17091" y="10458"/>
                </a:lnTo>
                <a:lnTo>
                  <a:pt x="16971" y="10458"/>
                </a:lnTo>
                <a:lnTo>
                  <a:pt x="16732" y="10578"/>
                </a:lnTo>
                <a:lnTo>
                  <a:pt x="16135" y="10996"/>
                </a:lnTo>
                <a:lnTo>
                  <a:pt x="15178" y="11832"/>
                </a:lnTo>
                <a:lnTo>
                  <a:pt x="14521" y="12251"/>
                </a:lnTo>
                <a:lnTo>
                  <a:pt x="13804" y="12669"/>
                </a:lnTo>
                <a:lnTo>
                  <a:pt x="13147" y="12968"/>
                </a:lnTo>
                <a:lnTo>
                  <a:pt x="12430" y="13207"/>
                </a:lnTo>
                <a:lnTo>
                  <a:pt x="11713" y="13386"/>
                </a:lnTo>
                <a:lnTo>
                  <a:pt x="10936" y="13506"/>
                </a:lnTo>
                <a:lnTo>
                  <a:pt x="9382" y="13685"/>
                </a:lnTo>
                <a:lnTo>
                  <a:pt x="9382" y="13685"/>
                </a:lnTo>
                <a:lnTo>
                  <a:pt x="9980" y="11115"/>
                </a:lnTo>
                <a:lnTo>
                  <a:pt x="10159" y="10279"/>
                </a:lnTo>
                <a:lnTo>
                  <a:pt x="10279" y="9562"/>
                </a:lnTo>
                <a:lnTo>
                  <a:pt x="10279" y="9024"/>
                </a:lnTo>
                <a:lnTo>
                  <a:pt x="10219" y="8845"/>
                </a:lnTo>
                <a:lnTo>
                  <a:pt x="10159" y="8785"/>
                </a:lnTo>
                <a:lnTo>
                  <a:pt x="9980" y="8785"/>
                </a:lnTo>
                <a:lnTo>
                  <a:pt x="9800" y="8964"/>
                </a:lnTo>
                <a:lnTo>
                  <a:pt x="9621" y="9263"/>
                </a:lnTo>
                <a:lnTo>
                  <a:pt x="9502" y="9622"/>
                </a:lnTo>
                <a:lnTo>
                  <a:pt x="9203" y="10578"/>
                </a:lnTo>
                <a:lnTo>
                  <a:pt x="8904" y="11773"/>
                </a:lnTo>
                <a:lnTo>
                  <a:pt x="8426" y="14103"/>
                </a:lnTo>
                <a:lnTo>
                  <a:pt x="8247" y="15418"/>
                </a:lnTo>
                <a:lnTo>
                  <a:pt x="7530" y="15059"/>
                </a:lnTo>
                <a:lnTo>
                  <a:pt x="6813" y="14641"/>
                </a:lnTo>
                <a:lnTo>
                  <a:pt x="6155" y="14163"/>
                </a:lnTo>
                <a:lnTo>
                  <a:pt x="5558" y="13565"/>
                </a:lnTo>
                <a:lnTo>
                  <a:pt x="4721" y="12430"/>
                </a:lnTo>
                <a:lnTo>
                  <a:pt x="4243" y="11773"/>
                </a:lnTo>
                <a:lnTo>
                  <a:pt x="4004" y="11593"/>
                </a:lnTo>
                <a:lnTo>
                  <a:pt x="3944" y="11534"/>
                </a:lnTo>
                <a:lnTo>
                  <a:pt x="3885" y="11534"/>
                </a:lnTo>
                <a:lnTo>
                  <a:pt x="3765" y="11653"/>
                </a:lnTo>
                <a:lnTo>
                  <a:pt x="3765" y="11832"/>
                </a:lnTo>
                <a:lnTo>
                  <a:pt x="3765" y="12071"/>
                </a:lnTo>
                <a:lnTo>
                  <a:pt x="3825" y="12310"/>
                </a:lnTo>
                <a:lnTo>
                  <a:pt x="4124" y="12848"/>
                </a:lnTo>
                <a:lnTo>
                  <a:pt x="4482" y="13386"/>
                </a:lnTo>
                <a:lnTo>
                  <a:pt x="4960" y="13984"/>
                </a:lnTo>
                <a:lnTo>
                  <a:pt x="5379" y="14462"/>
                </a:lnTo>
                <a:lnTo>
                  <a:pt x="5976" y="14999"/>
                </a:lnTo>
                <a:lnTo>
                  <a:pt x="6394" y="15298"/>
                </a:lnTo>
                <a:lnTo>
                  <a:pt x="6992" y="15597"/>
                </a:lnTo>
                <a:lnTo>
                  <a:pt x="7530" y="15836"/>
                </a:lnTo>
                <a:lnTo>
                  <a:pt x="7709" y="16015"/>
                </a:lnTo>
                <a:lnTo>
                  <a:pt x="7888" y="16135"/>
                </a:lnTo>
                <a:lnTo>
                  <a:pt x="8008" y="16374"/>
                </a:lnTo>
                <a:lnTo>
                  <a:pt x="8068" y="16613"/>
                </a:lnTo>
                <a:lnTo>
                  <a:pt x="8068" y="17270"/>
                </a:lnTo>
                <a:lnTo>
                  <a:pt x="7948" y="18525"/>
                </a:lnTo>
                <a:lnTo>
                  <a:pt x="6932" y="18346"/>
                </a:lnTo>
                <a:lnTo>
                  <a:pt x="6036" y="18047"/>
                </a:lnTo>
                <a:lnTo>
                  <a:pt x="5199" y="17629"/>
                </a:lnTo>
                <a:lnTo>
                  <a:pt x="4423" y="17151"/>
                </a:lnTo>
                <a:lnTo>
                  <a:pt x="3765" y="16613"/>
                </a:lnTo>
                <a:lnTo>
                  <a:pt x="3168" y="15956"/>
                </a:lnTo>
                <a:lnTo>
                  <a:pt x="2630" y="15298"/>
                </a:lnTo>
                <a:lnTo>
                  <a:pt x="2152" y="14581"/>
                </a:lnTo>
                <a:lnTo>
                  <a:pt x="1734" y="13804"/>
                </a:lnTo>
                <a:lnTo>
                  <a:pt x="1435" y="12968"/>
                </a:lnTo>
                <a:lnTo>
                  <a:pt x="1196" y="12131"/>
                </a:lnTo>
                <a:lnTo>
                  <a:pt x="1016" y="11235"/>
                </a:lnTo>
                <a:lnTo>
                  <a:pt x="957" y="10279"/>
                </a:lnTo>
                <a:lnTo>
                  <a:pt x="957" y="9382"/>
                </a:lnTo>
                <a:lnTo>
                  <a:pt x="1016" y="8426"/>
                </a:lnTo>
                <a:lnTo>
                  <a:pt x="1136" y="7470"/>
                </a:lnTo>
                <a:lnTo>
                  <a:pt x="2152" y="7889"/>
                </a:lnTo>
                <a:lnTo>
                  <a:pt x="3885" y="8486"/>
                </a:lnTo>
                <a:lnTo>
                  <a:pt x="4721" y="8785"/>
                </a:lnTo>
                <a:lnTo>
                  <a:pt x="5498" y="9024"/>
                </a:lnTo>
                <a:lnTo>
                  <a:pt x="6036" y="9084"/>
                </a:lnTo>
                <a:lnTo>
                  <a:pt x="6215" y="9084"/>
                </a:lnTo>
                <a:lnTo>
                  <a:pt x="6275" y="9024"/>
                </a:lnTo>
                <a:lnTo>
                  <a:pt x="6275" y="8904"/>
                </a:lnTo>
                <a:lnTo>
                  <a:pt x="6215" y="8785"/>
                </a:lnTo>
                <a:lnTo>
                  <a:pt x="5797" y="8426"/>
                </a:lnTo>
                <a:lnTo>
                  <a:pt x="5199" y="8068"/>
                </a:lnTo>
                <a:lnTo>
                  <a:pt x="4482" y="7709"/>
                </a:lnTo>
                <a:lnTo>
                  <a:pt x="2988" y="7052"/>
                </a:lnTo>
                <a:lnTo>
                  <a:pt x="2032" y="6694"/>
                </a:lnTo>
                <a:lnTo>
                  <a:pt x="1375" y="6454"/>
                </a:lnTo>
                <a:lnTo>
                  <a:pt x="1076" y="6395"/>
                </a:lnTo>
                <a:lnTo>
                  <a:pt x="837" y="6395"/>
                </a:lnTo>
                <a:lnTo>
                  <a:pt x="658" y="6454"/>
                </a:lnTo>
                <a:lnTo>
                  <a:pt x="479" y="6634"/>
                </a:lnTo>
                <a:lnTo>
                  <a:pt x="359" y="6873"/>
                </a:lnTo>
                <a:lnTo>
                  <a:pt x="240" y="7291"/>
                </a:lnTo>
                <a:lnTo>
                  <a:pt x="120" y="7829"/>
                </a:lnTo>
                <a:lnTo>
                  <a:pt x="60" y="8367"/>
                </a:lnTo>
                <a:lnTo>
                  <a:pt x="1" y="9502"/>
                </a:lnTo>
                <a:lnTo>
                  <a:pt x="1" y="10757"/>
                </a:lnTo>
                <a:lnTo>
                  <a:pt x="180" y="12012"/>
                </a:lnTo>
                <a:lnTo>
                  <a:pt x="419" y="13207"/>
                </a:lnTo>
                <a:lnTo>
                  <a:pt x="598" y="13804"/>
                </a:lnTo>
                <a:lnTo>
                  <a:pt x="837" y="14402"/>
                </a:lnTo>
                <a:lnTo>
                  <a:pt x="1076" y="14940"/>
                </a:lnTo>
                <a:lnTo>
                  <a:pt x="1315" y="15418"/>
                </a:lnTo>
                <a:lnTo>
                  <a:pt x="1674" y="15896"/>
                </a:lnTo>
                <a:lnTo>
                  <a:pt x="2032" y="16374"/>
                </a:lnTo>
                <a:lnTo>
                  <a:pt x="2391" y="16792"/>
                </a:lnTo>
                <a:lnTo>
                  <a:pt x="2809" y="17210"/>
                </a:lnTo>
                <a:lnTo>
                  <a:pt x="3227" y="17569"/>
                </a:lnTo>
                <a:lnTo>
                  <a:pt x="3705" y="17927"/>
                </a:lnTo>
                <a:lnTo>
                  <a:pt x="4243" y="18226"/>
                </a:lnTo>
                <a:lnTo>
                  <a:pt x="4721" y="18525"/>
                </a:lnTo>
                <a:lnTo>
                  <a:pt x="5319" y="18764"/>
                </a:lnTo>
                <a:lnTo>
                  <a:pt x="5857" y="19003"/>
                </a:lnTo>
                <a:lnTo>
                  <a:pt x="6574" y="19182"/>
                </a:lnTo>
                <a:lnTo>
                  <a:pt x="6932" y="19302"/>
                </a:lnTo>
                <a:lnTo>
                  <a:pt x="7291" y="19421"/>
                </a:lnTo>
                <a:lnTo>
                  <a:pt x="7649" y="19601"/>
                </a:lnTo>
                <a:lnTo>
                  <a:pt x="7769" y="19660"/>
                </a:lnTo>
                <a:lnTo>
                  <a:pt x="7829" y="19840"/>
                </a:lnTo>
                <a:lnTo>
                  <a:pt x="7888" y="20258"/>
                </a:lnTo>
                <a:lnTo>
                  <a:pt x="7888" y="20736"/>
                </a:lnTo>
                <a:lnTo>
                  <a:pt x="7888" y="21393"/>
                </a:lnTo>
                <a:lnTo>
                  <a:pt x="7888" y="23066"/>
                </a:lnTo>
                <a:lnTo>
                  <a:pt x="7948" y="23903"/>
                </a:lnTo>
                <a:lnTo>
                  <a:pt x="8068" y="24620"/>
                </a:lnTo>
                <a:lnTo>
                  <a:pt x="8127" y="24919"/>
                </a:lnTo>
                <a:lnTo>
                  <a:pt x="8247" y="25158"/>
                </a:lnTo>
                <a:lnTo>
                  <a:pt x="8426" y="25337"/>
                </a:lnTo>
                <a:lnTo>
                  <a:pt x="8605" y="25457"/>
                </a:lnTo>
                <a:lnTo>
                  <a:pt x="8665" y="25457"/>
                </a:lnTo>
                <a:lnTo>
                  <a:pt x="8785" y="25277"/>
                </a:lnTo>
                <a:lnTo>
                  <a:pt x="8844" y="24680"/>
                </a:lnTo>
                <a:lnTo>
                  <a:pt x="8904" y="23843"/>
                </a:lnTo>
                <a:lnTo>
                  <a:pt x="8964" y="22827"/>
                </a:lnTo>
                <a:lnTo>
                  <a:pt x="8904" y="20796"/>
                </a:lnTo>
                <a:lnTo>
                  <a:pt x="8904" y="19660"/>
                </a:lnTo>
                <a:lnTo>
                  <a:pt x="10159" y="19660"/>
                </a:lnTo>
                <a:lnTo>
                  <a:pt x="11533" y="19601"/>
                </a:lnTo>
                <a:lnTo>
                  <a:pt x="12968" y="19362"/>
                </a:lnTo>
                <a:lnTo>
                  <a:pt x="14402" y="19063"/>
                </a:lnTo>
                <a:lnTo>
                  <a:pt x="15836" y="18585"/>
                </a:lnTo>
                <a:lnTo>
                  <a:pt x="16493" y="18346"/>
                </a:lnTo>
                <a:lnTo>
                  <a:pt x="17091" y="17987"/>
                </a:lnTo>
                <a:lnTo>
                  <a:pt x="17748" y="17688"/>
                </a:lnTo>
                <a:lnTo>
                  <a:pt x="18286" y="17330"/>
                </a:lnTo>
                <a:lnTo>
                  <a:pt x="18824" y="16912"/>
                </a:lnTo>
                <a:lnTo>
                  <a:pt x="19302" y="16434"/>
                </a:lnTo>
                <a:lnTo>
                  <a:pt x="19660" y="16015"/>
                </a:lnTo>
                <a:lnTo>
                  <a:pt x="20019" y="15597"/>
                </a:lnTo>
                <a:lnTo>
                  <a:pt x="20317" y="15059"/>
                </a:lnTo>
                <a:lnTo>
                  <a:pt x="20616" y="14581"/>
                </a:lnTo>
                <a:lnTo>
                  <a:pt x="20855" y="14043"/>
                </a:lnTo>
                <a:lnTo>
                  <a:pt x="21034" y="13506"/>
                </a:lnTo>
                <a:lnTo>
                  <a:pt x="21333" y="12370"/>
                </a:lnTo>
                <a:lnTo>
                  <a:pt x="21513" y="11354"/>
                </a:lnTo>
                <a:lnTo>
                  <a:pt x="21632" y="10697"/>
                </a:lnTo>
                <a:lnTo>
                  <a:pt x="21692" y="10040"/>
                </a:lnTo>
                <a:lnTo>
                  <a:pt x="21692" y="9323"/>
                </a:lnTo>
                <a:lnTo>
                  <a:pt x="21632" y="8665"/>
                </a:lnTo>
                <a:lnTo>
                  <a:pt x="21513" y="8128"/>
                </a:lnTo>
                <a:lnTo>
                  <a:pt x="21393" y="7889"/>
                </a:lnTo>
                <a:lnTo>
                  <a:pt x="21274" y="7709"/>
                </a:lnTo>
                <a:lnTo>
                  <a:pt x="21034" y="7530"/>
                </a:lnTo>
                <a:lnTo>
                  <a:pt x="20736" y="7411"/>
                </a:lnTo>
                <a:lnTo>
                  <a:pt x="19959" y="7411"/>
                </a:lnTo>
                <a:lnTo>
                  <a:pt x="19063" y="7530"/>
                </a:lnTo>
                <a:lnTo>
                  <a:pt x="18106" y="7769"/>
                </a:lnTo>
                <a:lnTo>
                  <a:pt x="17150" y="8068"/>
                </a:lnTo>
                <a:lnTo>
                  <a:pt x="16254" y="8426"/>
                </a:lnTo>
                <a:lnTo>
                  <a:pt x="14939" y="8964"/>
                </a:lnTo>
                <a:lnTo>
                  <a:pt x="14939" y="8008"/>
                </a:lnTo>
                <a:lnTo>
                  <a:pt x="14820" y="7052"/>
                </a:lnTo>
                <a:lnTo>
                  <a:pt x="14700" y="6096"/>
                </a:lnTo>
                <a:lnTo>
                  <a:pt x="14581" y="5140"/>
                </a:lnTo>
                <a:lnTo>
                  <a:pt x="14342" y="4184"/>
                </a:lnTo>
                <a:lnTo>
                  <a:pt x="14103" y="3287"/>
                </a:lnTo>
                <a:lnTo>
                  <a:pt x="13804" y="2391"/>
                </a:lnTo>
                <a:lnTo>
                  <a:pt x="13505" y="1495"/>
                </a:lnTo>
                <a:lnTo>
                  <a:pt x="13147" y="778"/>
                </a:lnTo>
                <a:lnTo>
                  <a:pt x="12968" y="479"/>
                </a:lnTo>
                <a:lnTo>
                  <a:pt x="12788" y="300"/>
                </a:lnTo>
                <a:lnTo>
                  <a:pt x="12609" y="120"/>
                </a:lnTo>
                <a:lnTo>
                  <a:pt x="12370" y="61"/>
                </a:lnTo>
                <a:lnTo>
                  <a:pt x="12191"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118" name="Google Shape;118;p4"/>
          <p:cNvSpPr/>
          <p:nvPr/>
        </p:nvSpPr>
        <p:spPr>
          <a:xfrm rot="-2801932">
            <a:off x="8482195" y="996713"/>
            <a:ext cx="597297" cy="937661"/>
          </a:xfrm>
          <a:custGeom>
            <a:avLst/>
            <a:gdLst/>
            <a:ahLst/>
            <a:cxnLst/>
            <a:rect l="l" t="t" r="r" b="b"/>
            <a:pathLst>
              <a:path w="27369" h="42965" extrusionOk="0">
                <a:moveTo>
                  <a:pt x="7709" y="23066"/>
                </a:moveTo>
                <a:lnTo>
                  <a:pt x="7530" y="23125"/>
                </a:lnTo>
                <a:lnTo>
                  <a:pt x="7350" y="23185"/>
                </a:lnTo>
                <a:lnTo>
                  <a:pt x="7291" y="23305"/>
                </a:lnTo>
                <a:lnTo>
                  <a:pt x="7231" y="23424"/>
                </a:lnTo>
                <a:lnTo>
                  <a:pt x="7231" y="23544"/>
                </a:lnTo>
                <a:lnTo>
                  <a:pt x="7231" y="23723"/>
                </a:lnTo>
                <a:lnTo>
                  <a:pt x="7350" y="24022"/>
                </a:lnTo>
                <a:lnTo>
                  <a:pt x="7589" y="24201"/>
                </a:lnTo>
                <a:lnTo>
                  <a:pt x="7709" y="24320"/>
                </a:lnTo>
                <a:lnTo>
                  <a:pt x="7948" y="24320"/>
                </a:lnTo>
                <a:lnTo>
                  <a:pt x="8067" y="24261"/>
                </a:lnTo>
                <a:lnTo>
                  <a:pt x="8187" y="24141"/>
                </a:lnTo>
                <a:lnTo>
                  <a:pt x="8306" y="23962"/>
                </a:lnTo>
                <a:lnTo>
                  <a:pt x="8366" y="23783"/>
                </a:lnTo>
                <a:lnTo>
                  <a:pt x="8366" y="23603"/>
                </a:lnTo>
                <a:lnTo>
                  <a:pt x="8306" y="23484"/>
                </a:lnTo>
                <a:lnTo>
                  <a:pt x="8247" y="23305"/>
                </a:lnTo>
                <a:lnTo>
                  <a:pt x="8187" y="23185"/>
                </a:lnTo>
                <a:lnTo>
                  <a:pt x="8067" y="23125"/>
                </a:lnTo>
                <a:lnTo>
                  <a:pt x="7888" y="23066"/>
                </a:lnTo>
                <a:close/>
                <a:moveTo>
                  <a:pt x="6633" y="25934"/>
                </a:moveTo>
                <a:lnTo>
                  <a:pt x="6514" y="25994"/>
                </a:lnTo>
                <a:lnTo>
                  <a:pt x="6335" y="26053"/>
                </a:lnTo>
                <a:lnTo>
                  <a:pt x="6215" y="26173"/>
                </a:lnTo>
                <a:lnTo>
                  <a:pt x="5976" y="26531"/>
                </a:lnTo>
                <a:lnTo>
                  <a:pt x="5856" y="26830"/>
                </a:lnTo>
                <a:lnTo>
                  <a:pt x="5856" y="27009"/>
                </a:lnTo>
                <a:lnTo>
                  <a:pt x="5916" y="27129"/>
                </a:lnTo>
                <a:lnTo>
                  <a:pt x="5976" y="27248"/>
                </a:lnTo>
                <a:lnTo>
                  <a:pt x="6096" y="27308"/>
                </a:lnTo>
                <a:lnTo>
                  <a:pt x="6215" y="27308"/>
                </a:lnTo>
                <a:lnTo>
                  <a:pt x="6454" y="27248"/>
                </a:lnTo>
                <a:lnTo>
                  <a:pt x="6813" y="27129"/>
                </a:lnTo>
                <a:lnTo>
                  <a:pt x="6932" y="27069"/>
                </a:lnTo>
                <a:lnTo>
                  <a:pt x="7052" y="26950"/>
                </a:lnTo>
                <a:lnTo>
                  <a:pt x="7111" y="26830"/>
                </a:lnTo>
                <a:lnTo>
                  <a:pt x="7171" y="26651"/>
                </a:lnTo>
                <a:lnTo>
                  <a:pt x="7171" y="26531"/>
                </a:lnTo>
                <a:lnTo>
                  <a:pt x="7111" y="26352"/>
                </a:lnTo>
                <a:lnTo>
                  <a:pt x="6932" y="26113"/>
                </a:lnTo>
                <a:lnTo>
                  <a:pt x="6813" y="25994"/>
                </a:lnTo>
                <a:lnTo>
                  <a:pt x="6633" y="25934"/>
                </a:lnTo>
                <a:close/>
                <a:moveTo>
                  <a:pt x="8545" y="28981"/>
                </a:moveTo>
                <a:lnTo>
                  <a:pt x="8366" y="29041"/>
                </a:lnTo>
                <a:lnTo>
                  <a:pt x="8247" y="29161"/>
                </a:lnTo>
                <a:lnTo>
                  <a:pt x="8127" y="29340"/>
                </a:lnTo>
                <a:lnTo>
                  <a:pt x="8127" y="29459"/>
                </a:lnTo>
                <a:lnTo>
                  <a:pt x="8127" y="29639"/>
                </a:lnTo>
                <a:lnTo>
                  <a:pt x="8306" y="29818"/>
                </a:lnTo>
                <a:lnTo>
                  <a:pt x="8486" y="29937"/>
                </a:lnTo>
                <a:lnTo>
                  <a:pt x="8665" y="29937"/>
                </a:lnTo>
                <a:lnTo>
                  <a:pt x="8844" y="29878"/>
                </a:lnTo>
                <a:lnTo>
                  <a:pt x="8964" y="29818"/>
                </a:lnTo>
                <a:lnTo>
                  <a:pt x="9083" y="29639"/>
                </a:lnTo>
                <a:lnTo>
                  <a:pt x="9083" y="29459"/>
                </a:lnTo>
                <a:lnTo>
                  <a:pt x="9024" y="29220"/>
                </a:lnTo>
                <a:lnTo>
                  <a:pt x="8844" y="29041"/>
                </a:lnTo>
                <a:lnTo>
                  <a:pt x="8725" y="28981"/>
                </a:lnTo>
                <a:close/>
                <a:moveTo>
                  <a:pt x="5976" y="29280"/>
                </a:moveTo>
                <a:lnTo>
                  <a:pt x="5797" y="29400"/>
                </a:lnTo>
                <a:lnTo>
                  <a:pt x="5617" y="29579"/>
                </a:lnTo>
                <a:lnTo>
                  <a:pt x="5558" y="29758"/>
                </a:lnTo>
                <a:lnTo>
                  <a:pt x="5558" y="29997"/>
                </a:lnTo>
                <a:lnTo>
                  <a:pt x="5617" y="30117"/>
                </a:lnTo>
                <a:lnTo>
                  <a:pt x="5677" y="30176"/>
                </a:lnTo>
                <a:lnTo>
                  <a:pt x="5797" y="30236"/>
                </a:lnTo>
                <a:lnTo>
                  <a:pt x="6096" y="30236"/>
                </a:lnTo>
                <a:lnTo>
                  <a:pt x="6215" y="30176"/>
                </a:lnTo>
                <a:lnTo>
                  <a:pt x="6394" y="29997"/>
                </a:lnTo>
                <a:lnTo>
                  <a:pt x="6394" y="29818"/>
                </a:lnTo>
                <a:lnTo>
                  <a:pt x="6335" y="29519"/>
                </a:lnTo>
                <a:lnTo>
                  <a:pt x="6275" y="29400"/>
                </a:lnTo>
                <a:lnTo>
                  <a:pt x="6155" y="29340"/>
                </a:lnTo>
                <a:lnTo>
                  <a:pt x="6096" y="29280"/>
                </a:lnTo>
                <a:close/>
                <a:moveTo>
                  <a:pt x="2869" y="29818"/>
                </a:moveTo>
                <a:lnTo>
                  <a:pt x="2749" y="29878"/>
                </a:lnTo>
                <a:lnTo>
                  <a:pt x="2570" y="30057"/>
                </a:lnTo>
                <a:lnTo>
                  <a:pt x="2510" y="30296"/>
                </a:lnTo>
                <a:lnTo>
                  <a:pt x="2510" y="30595"/>
                </a:lnTo>
                <a:lnTo>
                  <a:pt x="2570" y="30834"/>
                </a:lnTo>
                <a:lnTo>
                  <a:pt x="2630" y="30893"/>
                </a:lnTo>
                <a:lnTo>
                  <a:pt x="2749" y="30953"/>
                </a:lnTo>
                <a:lnTo>
                  <a:pt x="2869" y="31013"/>
                </a:lnTo>
                <a:lnTo>
                  <a:pt x="2988" y="31013"/>
                </a:lnTo>
                <a:lnTo>
                  <a:pt x="3227" y="30953"/>
                </a:lnTo>
                <a:lnTo>
                  <a:pt x="3407" y="30834"/>
                </a:lnTo>
                <a:lnTo>
                  <a:pt x="3526" y="30714"/>
                </a:lnTo>
                <a:lnTo>
                  <a:pt x="3646" y="30535"/>
                </a:lnTo>
                <a:lnTo>
                  <a:pt x="3705" y="30356"/>
                </a:lnTo>
                <a:lnTo>
                  <a:pt x="3646" y="30176"/>
                </a:lnTo>
                <a:lnTo>
                  <a:pt x="3526" y="30057"/>
                </a:lnTo>
                <a:lnTo>
                  <a:pt x="3347" y="29878"/>
                </a:lnTo>
                <a:lnTo>
                  <a:pt x="3167" y="29818"/>
                </a:lnTo>
                <a:close/>
                <a:moveTo>
                  <a:pt x="3227" y="32806"/>
                </a:moveTo>
                <a:lnTo>
                  <a:pt x="3048" y="32925"/>
                </a:lnTo>
                <a:lnTo>
                  <a:pt x="2928" y="33104"/>
                </a:lnTo>
                <a:lnTo>
                  <a:pt x="2869" y="33284"/>
                </a:lnTo>
                <a:lnTo>
                  <a:pt x="2809" y="33523"/>
                </a:lnTo>
                <a:lnTo>
                  <a:pt x="2869" y="33702"/>
                </a:lnTo>
                <a:lnTo>
                  <a:pt x="2988" y="33821"/>
                </a:lnTo>
                <a:lnTo>
                  <a:pt x="3227" y="33881"/>
                </a:lnTo>
                <a:lnTo>
                  <a:pt x="3466" y="33881"/>
                </a:lnTo>
                <a:lnTo>
                  <a:pt x="3646" y="33762"/>
                </a:lnTo>
                <a:lnTo>
                  <a:pt x="3765" y="33582"/>
                </a:lnTo>
                <a:lnTo>
                  <a:pt x="3825" y="33403"/>
                </a:lnTo>
                <a:lnTo>
                  <a:pt x="3885" y="33164"/>
                </a:lnTo>
                <a:lnTo>
                  <a:pt x="3825" y="32985"/>
                </a:lnTo>
                <a:lnTo>
                  <a:pt x="3646" y="32865"/>
                </a:lnTo>
                <a:lnTo>
                  <a:pt x="3466" y="32806"/>
                </a:lnTo>
                <a:close/>
                <a:moveTo>
                  <a:pt x="6932" y="32746"/>
                </a:moveTo>
                <a:lnTo>
                  <a:pt x="6633" y="32865"/>
                </a:lnTo>
                <a:lnTo>
                  <a:pt x="6454" y="33045"/>
                </a:lnTo>
                <a:lnTo>
                  <a:pt x="6335" y="33224"/>
                </a:lnTo>
                <a:lnTo>
                  <a:pt x="6335" y="33463"/>
                </a:lnTo>
                <a:lnTo>
                  <a:pt x="6335" y="33642"/>
                </a:lnTo>
                <a:lnTo>
                  <a:pt x="6454" y="33821"/>
                </a:lnTo>
                <a:lnTo>
                  <a:pt x="6633" y="33941"/>
                </a:lnTo>
                <a:lnTo>
                  <a:pt x="6872" y="33941"/>
                </a:lnTo>
                <a:lnTo>
                  <a:pt x="7111" y="33881"/>
                </a:lnTo>
                <a:lnTo>
                  <a:pt x="7350" y="33702"/>
                </a:lnTo>
                <a:lnTo>
                  <a:pt x="7470" y="33463"/>
                </a:lnTo>
                <a:lnTo>
                  <a:pt x="7470" y="33284"/>
                </a:lnTo>
                <a:lnTo>
                  <a:pt x="7410" y="33045"/>
                </a:lnTo>
                <a:lnTo>
                  <a:pt x="7291" y="32865"/>
                </a:lnTo>
                <a:lnTo>
                  <a:pt x="7171" y="32806"/>
                </a:lnTo>
                <a:lnTo>
                  <a:pt x="6932" y="32746"/>
                </a:lnTo>
                <a:close/>
                <a:moveTo>
                  <a:pt x="9263" y="34658"/>
                </a:moveTo>
                <a:lnTo>
                  <a:pt x="9024" y="34778"/>
                </a:lnTo>
                <a:lnTo>
                  <a:pt x="8904" y="34957"/>
                </a:lnTo>
                <a:lnTo>
                  <a:pt x="8844" y="35076"/>
                </a:lnTo>
                <a:lnTo>
                  <a:pt x="8844" y="35196"/>
                </a:lnTo>
                <a:lnTo>
                  <a:pt x="8904" y="35315"/>
                </a:lnTo>
                <a:lnTo>
                  <a:pt x="9024" y="35435"/>
                </a:lnTo>
                <a:lnTo>
                  <a:pt x="9203" y="35674"/>
                </a:lnTo>
                <a:lnTo>
                  <a:pt x="9382" y="35734"/>
                </a:lnTo>
                <a:lnTo>
                  <a:pt x="9442" y="35734"/>
                </a:lnTo>
                <a:lnTo>
                  <a:pt x="9502" y="35674"/>
                </a:lnTo>
                <a:lnTo>
                  <a:pt x="9681" y="35315"/>
                </a:lnTo>
                <a:lnTo>
                  <a:pt x="9741" y="35136"/>
                </a:lnTo>
                <a:lnTo>
                  <a:pt x="9741" y="34957"/>
                </a:lnTo>
                <a:lnTo>
                  <a:pt x="9741" y="34837"/>
                </a:lnTo>
                <a:lnTo>
                  <a:pt x="9681" y="34718"/>
                </a:lnTo>
                <a:lnTo>
                  <a:pt x="9561" y="34658"/>
                </a:lnTo>
                <a:close/>
                <a:moveTo>
                  <a:pt x="5558" y="35196"/>
                </a:moveTo>
                <a:lnTo>
                  <a:pt x="5199" y="35315"/>
                </a:lnTo>
                <a:lnTo>
                  <a:pt x="5020" y="35495"/>
                </a:lnTo>
                <a:lnTo>
                  <a:pt x="4841" y="35793"/>
                </a:lnTo>
                <a:lnTo>
                  <a:pt x="4781" y="36092"/>
                </a:lnTo>
                <a:lnTo>
                  <a:pt x="4781" y="36331"/>
                </a:lnTo>
                <a:lnTo>
                  <a:pt x="4841" y="36570"/>
                </a:lnTo>
                <a:lnTo>
                  <a:pt x="4960" y="36690"/>
                </a:lnTo>
                <a:lnTo>
                  <a:pt x="5020" y="36750"/>
                </a:lnTo>
                <a:lnTo>
                  <a:pt x="5139" y="36690"/>
                </a:lnTo>
                <a:lnTo>
                  <a:pt x="5378" y="36510"/>
                </a:lnTo>
                <a:lnTo>
                  <a:pt x="5617" y="36451"/>
                </a:lnTo>
                <a:lnTo>
                  <a:pt x="5916" y="36271"/>
                </a:lnTo>
                <a:lnTo>
                  <a:pt x="6155" y="36092"/>
                </a:lnTo>
                <a:lnTo>
                  <a:pt x="6275" y="35853"/>
                </a:lnTo>
                <a:lnTo>
                  <a:pt x="6275" y="35674"/>
                </a:lnTo>
                <a:lnTo>
                  <a:pt x="6215" y="35435"/>
                </a:lnTo>
                <a:lnTo>
                  <a:pt x="6036" y="35315"/>
                </a:lnTo>
                <a:lnTo>
                  <a:pt x="5797" y="35196"/>
                </a:lnTo>
                <a:close/>
                <a:moveTo>
                  <a:pt x="6574" y="38004"/>
                </a:moveTo>
                <a:lnTo>
                  <a:pt x="6155" y="38064"/>
                </a:lnTo>
                <a:lnTo>
                  <a:pt x="5916" y="38124"/>
                </a:lnTo>
                <a:lnTo>
                  <a:pt x="5737" y="38243"/>
                </a:lnTo>
                <a:lnTo>
                  <a:pt x="5617" y="38363"/>
                </a:lnTo>
                <a:lnTo>
                  <a:pt x="5498" y="38542"/>
                </a:lnTo>
                <a:lnTo>
                  <a:pt x="5378" y="38901"/>
                </a:lnTo>
                <a:lnTo>
                  <a:pt x="5378" y="39199"/>
                </a:lnTo>
                <a:lnTo>
                  <a:pt x="5378" y="39319"/>
                </a:lnTo>
                <a:lnTo>
                  <a:pt x="5498" y="39438"/>
                </a:lnTo>
                <a:lnTo>
                  <a:pt x="5558" y="39558"/>
                </a:lnTo>
                <a:lnTo>
                  <a:pt x="5737" y="39618"/>
                </a:lnTo>
                <a:lnTo>
                  <a:pt x="5856" y="39618"/>
                </a:lnTo>
                <a:lnTo>
                  <a:pt x="6036" y="39558"/>
                </a:lnTo>
                <a:lnTo>
                  <a:pt x="6275" y="39438"/>
                </a:lnTo>
                <a:lnTo>
                  <a:pt x="6514" y="39319"/>
                </a:lnTo>
                <a:lnTo>
                  <a:pt x="6753" y="39080"/>
                </a:lnTo>
                <a:lnTo>
                  <a:pt x="6872" y="38841"/>
                </a:lnTo>
                <a:lnTo>
                  <a:pt x="6992" y="38602"/>
                </a:lnTo>
                <a:lnTo>
                  <a:pt x="6992" y="38363"/>
                </a:lnTo>
                <a:lnTo>
                  <a:pt x="6992" y="38184"/>
                </a:lnTo>
                <a:lnTo>
                  <a:pt x="6813" y="38004"/>
                </a:lnTo>
                <a:close/>
                <a:moveTo>
                  <a:pt x="12370" y="38243"/>
                </a:moveTo>
                <a:lnTo>
                  <a:pt x="12250" y="38303"/>
                </a:lnTo>
                <a:lnTo>
                  <a:pt x="12131" y="38363"/>
                </a:lnTo>
                <a:lnTo>
                  <a:pt x="11892" y="38662"/>
                </a:lnTo>
                <a:lnTo>
                  <a:pt x="11772" y="39020"/>
                </a:lnTo>
                <a:lnTo>
                  <a:pt x="11713" y="39379"/>
                </a:lnTo>
                <a:lnTo>
                  <a:pt x="11772" y="39678"/>
                </a:lnTo>
                <a:lnTo>
                  <a:pt x="11832" y="39797"/>
                </a:lnTo>
                <a:lnTo>
                  <a:pt x="11952" y="39857"/>
                </a:lnTo>
                <a:lnTo>
                  <a:pt x="12191" y="39857"/>
                </a:lnTo>
                <a:lnTo>
                  <a:pt x="12370" y="39737"/>
                </a:lnTo>
                <a:lnTo>
                  <a:pt x="12549" y="39498"/>
                </a:lnTo>
                <a:lnTo>
                  <a:pt x="12788" y="39140"/>
                </a:lnTo>
                <a:lnTo>
                  <a:pt x="12848" y="38901"/>
                </a:lnTo>
                <a:lnTo>
                  <a:pt x="12908" y="38662"/>
                </a:lnTo>
                <a:lnTo>
                  <a:pt x="12908" y="38482"/>
                </a:lnTo>
                <a:lnTo>
                  <a:pt x="12848" y="38303"/>
                </a:lnTo>
                <a:lnTo>
                  <a:pt x="12669" y="38243"/>
                </a:lnTo>
                <a:close/>
                <a:moveTo>
                  <a:pt x="9442" y="38721"/>
                </a:moveTo>
                <a:lnTo>
                  <a:pt x="9203" y="38781"/>
                </a:lnTo>
                <a:lnTo>
                  <a:pt x="9024" y="38901"/>
                </a:lnTo>
                <a:lnTo>
                  <a:pt x="8844" y="39080"/>
                </a:lnTo>
                <a:lnTo>
                  <a:pt x="8784" y="39259"/>
                </a:lnTo>
                <a:lnTo>
                  <a:pt x="8784" y="39498"/>
                </a:lnTo>
                <a:lnTo>
                  <a:pt x="8844" y="39678"/>
                </a:lnTo>
                <a:lnTo>
                  <a:pt x="8964" y="39857"/>
                </a:lnTo>
                <a:lnTo>
                  <a:pt x="9203" y="39917"/>
                </a:lnTo>
                <a:lnTo>
                  <a:pt x="9442" y="39917"/>
                </a:lnTo>
                <a:lnTo>
                  <a:pt x="9621" y="39797"/>
                </a:lnTo>
                <a:lnTo>
                  <a:pt x="9800" y="39558"/>
                </a:lnTo>
                <a:lnTo>
                  <a:pt x="9860" y="39379"/>
                </a:lnTo>
                <a:lnTo>
                  <a:pt x="9860" y="39140"/>
                </a:lnTo>
                <a:lnTo>
                  <a:pt x="9800" y="38901"/>
                </a:lnTo>
                <a:lnTo>
                  <a:pt x="9681" y="38781"/>
                </a:lnTo>
                <a:lnTo>
                  <a:pt x="9442" y="38721"/>
                </a:lnTo>
                <a:close/>
                <a:moveTo>
                  <a:pt x="18465" y="5259"/>
                </a:moveTo>
                <a:lnTo>
                  <a:pt x="18764" y="5318"/>
                </a:lnTo>
                <a:lnTo>
                  <a:pt x="19062" y="5498"/>
                </a:lnTo>
                <a:lnTo>
                  <a:pt x="19421" y="5737"/>
                </a:lnTo>
                <a:lnTo>
                  <a:pt x="19660" y="5976"/>
                </a:lnTo>
                <a:lnTo>
                  <a:pt x="19899" y="6334"/>
                </a:lnTo>
                <a:lnTo>
                  <a:pt x="20078" y="6693"/>
                </a:lnTo>
                <a:lnTo>
                  <a:pt x="20198" y="7171"/>
                </a:lnTo>
                <a:lnTo>
                  <a:pt x="20317" y="7649"/>
                </a:lnTo>
                <a:lnTo>
                  <a:pt x="20437" y="8127"/>
                </a:lnTo>
                <a:lnTo>
                  <a:pt x="20437" y="8605"/>
                </a:lnTo>
                <a:lnTo>
                  <a:pt x="20497" y="9621"/>
                </a:lnTo>
                <a:lnTo>
                  <a:pt x="20437" y="10636"/>
                </a:lnTo>
                <a:lnTo>
                  <a:pt x="20258" y="13086"/>
                </a:lnTo>
                <a:lnTo>
                  <a:pt x="20138" y="14341"/>
                </a:lnTo>
                <a:lnTo>
                  <a:pt x="20138" y="15536"/>
                </a:lnTo>
                <a:lnTo>
                  <a:pt x="20138" y="16791"/>
                </a:lnTo>
                <a:lnTo>
                  <a:pt x="20258" y="17986"/>
                </a:lnTo>
                <a:lnTo>
                  <a:pt x="20377" y="18584"/>
                </a:lnTo>
                <a:lnTo>
                  <a:pt x="20497" y="19181"/>
                </a:lnTo>
                <a:lnTo>
                  <a:pt x="20676" y="19779"/>
                </a:lnTo>
                <a:lnTo>
                  <a:pt x="20915" y="20377"/>
                </a:lnTo>
                <a:lnTo>
                  <a:pt x="21273" y="21094"/>
                </a:lnTo>
                <a:lnTo>
                  <a:pt x="21632" y="21691"/>
                </a:lnTo>
                <a:lnTo>
                  <a:pt x="22110" y="22229"/>
                </a:lnTo>
                <a:lnTo>
                  <a:pt x="22588" y="22707"/>
                </a:lnTo>
                <a:lnTo>
                  <a:pt x="23604" y="23723"/>
                </a:lnTo>
                <a:lnTo>
                  <a:pt x="24142" y="24201"/>
                </a:lnTo>
                <a:lnTo>
                  <a:pt x="24679" y="24739"/>
                </a:lnTo>
                <a:lnTo>
                  <a:pt x="25157" y="25336"/>
                </a:lnTo>
                <a:lnTo>
                  <a:pt x="25516" y="25934"/>
                </a:lnTo>
                <a:lnTo>
                  <a:pt x="25875" y="26591"/>
                </a:lnTo>
                <a:lnTo>
                  <a:pt x="26114" y="27308"/>
                </a:lnTo>
                <a:lnTo>
                  <a:pt x="26293" y="27965"/>
                </a:lnTo>
                <a:lnTo>
                  <a:pt x="26412" y="28683"/>
                </a:lnTo>
                <a:lnTo>
                  <a:pt x="26472" y="29459"/>
                </a:lnTo>
                <a:lnTo>
                  <a:pt x="26412" y="30176"/>
                </a:lnTo>
                <a:lnTo>
                  <a:pt x="26353" y="30953"/>
                </a:lnTo>
                <a:lnTo>
                  <a:pt x="26173" y="31670"/>
                </a:lnTo>
                <a:lnTo>
                  <a:pt x="25934" y="32447"/>
                </a:lnTo>
                <a:lnTo>
                  <a:pt x="25695" y="33224"/>
                </a:lnTo>
                <a:lnTo>
                  <a:pt x="25337" y="34001"/>
                </a:lnTo>
                <a:lnTo>
                  <a:pt x="24978" y="34778"/>
                </a:lnTo>
                <a:lnTo>
                  <a:pt x="24560" y="35495"/>
                </a:lnTo>
                <a:lnTo>
                  <a:pt x="24142" y="36212"/>
                </a:lnTo>
                <a:lnTo>
                  <a:pt x="23604" y="36929"/>
                </a:lnTo>
                <a:lnTo>
                  <a:pt x="23126" y="37586"/>
                </a:lnTo>
                <a:lnTo>
                  <a:pt x="22528" y="38243"/>
                </a:lnTo>
                <a:lnTo>
                  <a:pt x="21931" y="38841"/>
                </a:lnTo>
                <a:lnTo>
                  <a:pt x="21333" y="39379"/>
                </a:lnTo>
                <a:lnTo>
                  <a:pt x="20736" y="39857"/>
                </a:lnTo>
                <a:lnTo>
                  <a:pt x="20078" y="40335"/>
                </a:lnTo>
                <a:lnTo>
                  <a:pt x="19421" y="40693"/>
                </a:lnTo>
                <a:lnTo>
                  <a:pt x="18943" y="40932"/>
                </a:lnTo>
                <a:lnTo>
                  <a:pt x="18405" y="41171"/>
                </a:lnTo>
                <a:lnTo>
                  <a:pt x="17867" y="41351"/>
                </a:lnTo>
                <a:lnTo>
                  <a:pt x="17270" y="41470"/>
                </a:lnTo>
                <a:lnTo>
                  <a:pt x="16075" y="41649"/>
                </a:lnTo>
                <a:lnTo>
                  <a:pt x="14880" y="41709"/>
                </a:lnTo>
                <a:lnTo>
                  <a:pt x="13684" y="41709"/>
                </a:lnTo>
                <a:lnTo>
                  <a:pt x="12489" y="41590"/>
                </a:lnTo>
                <a:lnTo>
                  <a:pt x="11354" y="41470"/>
                </a:lnTo>
                <a:lnTo>
                  <a:pt x="10219" y="41291"/>
                </a:lnTo>
                <a:lnTo>
                  <a:pt x="9024" y="40992"/>
                </a:lnTo>
                <a:lnTo>
                  <a:pt x="7888" y="40634"/>
                </a:lnTo>
                <a:lnTo>
                  <a:pt x="6753" y="40215"/>
                </a:lnTo>
                <a:lnTo>
                  <a:pt x="5737" y="39678"/>
                </a:lnTo>
                <a:lnTo>
                  <a:pt x="4721" y="39080"/>
                </a:lnTo>
                <a:lnTo>
                  <a:pt x="4243" y="38721"/>
                </a:lnTo>
                <a:lnTo>
                  <a:pt x="3765" y="38303"/>
                </a:lnTo>
                <a:lnTo>
                  <a:pt x="3347" y="37885"/>
                </a:lnTo>
                <a:lnTo>
                  <a:pt x="2988" y="37467"/>
                </a:lnTo>
                <a:lnTo>
                  <a:pt x="2570" y="36989"/>
                </a:lnTo>
                <a:lnTo>
                  <a:pt x="2271" y="36451"/>
                </a:lnTo>
                <a:lnTo>
                  <a:pt x="2510" y="36451"/>
                </a:lnTo>
                <a:lnTo>
                  <a:pt x="2689" y="36331"/>
                </a:lnTo>
                <a:lnTo>
                  <a:pt x="2809" y="36271"/>
                </a:lnTo>
                <a:lnTo>
                  <a:pt x="2869" y="36092"/>
                </a:lnTo>
                <a:lnTo>
                  <a:pt x="2928" y="35973"/>
                </a:lnTo>
                <a:lnTo>
                  <a:pt x="2928" y="35793"/>
                </a:lnTo>
                <a:lnTo>
                  <a:pt x="2809" y="35495"/>
                </a:lnTo>
                <a:lnTo>
                  <a:pt x="2570" y="35256"/>
                </a:lnTo>
                <a:lnTo>
                  <a:pt x="2450" y="35196"/>
                </a:lnTo>
                <a:lnTo>
                  <a:pt x="2331" y="35136"/>
                </a:lnTo>
                <a:lnTo>
                  <a:pt x="2152" y="35136"/>
                </a:lnTo>
                <a:lnTo>
                  <a:pt x="2032" y="35256"/>
                </a:lnTo>
                <a:lnTo>
                  <a:pt x="1913" y="35375"/>
                </a:lnTo>
                <a:lnTo>
                  <a:pt x="1793" y="35554"/>
                </a:lnTo>
                <a:lnTo>
                  <a:pt x="1494" y="34897"/>
                </a:lnTo>
                <a:lnTo>
                  <a:pt x="1255" y="34240"/>
                </a:lnTo>
                <a:lnTo>
                  <a:pt x="1136" y="33582"/>
                </a:lnTo>
                <a:lnTo>
                  <a:pt x="1076" y="32925"/>
                </a:lnTo>
                <a:lnTo>
                  <a:pt x="1076" y="32268"/>
                </a:lnTo>
                <a:lnTo>
                  <a:pt x="1136" y="31670"/>
                </a:lnTo>
                <a:lnTo>
                  <a:pt x="1255" y="31013"/>
                </a:lnTo>
                <a:lnTo>
                  <a:pt x="1375" y="30415"/>
                </a:lnTo>
                <a:lnTo>
                  <a:pt x="1614" y="29818"/>
                </a:lnTo>
                <a:lnTo>
                  <a:pt x="1853" y="29220"/>
                </a:lnTo>
                <a:lnTo>
                  <a:pt x="2450" y="28025"/>
                </a:lnTo>
                <a:lnTo>
                  <a:pt x="3227" y="26890"/>
                </a:lnTo>
                <a:lnTo>
                  <a:pt x="4064" y="25755"/>
                </a:lnTo>
                <a:lnTo>
                  <a:pt x="4960" y="24619"/>
                </a:lnTo>
                <a:lnTo>
                  <a:pt x="5916" y="23484"/>
                </a:lnTo>
                <a:lnTo>
                  <a:pt x="7769" y="21273"/>
                </a:lnTo>
                <a:lnTo>
                  <a:pt x="8605" y="20197"/>
                </a:lnTo>
                <a:lnTo>
                  <a:pt x="9382" y="19062"/>
                </a:lnTo>
                <a:lnTo>
                  <a:pt x="10039" y="17927"/>
                </a:lnTo>
                <a:lnTo>
                  <a:pt x="10278" y="17389"/>
                </a:lnTo>
                <a:lnTo>
                  <a:pt x="10517" y="16791"/>
                </a:lnTo>
                <a:lnTo>
                  <a:pt x="11115" y="14819"/>
                </a:lnTo>
                <a:lnTo>
                  <a:pt x="11772" y="12788"/>
                </a:lnTo>
                <a:lnTo>
                  <a:pt x="12131" y="11772"/>
                </a:lnTo>
                <a:lnTo>
                  <a:pt x="12549" y="10816"/>
                </a:lnTo>
                <a:lnTo>
                  <a:pt x="13087" y="9919"/>
                </a:lnTo>
                <a:lnTo>
                  <a:pt x="13684" y="9083"/>
                </a:lnTo>
                <a:lnTo>
                  <a:pt x="14342" y="8366"/>
                </a:lnTo>
                <a:lnTo>
                  <a:pt x="14700" y="8067"/>
                </a:lnTo>
                <a:lnTo>
                  <a:pt x="15059" y="7828"/>
                </a:lnTo>
                <a:lnTo>
                  <a:pt x="15477" y="7589"/>
                </a:lnTo>
                <a:lnTo>
                  <a:pt x="15895" y="7350"/>
                </a:lnTo>
                <a:lnTo>
                  <a:pt x="16373" y="7230"/>
                </a:lnTo>
                <a:lnTo>
                  <a:pt x="16851" y="7171"/>
                </a:lnTo>
                <a:lnTo>
                  <a:pt x="17270" y="7171"/>
                </a:lnTo>
                <a:lnTo>
                  <a:pt x="17808" y="7230"/>
                </a:lnTo>
                <a:lnTo>
                  <a:pt x="18345" y="7290"/>
                </a:lnTo>
                <a:lnTo>
                  <a:pt x="18525" y="7290"/>
                </a:lnTo>
                <a:lnTo>
                  <a:pt x="18644" y="7230"/>
                </a:lnTo>
                <a:lnTo>
                  <a:pt x="18823" y="7051"/>
                </a:lnTo>
                <a:lnTo>
                  <a:pt x="18823" y="6932"/>
                </a:lnTo>
                <a:lnTo>
                  <a:pt x="18764" y="6812"/>
                </a:lnTo>
                <a:lnTo>
                  <a:pt x="18584" y="6693"/>
                </a:lnTo>
                <a:lnTo>
                  <a:pt x="18166" y="6513"/>
                </a:lnTo>
                <a:lnTo>
                  <a:pt x="17808" y="6454"/>
                </a:lnTo>
                <a:lnTo>
                  <a:pt x="17927" y="5856"/>
                </a:lnTo>
                <a:lnTo>
                  <a:pt x="18047" y="5617"/>
                </a:lnTo>
                <a:lnTo>
                  <a:pt x="18166" y="5378"/>
                </a:lnTo>
                <a:lnTo>
                  <a:pt x="18286" y="5259"/>
                </a:lnTo>
                <a:close/>
                <a:moveTo>
                  <a:pt x="19899" y="0"/>
                </a:moveTo>
                <a:lnTo>
                  <a:pt x="19720" y="120"/>
                </a:lnTo>
                <a:lnTo>
                  <a:pt x="19540" y="299"/>
                </a:lnTo>
                <a:lnTo>
                  <a:pt x="19122" y="777"/>
                </a:lnTo>
                <a:lnTo>
                  <a:pt x="18704" y="1315"/>
                </a:lnTo>
                <a:lnTo>
                  <a:pt x="18345" y="1912"/>
                </a:lnTo>
                <a:lnTo>
                  <a:pt x="17927" y="2689"/>
                </a:lnTo>
                <a:lnTo>
                  <a:pt x="17449" y="3585"/>
                </a:lnTo>
                <a:lnTo>
                  <a:pt x="17210" y="4004"/>
                </a:lnTo>
                <a:lnTo>
                  <a:pt x="17031" y="4422"/>
                </a:lnTo>
                <a:lnTo>
                  <a:pt x="16911" y="4661"/>
                </a:lnTo>
                <a:lnTo>
                  <a:pt x="16732" y="4960"/>
                </a:lnTo>
                <a:lnTo>
                  <a:pt x="16134" y="5796"/>
                </a:lnTo>
                <a:lnTo>
                  <a:pt x="15477" y="6513"/>
                </a:lnTo>
                <a:lnTo>
                  <a:pt x="15238" y="6752"/>
                </a:lnTo>
                <a:lnTo>
                  <a:pt x="15059" y="6932"/>
                </a:lnTo>
                <a:lnTo>
                  <a:pt x="14521" y="7171"/>
                </a:lnTo>
                <a:lnTo>
                  <a:pt x="14043" y="7529"/>
                </a:lnTo>
                <a:lnTo>
                  <a:pt x="13625" y="7888"/>
                </a:lnTo>
                <a:lnTo>
                  <a:pt x="13206" y="8306"/>
                </a:lnTo>
                <a:lnTo>
                  <a:pt x="12728" y="8784"/>
                </a:lnTo>
                <a:lnTo>
                  <a:pt x="12370" y="9262"/>
                </a:lnTo>
                <a:lnTo>
                  <a:pt x="12011" y="9800"/>
                </a:lnTo>
                <a:lnTo>
                  <a:pt x="11713" y="10397"/>
                </a:lnTo>
                <a:lnTo>
                  <a:pt x="11175" y="11533"/>
                </a:lnTo>
                <a:lnTo>
                  <a:pt x="10756" y="12788"/>
                </a:lnTo>
                <a:lnTo>
                  <a:pt x="9980" y="15238"/>
                </a:lnTo>
                <a:lnTo>
                  <a:pt x="9621" y="16492"/>
                </a:lnTo>
                <a:lnTo>
                  <a:pt x="9143" y="17628"/>
                </a:lnTo>
                <a:lnTo>
                  <a:pt x="8545" y="18703"/>
                </a:lnTo>
                <a:lnTo>
                  <a:pt x="7948" y="19719"/>
                </a:lnTo>
                <a:lnTo>
                  <a:pt x="7231" y="20675"/>
                </a:lnTo>
                <a:lnTo>
                  <a:pt x="6454" y="21631"/>
                </a:lnTo>
                <a:lnTo>
                  <a:pt x="4900" y="23424"/>
                </a:lnTo>
                <a:lnTo>
                  <a:pt x="3287" y="25217"/>
                </a:lnTo>
                <a:lnTo>
                  <a:pt x="2510" y="26173"/>
                </a:lnTo>
                <a:lnTo>
                  <a:pt x="1853" y="27189"/>
                </a:lnTo>
                <a:lnTo>
                  <a:pt x="1196" y="28205"/>
                </a:lnTo>
                <a:lnTo>
                  <a:pt x="718" y="29280"/>
                </a:lnTo>
                <a:lnTo>
                  <a:pt x="299" y="30415"/>
                </a:lnTo>
                <a:lnTo>
                  <a:pt x="180" y="31013"/>
                </a:lnTo>
                <a:lnTo>
                  <a:pt x="60" y="31611"/>
                </a:lnTo>
                <a:lnTo>
                  <a:pt x="0" y="32208"/>
                </a:lnTo>
                <a:lnTo>
                  <a:pt x="0" y="32806"/>
                </a:lnTo>
                <a:lnTo>
                  <a:pt x="60" y="33403"/>
                </a:lnTo>
                <a:lnTo>
                  <a:pt x="120" y="34061"/>
                </a:lnTo>
                <a:lnTo>
                  <a:pt x="239" y="34658"/>
                </a:lnTo>
                <a:lnTo>
                  <a:pt x="419" y="35256"/>
                </a:lnTo>
                <a:lnTo>
                  <a:pt x="598" y="35793"/>
                </a:lnTo>
                <a:lnTo>
                  <a:pt x="837" y="36331"/>
                </a:lnTo>
                <a:lnTo>
                  <a:pt x="1136" y="36869"/>
                </a:lnTo>
                <a:lnTo>
                  <a:pt x="1435" y="37407"/>
                </a:lnTo>
                <a:lnTo>
                  <a:pt x="1793" y="37885"/>
                </a:lnTo>
                <a:lnTo>
                  <a:pt x="2152" y="38363"/>
                </a:lnTo>
                <a:lnTo>
                  <a:pt x="2988" y="39199"/>
                </a:lnTo>
                <a:lnTo>
                  <a:pt x="3944" y="39976"/>
                </a:lnTo>
                <a:lnTo>
                  <a:pt x="4960" y="40634"/>
                </a:lnTo>
                <a:lnTo>
                  <a:pt x="6036" y="41231"/>
                </a:lnTo>
                <a:lnTo>
                  <a:pt x="7052" y="41649"/>
                </a:lnTo>
                <a:lnTo>
                  <a:pt x="8127" y="42008"/>
                </a:lnTo>
                <a:lnTo>
                  <a:pt x="9203" y="42366"/>
                </a:lnTo>
                <a:lnTo>
                  <a:pt x="10338" y="42606"/>
                </a:lnTo>
                <a:lnTo>
                  <a:pt x="11473" y="42785"/>
                </a:lnTo>
                <a:lnTo>
                  <a:pt x="12609" y="42904"/>
                </a:lnTo>
                <a:lnTo>
                  <a:pt x="13744" y="42964"/>
                </a:lnTo>
                <a:lnTo>
                  <a:pt x="14880" y="42904"/>
                </a:lnTo>
                <a:lnTo>
                  <a:pt x="16015" y="42785"/>
                </a:lnTo>
                <a:lnTo>
                  <a:pt x="17090" y="42546"/>
                </a:lnTo>
                <a:lnTo>
                  <a:pt x="18166" y="42247"/>
                </a:lnTo>
                <a:lnTo>
                  <a:pt x="19242" y="41888"/>
                </a:lnTo>
                <a:lnTo>
                  <a:pt x="20258" y="41351"/>
                </a:lnTo>
                <a:lnTo>
                  <a:pt x="21214" y="40813"/>
                </a:lnTo>
                <a:lnTo>
                  <a:pt x="22110" y="40096"/>
                </a:lnTo>
                <a:lnTo>
                  <a:pt x="22887" y="39319"/>
                </a:lnTo>
                <a:lnTo>
                  <a:pt x="23664" y="38482"/>
                </a:lnTo>
                <a:lnTo>
                  <a:pt x="24321" y="37586"/>
                </a:lnTo>
                <a:lnTo>
                  <a:pt x="24978" y="36630"/>
                </a:lnTo>
                <a:lnTo>
                  <a:pt x="25576" y="35674"/>
                </a:lnTo>
                <a:lnTo>
                  <a:pt x="26114" y="34598"/>
                </a:lnTo>
                <a:lnTo>
                  <a:pt x="26532" y="33582"/>
                </a:lnTo>
                <a:lnTo>
                  <a:pt x="26890" y="32447"/>
                </a:lnTo>
                <a:lnTo>
                  <a:pt x="27189" y="31372"/>
                </a:lnTo>
                <a:lnTo>
                  <a:pt x="27309" y="30236"/>
                </a:lnTo>
                <a:lnTo>
                  <a:pt x="27368" y="29161"/>
                </a:lnTo>
                <a:lnTo>
                  <a:pt x="27309" y="28085"/>
                </a:lnTo>
                <a:lnTo>
                  <a:pt x="27189" y="27547"/>
                </a:lnTo>
                <a:lnTo>
                  <a:pt x="27070" y="27009"/>
                </a:lnTo>
                <a:lnTo>
                  <a:pt x="26890" y="26531"/>
                </a:lnTo>
                <a:lnTo>
                  <a:pt x="26711" y="25994"/>
                </a:lnTo>
                <a:lnTo>
                  <a:pt x="26472" y="25516"/>
                </a:lnTo>
                <a:lnTo>
                  <a:pt x="26173" y="25037"/>
                </a:lnTo>
                <a:lnTo>
                  <a:pt x="25875" y="24559"/>
                </a:lnTo>
                <a:lnTo>
                  <a:pt x="25516" y="24081"/>
                </a:lnTo>
                <a:lnTo>
                  <a:pt x="25098" y="23663"/>
                </a:lnTo>
                <a:lnTo>
                  <a:pt x="24620" y="23185"/>
                </a:lnTo>
                <a:lnTo>
                  <a:pt x="24082" y="22707"/>
                </a:lnTo>
                <a:lnTo>
                  <a:pt x="23604" y="22229"/>
                </a:lnTo>
                <a:lnTo>
                  <a:pt x="23186" y="21691"/>
                </a:lnTo>
                <a:lnTo>
                  <a:pt x="22827" y="21213"/>
                </a:lnTo>
                <a:lnTo>
                  <a:pt x="22468" y="20675"/>
                </a:lnTo>
                <a:lnTo>
                  <a:pt x="22170" y="20138"/>
                </a:lnTo>
                <a:lnTo>
                  <a:pt x="21931" y="19540"/>
                </a:lnTo>
                <a:lnTo>
                  <a:pt x="21692" y="19002"/>
                </a:lnTo>
                <a:lnTo>
                  <a:pt x="21512" y="18405"/>
                </a:lnTo>
                <a:lnTo>
                  <a:pt x="21393" y="17807"/>
                </a:lnTo>
                <a:lnTo>
                  <a:pt x="21214" y="16552"/>
                </a:lnTo>
                <a:lnTo>
                  <a:pt x="21154" y="15238"/>
                </a:lnTo>
                <a:lnTo>
                  <a:pt x="21154" y="13804"/>
                </a:lnTo>
                <a:lnTo>
                  <a:pt x="21273" y="12608"/>
                </a:lnTo>
                <a:lnTo>
                  <a:pt x="21393" y="11174"/>
                </a:lnTo>
                <a:lnTo>
                  <a:pt x="21512" y="9680"/>
                </a:lnTo>
                <a:lnTo>
                  <a:pt x="21512" y="8963"/>
                </a:lnTo>
                <a:lnTo>
                  <a:pt x="21453" y="8187"/>
                </a:lnTo>
                <a:lnTo>
                  <a:pt x="21393" y="7469"/>
                </a:lnTo>
                <a:lnTo>
                  <a:pt x="21214" y="6812"/>
                </a:lnTo>
                <a:lnTo>
                  <a:pt x="21034" y="6155"/>
                </a:lnTo>
                <a:lnTo>
                  <a:pt x="20736" y="5617"/>
                </a:lnTo>
                <a:lnTo>
                  <a:pt x="20317" y="5079"/>
                </a:lnTo>
                <a:lnTo>
                  <a:pt x="19839" y="4661"/>
                </a:lnTo>
                <a:lnTo>
                  <a:pt x="19540" y="4482"/>
                </a:lnTo>
                <a:lnTo>
                  <a:pt x="19242" y="4362"/>
                </a:lnTo>
                <a:lnTo>
                  <a:pt x="18883" y="4243"/>
                </a:lnTo>
                <a:lnTo>
                  <a:pt x="18465" y="4123"/>
                </a:lnTo>
                <a:lnTo>
                  <a:pt x="18644" y="3765"/>
                </a:lnTo>
                <a:lnTo>
                  <a:pt x="18943" y="3287"/>
                </a:lnTo>
                <a:lnTo>
                  <a:pt x="19660" y="2211"/>
                </a:lnTo>
                <a:lnTo>
                  <a:pt x="19959" y="1673"/>
                </a:lnTo>
                <a:lnTo>
                  <a:pt x="20258" y="1135"/>
                </a:lnTo>
                <a:lnTo>
                  <a:pt x="20437" y="717"/>
                </a:lnTo>
                <a:lnTo>
                  <a:pt x="20437" y="478"/>
                </a:lnTo>
                <a:lnTo>
                  <a:pt x="20437" y="359"/>
                </a:lnTo>
                <a:lnTo>
                  <a:pt x="20377" y="120"/>
                </a:lnTo>
                <a:lnTo>
                  <a:pt x="20258"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119" name="Google Shape;119;p4"/>
          <p:cNvSpPr/>
          <p:nvPr/>
        </p:nvSpPr>
        <p:spPr>
          <a:xfrm rot="5200625">
            <a:off x="5051284" y="-222517"/>
            <a:ext cx="701626" cy="765527"/>
          </a:xfrm>
          <a:custGeom>
            <a:avLst/>
            <a:gdLst/>
            <a:ahLst/>
            <a:cxnLst/>
            <a:rect l="l" t="t" r="r" b="b"/>
            <a:pathLst>
              <a:path w="32149" h="35077" extrusionOk="0">
                <a:moveTo>
                  <a:pt x="15656" y="13266"/>
                </a:moveTo>
                <a:lnTo>
                  <a:pt x="16791" y="13385"/>
                </a:lnTo>
                <a:lnTo>
                  <a:pt x="17688" y="13565"/>
                </a:lnTo>
                <a:lnTo>
                  <a:pt x="18524" y="13864"/>
                </a:lnTo>
                <a:lnTo>
                  <a:pt x="19301" y="14282"/>
                </a:lnTo>
                <a:lnTo>
                  <a:pt x="19660" y="14521"/>
                </a:lnTo>
                <a:lnTo>
                  <a:pt x="19958" y="14760"/>
                </a:lnTo>
                <a:lnTo>
                  <a:pt x="20257" y="15059"/>
                </a:lnTo>
                <a:lnTo>
                  <a:pt x="20496" y="15417"/>
                </a:lnTo>
                <a:lnTo>
                  <a:pt x="20675" y="15776"/>
                </a:lnTo>
                <a:lnTo>
                  <a:pt x="20795" y="16134"/>
                </a:lnTo>
                <a:lnTo>
                  <a:pt x="20914" y="16553"/>
                </a:lnTo>
                <a:lnTo>
                  <a:pt x="20914" y="16971"/>
                </a:lnTo>
                <a:lnTo>
                  <a:pt x="20855" y="17449"/>
                </a:lnTo>
                <a:lnTo>
                  <a:pt x="20735" y="17927"/>
                </a:lnTo>
                <a:lnTo>
                  <a:pt x="20496" y="18524"/>
                </a:lnTo>
                <a:lnTo>
                  <a:pt x="20197" y="19002"/>
                </a:lnTo>
                <a:lnTo>
                  <a:pt x="19899" y="19481"/>
                </a:lnTo>
                <a:lnTo>
                  <a:pt x="19540" y="19899"/>
                </a:lnTo>
                <a:lnTo>
                  <a:pt x="19122" y="20317"/>
                </a:lnTo>
                <a:lnTo>
                  <a:pt x="18644" y="20676"/>
                </a:lnTo>
                <a:lnTo>
                  <a:pt x="18166" y="20974"/>
                </a:lnTo>
                <a:lnTo>
                  <a:pt x="17688" y="21213"/>
                </a:lnTo>
                <a:lnTo>
                  <a:pt x="17150" y="21452"/>
                </a:lnTo>
                <a:lnTo>
                  <a:pt x="16612" y="21691"/>
                </a:lnTo>
                <a:lnTo>
                  <a:pt x="16015" y="21811"/>
                </a:lnTo>
                <a:lnTo>
                  <a:pt x="15477" y="21930"/>
                </a:lnTo>
                <a:lnTo>
                  <a:pt x="14879" y="21990"/>
                </a:lnTo>
                <a:lnTo>
                  <a:pt x="14341" y="22050"/>
                </a:lnTo>
                <a:lnTo>
                  <a:pt x="13206" y="22050"/>
                </a:lnTo>
                <a:lnTo>
                  <a:pt x="12608" y="21930"/>
                </a:lnTo>
                <a:lnTo>
                  <a:pt x="12071" y="21811"/>
                </a:lnTo>
                <a:lnTo>
                  <a:pt x="11533" y="21691"/>
                </a:lnTo>
                <a:lnTo>
                  <a:pt x="10995" y="21452"/>
                </a:lnTo>
                <a:lnTo>
                  <a:pt x="10517" y="21213"/>
                </a:lnTo>
                <a:lnTo>
                  <a:pt x="10039" y="20915"/>
                </a:lnTo>
                <a:lnTo>
                  <a:pt x="9621" y="20616"/>
                </a:lnTo>
                <a:lnTo>
                  <a:pt x="9202" y="20257"/>
                </a:lnTo>
                <a:lnTo>
                  <a:pt x="8904" y="19839"/>
                </a:lnTo>
                <a:lnTo>
                  <a:pt x="8665" y="19421"/>
                </a:lnTo>
                <a:lnTo>
                  <a:pt x="8485" y="19002"/>
                </a:lnTo>
                <a:lnTo>
                  <a:pt x="8426" y="18524"/>
                </a:lnTo>
                <a:lnTo>
                  <a:pt x="8426" y="18046"/>
                </a:lnTo>
                <a:lnTo>
                  <a:pt x="8545" y="17509"/>
                </a:lnTo>
                <a:lnTo>
                  <a:pt x="8784" y="16971"/>
                </a:lnTo>
                <a:lnTo>
                  <a:pt x="9143" y="16373"/>
                </a:lnTo>
                <a:lnTo>
                  <a:pt x="9501" y="15955"/>
                </a:lnTo>
                <a:lnTo>
                  <a:pt x="9860" y="15537"/>
                </a:lnTo>
                <a:lnTo>
                  <a:pt x="10278" y="15118"/>
                </a:lnTo>
                <a:lnTo>
                  <a:pt x="10696" y="14820"/>
                </a:lnTo>
                <a:lnTo>
                  <a:pt x="11115" y="14461"/>
                </a:lnTo>
                <a:lnTo>
                  <a:pt x="11593" y="14222"/>
                </a:lnTo>
                <a:lnTo>
                  <a:pt x="12071" y="13983"/>
                </a:lnTo>
                <a:lnTo>
                  <a:pt x="12549" y="13744"/>
                </a:lnTo>
                <a:lnTo>
                  <a:pt x="13027" y="13565"/>
                </a:lnTo>
                <a:lnTo>
                  <a:pt x="13565" y="13445"/>
                </a:lnTo>
                <a:lnTo>
                  <a:pt x="14043" y="13326"/>
                </a:lnTo>
                <a:lnTo>
                  <a:pt x="14580" y="13266"/>
                </a:lnTo>
                <a:close/>
                <a:moveTo>
                  <a:pt x="15716" y="12190"/>
                </a:moveTo>
                <a:lnTo>
                  <a:pt x="14640" y="12310"/>
                </a:lnTo>
                <a:lnTo>
                  <a:pt x="13565" y="12549"/>
                </a:lnTo>
                <a:lnTo>
                  <a:pt x="12489" y="12907"/>
                </a:lnTo>
                <a:lnTo>
                  <a:pt x="11473" y="13326"/>
                </a:lnTo>
                <a:lnTo>
                  <a:pt x="10935" y="13625"/>
                </a:lnTo>
                <a:lnTo>
                  <a:pt x="10398" y="13983"/>
                </a:lnTo>
                <a:lnTo>
                  <a:pt x="9860" y="14401"/>
                </a:lnTo>
                <a:lnTo>
                  <a:pt x="9382" y="14879"/>
                </a:lnTo>
                <a:lnTo>
                  <a:pt x="8904" y="15357"/>
                </a:lnTo>
                <a:lnTo>
                  <a:pt x="8485" y="15895"/>
                </a:lnTo>
                <a:lnTo>
                  <a:pt x="8127" y="16433"/>
                </a:lnTo>
                <a:lnTo>
                  <a:pt x="7828" y="17031"/>
                </a:lnTo>
                <a:lnTo>
                  <a:pt x="7649" y="17628"/>
                </a:lnTo>
                <a:lnTo>
                  <a:pt x="7470" y="18226"/>
                </a:lnTo>
                <a:lnTo>
                  <a:pt x="7470" y="18823"/>
                </a:lnTo>
                <a:lnTo>
                  <a:pt x="7529" y="19421"/>
                </a:lnTo>
                <a:lnTo>
                  <a:pt x="7649" y="19959"/>
                </a:lnTo>
                <a:lnTo>
                  <a:pt x="7948" y="20556"/>
                </a:lnTo>
                <a:lnTo>
                  <a:pt x="8366" y="21094"/>
                </a:lnTo>
                <a:lnTo>
                  <a:pt x="8963" y="21572"/>
                </a:lnTo>
                <a:lnTo>
                  <a:pt x="9501" y="21990"/>
                </a:lnTo>
                <a:lnTo>
                  <a:pt x="10099" y="22289"/>
                </a:lnTo>
                <a:lnTo>
                  <a:pt x="10696" y="22588"/>
                </a:lnTo>
                <a:lnTo>
                  <a:pt x="11354" y="22827"/>
                </a:lnTo>
                <a:lnTo>
                  <a:pt x="12011" y="22946"/>
                </a:lnTo>
                <a:lnTo>
                  <a:pt x="12668" y="23066"/>
                </a:lnTo>
                <a:lnTo>
                  <a:pt x="13385" y="23126"/>
                </a:lnTo>
                <a:lnTo>
                  <a:pt x="14102" y="23185"/>
                </a:lnTo>
                <a:lnTo>
                  <a:pt x="14760" y="23126"/>
                </a:lnTo>
                <a:lnTo>
                  <a:pt x="15477" y="23006"/>
                </a:lnTo>
                <a:lnTo>
                  <a:pt x="16134" y="22887"/>
                </a:lnTo>
                <a:lnTo>
                  <a:pt x="16791" y="22707"/>
                </a:lnTo>
                <a:lnTo>
                  <a:pt x="17449" y="22468"/>
                </a:lnTo>
                <a:lnTo>
                  <a:pt x="18046" y="22169"/>
                </a:lnTo>
                <a:lnTo>
                  <a:pt x="18644" y="21871"/>
                </a:lnTo>
                <a:lnTo>
                  <a:pt x="19182" y="21512"/>
                </a:lnTo>
                <a:lnTo>
                  <a:pt x="19660" y="21094"/>
                </a:lnTo>
                <a:lnTo>
                  <a:pt x="20138" y="20676"/>
                </a:lnTo>
                <a:lnTo>
                  <a:pt x="20556" y="20198"/>
                </a:lnTo>
                <a:lnTo>
                  <a:pt x="20914" y="19660"/>
                </a:lnTo>
                <a:lnTo>
                  <a:pt x="21213" y="19122"/>
                </a:lnTo>
                <a:lnTo>
                  <a:pt x="21452" y="18584"/>
                </a:lnTo>
                <a:lnTo>
                  <a:pt x="21691" y="18046"/>
                </a:lnTo>
                <a:lnTo>
                  <a:pt x="21811" y="17449"/>
                </a:lnTo>
                <a:lnTo>
                  <a:pt x="21871" y="16851"/>
                </a:lnTo>
                <a:lnTo>
                  <a:pt x="21871" y="16313"/>
                </a:lnTo>
                <a:lnTo>
                  <a:pt x="21811" y="15776"/>
                </a:lnTo>
                <a:lnTo>
                  <a:pt x="21632" y="15238"/>
                </a:lnTo>
                <a:lnTo>
                  <a:pt x="21333" y="14700"/>
                </a:lnTo>
                <a:lnTo>
                  <a:pt x="20974" y="14222"/>
                </a:lnTo>
                <a:lnTo>
                  <a:pt x="20556" y="13744"/>
                </a:lnTo>
                <a:lnTo>
                  <a:pt x="19958" y="13326"/>
                </a:lnTo>
                <a:lnTo>
                  <a:pt x="19480" y="13027"/>
                </a:lnTo>
                <a:lnTo>
                  <a:pt x="18943" y="12788"/>
                </a:lnTo>
                <a:lnTo>
                  <a:pt x="18405" y="12549"/>
                </a:lnTo>
                <a:lnTo>
                  <a:pt x="17867" y="12429"/>
                </a:lnTo>
                <a:lnTo>
                  <a:pt x="17329" y="12310"/>
                </a:lnTo>
                <a:lnTo>
                  <a:pt x="16791" y="12190"/>
                </a:lnTo>
                <a:close/>
                <a:moveTo>
                  <a:pt x="26651" y="897"/>
                </a:moveTo>
                <a:lnTo>
                  <a:pt x="26950" y="956"/>
                </a:lnTo>
                <a:lnTo>
                  <a:pt x="27249" y="1076"/>
                </a:lnTo>
                <a:lnTo>
                  <a:pt x="27547" y="1195"/>
                </a:lnTo>
                <a:lnTo>
                  <a:pt x="27786" y="1375"/>
                </a:lnTo>
                <a:lnTo>
                  <a:pt x="28264" y="1853"/>
                </a:lnTo>
                <a:lnTo>
                  <a:pt x="28683" y="2391"/>
                </a:lnTo>
                <a:lnTo>
                  <a:pt x="28981" y="2988"/>
                </a:lnTo>
                <a:lnTo>
                  <a:pt x="29161" y="3586"/>
                </a:lnTo>
                <a:lnTo>
                  <a:pt x="29220" y="4123"/>
                </a:lnTo>
                <a:lnTo>
                  <a:pt x="29220" y="4601"/>
                </a:lnTo>
                <a:lnTo>
                  <a:pt x="29161" y="5139"/>
                </a:lnTo>
                <a:lnTo>
                  <a:pt x="29101" y="5617"/>
                </a:lnTo>
                <a:lnTo>
                  <a:pt x="28862" y="6693"/>
                </a:lnTo>
                <a:lnTo>
                  <a:pt x="28503" y="7709"/>
                </a:lnTo>
                <a:lnTo>
                  <a:pt x="27727" y="9740"/>
                </a:lnTo>
                <a:lnTo>
                  <a:pt x="27308" y="10696"/>
                </a:lnTo>
                <a:lnTo>
                  <a:pt x="27010" y="11653"/>
                </a:lnTo>
                <a:lnTo>
                  <a:pt x="26472" y="13505"/>
                </a:lnTo>
                <a:lnTo>
                  <a:pt x="25994" y="15477"/>
                </a:lnTo>
                <a:lnTo>
                  <a:pt x="25575" y="17389"/>
                </a:lnTo>
                <a:lnTo>
                  <a:pt x="25038" y="19361"/>
                </a:lnTo>
                <a:lnTo>
                  <a:pt x="24679" y="20257"/>
                </a:lnTo>
                <a:lnTo>
                  <a:pt x="24380" y="21213"/>
                </a:lnTo>
                <a:lnTo>
                  <a:pt x="23962" y="22110"/>
                </a:lnTo>
                <a:lnTo>
                  <a:pt x="23544" y="23006"/>
                </a:lnTo>
                <a:lnTo>
                  <a:pt x="23006" y="23843"/>
                </a:lnTo>
                <a:lnTo>
                  <a:pt x="22468" y="24619"/>
                </a:lnTo>
                <a:lnTo>
                  <a:pt x="21811" y="25337"/>
                </a:lnTo>
                <a:lnTo>
                  <a:pt x="21094" y="26054"/>
                </a:lnTo>
                <a:lnTo>
                  <a:pt x="20377" y="26591"/>
                </a:lnTo>
                <a:lnTo>
                  <a:pt x="19719" y="27069"/>
                </a:lnTo>
                <a:lnTo>
                  <a:pt x="18943" y="27488"/>
                </a:lnTo>
                <a:lnTo>
                  <a:pt x="18166" y="27846"/>
                </a:lnTo>
                <a:lnTo>
                  <a:pt x="17389" y="28205"/>
                </a:lnTo>
                <a:lnTo>
                  <a:pt x="16612" y="28444"/>
                </a:lnTo>
                <a:lnTo>
                  <a:pt x="15776" y="28623"/>
                </a:lnTo>
                <a:lnTo>
                  <a:pt x="14939" y="28802"/>
                </a:lnTo>
                <a:lnTo>
                  <a:pt x="14102" y="28862"/>
                </a:lnTo>
                <a:lnTo>
                  <a:pt x="13206" y="28922"/>
                </a:lnTo>
                <a:lnTo>
                  <a:pt x="12369" y="28922"/>
                </a:lnTo>
                <a:lnTo>
                  <a:pt x="11533" y="28862"/>
                </a:lnTo>
                <a:lnTo>
                  <a:pt x="10637" y="28743"/>
                </a:lnTo>
                <a:lnTo>
                  <a:pt x="9800" y="28563"/>
                </a:lnTo>
                <a:lnTo>
                  <a:pt x="9023" y="28384"/>
                </a:lnTo>
                <a:lnTo>
                  <a:pt x="8187" y="28085"/>
                </a:lnTo>
                <a:lnTo>
                  <a:pt x="7350" y="27786"/>
                </a:lnTo>
                <a:lnTo>
                  <a:pt x="6513" y="27428"/>
                </a:lnTo>
                <a:lnTo>
                  <a:pt x="5737" y="26950"/>
                </a:lnTo>
                <a:lnTo>
                  <a:pt x="4960" y="26472"/>
                </a:lnTo>
                <a:lnTo>
                  <a:pt x="4243" y="25934"/>
                </a:lnTo>
                <a:lnTo>
                  <a:pt x="3585" y="25337"/>
                </a:lnTo>
                <a:lnTo>
                  <a:pt x="2988" y="24679"/>
                </a:lnTo>
                <a:lnTo>
                  <a:pt x="2450" y="24022"/>
                </a:lnTo>
                <a:lnTo>
                  <a:pt x="2032" y="23245"/>
                </a:lnTo>
                <a:lnTo>
                  <a:pt x="1673" y="22528"/>
                </a:lnTo>
                <a:lnTo>
                  <a:pt x="1374" y="21691"/>
                </a:lnTo>
                <a:lnTo>
                  <a:pt x="1255" y="20855"/>
                </a:lnTo>
                <a:lnTo>
                  <a:pt x="1195" y="20018"/>
                </a:lnTo>
                <a:lnTo>
                  <a:pt x="1315" y="19122"/>
                </a:lnTo>
                <a:lnTo>
                  <a:pt x="1494" y="18226"/>
                </a:lnTo>
                <a:lnTo>
                  <a:pt x="1853" y="17270"/>
                </a:lnTo>
                <a:lnTo>
                  <a:pt x="2331" y="16433"/>
                </a:lnTo>
                <a:lnTo>
                  <a:pt x="2868" y="15596"/>
                </a:lnTo>
                <a:lnTo>
                  <a:pt x="3406" y="14879"/>
                </a:lnTo>
                <a:lnTo>
                  <a:pt x="4063" y="14222"/>
                </a:lnTo>
                <a:lnTo>
                  <a:pt x="4781" y="13565"/>
                </a:lnTo>
                <a:lnTo>
                  <a:pt x="5498" y="13027"/>
                </a:lnTo>
                <a:lnTo>
                  <a:pt x="6334" y="12489"/>
                </a:lnTo>
                <a:lnTo>
                  <a:pt x="7111" y="11951"/>
                </a:lnTo>
                <a:lnTo>
                  <a:pt x="8844" y="11055"/>
                </a:lnTo>
                <a:lnTo>
                  <a:pt x="10577" y="10218"/>
                </a:lnTo>
                <a:lnTo>
                  <a:pt x="12310" y="9382"/>
                </a:lnTo>
                <a:lnTo>
                  <a:pt x="13983" y="8605"/>
                </a:lnTo>
                <a:lnTo>
                  <a:pt x="14879" y="8127"/>
                </a:lnTo>
                <a:lnTo>
                  <a:pt x="15716" y="7649"/>
                </a:lnTo>
                <a:lnTo>
                  <a:pt x="16552" y="7171"/>
                </a:lnTo>
                <a:lnTo>
                  <a:pt x="17329" y="6573"/>
                </a:lnTo>
                <a:lnTo>
                  <a:pt x="18106" y="6036"/>
                </a:lnTo>
                <a:lnTo>
                  <a:pt x="18883" y="5378"/>
                </a:lnTo>
                <a:lnTo>
                  <a:pt x="19600" y="4721"/>
                </a:lnTo>
                <a:lnTo>
                  <a:pt x="20257" y="4004"/>
                </a:lnTo>
                <a:lnTo>
                  <a:pt x="21273" y="2869"/>
                </a:lnTo>
                <a:lnTo>
                  <a:pt x="21811" y="2331"/>
                </a:lnTo>
                <a:lnTo>
                  <a:pt x="22408" y="1912"/>
                </a:lnTo>
                <a:lnTo>
                  <a:pt x="22767" y="1673"/>
                </a:lnTo>
                <a:lnTo>
                  <a:pt x="23066" y="1554"/>
                </a:lnTo>
                <a:lnTo>
                  <a:pt x="23484" y="1434"/>
                </a:lnTo>
                <a:lnTo>
                  <a:pt x="23842" y="1375"/>
                </a:lnTo>
                <a:lnTo>
                  <a:pt x="24201" y="1375"/>
                </a:lnTo>
                <a:lnTo>
                  <a:pt x="24739" y="1494"/>
                </a:lnTo>
                <a:lnTo>
                  <a:pt x="25157" y="1554"/>
                </a:lnTo>
                <a:lnTo>
                  <a:pt x="25336" y="1554"/>
                </a:lnTo>
                <a:lnTo>
                  <a:pt x="25456" y="1494"/>
                </a:lnTo>
                <a:lnTo>
                  <a:pt x="25456" y="1315"/>
                </a:lnTo>
                <a:lnTo>
                  <a:pt x="25336" y="1195"/>
                </a:lnTo>
                <a:lnTo>
                  <a:pt x="25635" y="1016"/>
                </a:lnTo>
                <a:lnTo>
                  <a:pt x="25994" y="897"/>
                </a:lnTo>
                <a:close/>
                <a:moveTo>
                  <a:pt x="29878" y="3287"/>
                </a:moveTo>
                <a:lnTo>
                  <a:pt x="30356" y="3705"/>
                </a:lnTo>
                <a:lnTo>
                  <a:pt x="30655" y="4243"/>
                </a:lnTo>
                <a:lnTo>
                  <a:pt x="30953" y="4781"/>
                </a:lnTo>
                <a:lnTo>
                  <a:pt x="31133" y="5319"/>
                </a:lnTo>
                <a:lnTo>
                  <a:pt x="31252" y="5916"/>
                </a:lnTo>
                <a:lnTo>
                  <a:pt x="31252" y="6514"/>
                </a:lnTo>
                <a:lnTo>
                  <a:pt x="31252" y="7171"/>
                </a:lnTo>
                <a:lnTo>
                  <a:pt x="31192" y="7828"/>
                </a:lnTo>
                <a:lnTo>
                  <a:pt x="31133" y="8426"/>
                </a:lnTo>
                <a:lnTo>
                  <a:pt x="30953" y="9083"/>
                </a:lnTo>
                <a:lnTo>
                  <a:pt x="30595" y="10338"/>
                </a:lnTo>
                <a:lnTo>
                  <a:pt x="30177" y="11533"/>
                </a:lnTo>
                <a:lnTo>
                  <a:pt x="29758" y="12609"/>
                </a:lnTo>
                <a:lnTo>
                  <a:pt x="29220" y="14103"/>
                </a:lnTo>
                <a:lnTo>
                  <a:pt x="28802" y="15596"/>
                </a:lnTo>
                <a:lnTo>
                  <a:pt x="28444" y="17090"/>
                </a:lnTo>
                <a:lnTo>
                  <a:pt x="28085" y="18644"/>
                </a:lnTo>
                <a:lnTo>
                  <a:pt x="27786" y="20138"/>
                </a:lnTo>
                <a:lnTo>
                  <a:pt x="27368" y="21691"/>
                </a:lnTo>
                <a:lnTo>
                  <a:pt x="26950" y="23185"/>
                </a:lnTo>
                <a:lnTo>
                  <a:pt x="26412" y="24619"/>
                </a:lnTo>
                <a:lnTo>
                  <a:pt x="25814" y="25815"/>
                </a:lnTo>
                <a:lnTo>
                  <a:pt x="25217" y="27010"/>
                </a:lnTo>
                <a:lnTo>
                  <a:pt x="24500" y="28085"/>
                </a:lnTo>
                <a:lnTo>
                  <a:pt x="23723" y="29161"/>
                </a:lnTo>
                <a:lnTo>
                  <a:pt x="22827" y="30117"/>
                </a:lnTo>
                <a:lnTo>
                  <a:pt x="21871" y="31013"/>
                </a:lnTo>
                <a:lnTo>
                  <a:pt x="20855" y="31850"/>
                </a:lnTo>
                <a:lnTo>
                  <a:pt x="19779" y="32567"/>
                </a:lnTo>
                <a:lnTo>
                  <a:pt x="19062" y="32925"/>
                </a:lnTo>
                <a:lnTo>
                  <a:pt x="18345" y="33224"/>
                </a:lnTo>
                <a:lnTo>
                  <a:pt x="17628" y="33523"/>
                </a:lnTo>
                <a:lnTo>
                  <a:pt x="16971" y="33702"/>
                </a:lnTo>
                <a:lnTo>
                  <a:pt x="16254" y="33882"/>
                </a:lnTo>
                <a:lnTo>
                  <a:pt x="15537" y="34001"/>
                </a:lnTo>
                <a:lnTo>
                  <a:pt x="14879" y="34061"/>
                </a:lnTo>
                <a:lnTo>
                  <a:pt x="14222" y="34121"/>
                </a:lnTo>
                <a:lnTo>
                  <a:pt x="13565" y="34061"/>
                </a:lnTo>
                <a:lnTo>
                  <a:pt x="12848" y="34001"/>
                </a:lnTo>
                <a:lnTo>
                  <a:pt x="12190" y="33941"/>
                </a:lnTo>
                <a:lnTo>
                  <a:pt x="11593" y="33762"/>
                </a:lnTo>
                <a:lnTo>
                  <a:pt x="10935" y="33642"/>
                </a:lnTo>
                <a:lnTo>
                  <a:pt x="10338" y="33403"/>
                </a:lnTo>
                <a:lnTo>
                  <a:pt x="9680" y="33164"/>
                </a:lnTo>
                <a:lnTo>
                  <a:pt x="9083" y="32866"/>
                </a:lnTo>
                <a:lnTo>
                  <a:pt x="7948" y="32208"/>
                </a:lnTo>
                <a:lnTo>
                  <a:pt x="6812" y="31432"/>
                </a:lnTo>
                <a:lnTo>
                  <a:pt x="5737" y="30535"/>
                </a:lnTo>
                <a:lnTo>
                  <a:pt x="4781" y="29519"/>
                </a:lnTo>
                <a:lnTo>
                  <a:pt x="3824" y="28444"/>
                </a:lnTo>
                <a:lnTo>
                  <a:pt x="2988" y="27249"/>
                </a:lnTo>
                <a:lnTo>
                  <a:pt x="2211" y="26054"/>
                </a:lnTo>
                <a:lnTo>
                  <a:pt x="1554" y="24739"/>
                </a:lnTo>
                <a:lnTo>
                  <a:pt x="1972" y="25277"/>
                </a:lnTo>
                <a:lnTo>
                  <a:pt x="2390" y="25815"/>
                </a:lnTo>
                <a:lnTo>
                  <a:pt x="2868" y="26293"/>
                </a:lnTo>
                <a:lnTo>
                  <a:pt x="3346" y="26711"/>
                </a:lnTo>
                <a:lnTo>
                  <a:pt x="3884" y="27189"/>
                </a:lnTo>
                <a:lnTo>
                  <a:pt x="4422" y="27547"/>
                </a:lnTo>
                <a:lnTo>
                  <a:pt x="5617" y="28265"/>
                </a:lnTo>
                <a:lnTo>
                  <a:pt x="6812" y="28862"/>
                </a:lnTo>
                <a:lnTo>
                  <a:pt x="8127" y="29340"/>
                </a:lnTo>
                <a:lnTo>
                  <a:pt x="9441" y="29699"/>
                </a:lnTo>
                <a:lnTo>
                  <a:pt x="10816" y="29938"/>
                </a:lnTo>
                <a:lnTo>
                  <a:pt x="12190" y="29997"/>
                </a:lnTo>
                <a:lnTo>
                  <a:pt x="13624" y="29997"/>
                </a:lnTo>
                <a:lnTo>
                  <a:pt x="14939" y="29878"/>
                </a:lnTo>
                <a:lnTo>
                  <a:pt x="16313" y="29579"/>
                </a:lnTo>
                <a:lnTo>
                  <a:pt x="17628" y="29221"/>
                </a:lnTo>
                <a:lnTo>
                  <a:pt x="18225" y="28982"/>
                </a:lnTo>
                <a:lnTo>
                  <a:pt x="18883" y="28683"/>
                </a:lnTo>
                <a:lnTo>
                  <a:pt x="19480" y="28384"/>
                </a:lnTo>
                <a:lnTo>
                  <a:pt x="20018" y="28026"/>
                </a:lnTo>
                <a:lnTo>
                  <a:pt x="20616" y="27667"/>
                </a:lnTo>
                <a:lnTo>
                  <a:pt x="21094" y="27249"/>
                </a:lnTo>
                <a:lnTo>
                  <a:pt x="21691" y="26771"/>
                </a:lnTo>
                <a:lnTo>
                  <a:pt x="22229" y="26173"/>
                </a:lnTo>
                <a:lnTo>
                  <a:pt x="22767" y="25635"/>
                </a:lnTo>
                <a:lnTo>
                  <a:pt x="23185" y="24978"/>
                </a:lnTo>
                <a:lnTo>
                  <a:pt x="23603" y="24380"/>
                </a:lnTo>
                <a:lnTo>
                  <a:pt x="24022" y="23723"/>
                </a:lnTo>
                <a:lnTo>
                  <a:pt x="24380" y="23066"/>
                </a:lnTo>
                <a:lnTo>
                  <a:pt x="24679" y="22349"/>
                </a:lnTo>
                <a:lnTo>
                  <a:pt x="25217" y="20915"/>
                </a:lnTo>
                <a:lnTo>
                  <a:pt x="25695" y="19481"/>
                </a:lnTo>
                <a:lnTo>
                  <a:pt x="26113" y="17987"/>
                </a:lnTo>
                <a:lnTo>
                  <a:pt x="26472" y="16493"/>
                </a:lnTo>
                <a:lnTo>
                  <a:pt x="27308" y="13027"/>
                </a:lnTo>
                <a:lnTo>
                  <a:pt x="27846" y="11354"/>
                </a:lnTo>
                <a:lnTo>
                  <a:pt x="28444" y="9681"/>
                </a:lnTo>
                <a:lnTo>
                  <a:pt x="29041" y="8127"/>
                </a:lnTo>
                <a:lnTo>
                  <a:pt x="29340" y="7350"/>
                </a:lnTo>
                <a:lnTo>
                  <a:pt x="29639" y="6514"/>
                </a:lnTo>
                <a:lnTo>
                  <a:pt x="29818" y="5737"/>
                </a:lnTo>
                <a:lnTo>
                  <a:pt x="29938" y="4960"/>
                </a:lnTo>
                <a:lnTo>
                  <a:pt x="29997" y="4123"/>
                </a:lnTo>
                <a:lnTo>
                  <a:pt x="29878" y="3287"/>
                </a:lnTo>
                <a:close/>
                <a:moveTo>
                  <a:pt x="26292" y="0"/>
                </a:moveTo>
                <a:lnTo>
                  <a:pt x="25994" y="60"/>
                </a:lnTo>
                <a:lnTo>
                  <a:pt x="25755" y="120"/>
                </a:lnTo>
                <a:lnTo>
                  <a:pt x="25336" y="359"/>
                </a:lnTo>
                <a:lnTo>
                  <a:pt x="24918" y="598"/>
                </a:lnTo>
                <a:lnTo>
                  <a:pt x="24500" y="777"/>
                </a:lnTo>
                <a:lnTo>
                  <a:pt x="24082" y="837"/>
                </a:lnTo>
                <a:lnTo>
                  <a:pt x="23245" y="837"/>
                </a:lnTo>
                <a:lnTo>
                  <a:pt x="23006" y="897"/>
                </a:lnTo>
                <a:lnTo>
                  <a:pt x="22767" y="956"/>
                </a:lnTo>
                <a:lnTo>
                  <a:pt x="22289" y="1195"/>
                </a:lnTo>
                <a:lnTo>
                  <a:pt x="21811" y="1434"/>
                </a:lnTo>
                <a:lnTo>
                  <a:pt x="21393" y="1793"/>
                </a:lnTo>
                <a:lnTo>
                  <a:pt x="20974" y="2151"/>
                </a:lnTo>
                <a:lnTo>
                  <a:pt x="20257" y="2928"/>
                </a:lnTo>
                <a:lnTo>
                  <a:pt x="19480" y="3705"/>
                </a:lnTo>
                <a:lnTo>
                  <a:pt x="18584" y="4601"/>
                </a:lnTo>
                <a:lnTo>
                  <a:pt x="17568" y="5378"/>
                </a:lnTo>
                <a:lnTo>
                  <a:pt x="16552" y="6095"/>
                </a:lnTo>
                <a:lnTo>
                  <a:pt x="15417" y="6753"/>
                </a:lnTo>
                <a:lnTo>
                  <a:pt x="14341" y="7350"/>
                </a:lnTo>
                <a:lnTo>
                  <a:pt x="13146" y="7948"/>
                </a:lnTo>
                <a:lnTo>
                  <a:pt x="10816" y="8964"/>
                </a:lnTo>
                <a:lnTo>
                  <a:pt x="8485" y="10099"/>
                </a:lnTo>
                <a:lnTo>
                  <a:pt x="7410" y="10637"/>
                </a:lnTo>
                <a:lnTo>
                  <a:pt x="6274" y="11294"/>
                </a:lnTo>
                <a:lnTo>
                  <a:pt x="5259" y="12011"/>
                </a:lnTo>
                <a:lnTo>
                  <a:pt x="4243" y="12788"/>
                </a:lnTo>
                <a:lnTo>
                  <a:pt x="3287" y="13625"/>
                </a:lnTo>
                <a:lnTo>
                  <a:pt x="2450" y="14581"/>
                </a:lnTo>
                <a:lnTo>
                  <a:pt x="2032" y="15059"/>
                </a:lnTo>
                <a:lnTo>
                  <a:pt x="1733" y="15596"/>
                </a:lnTo>
                <a:lnTo>
                  <a:pt x="1374" y="16134"/>
                </a:lnTo>
                <a:lnTo>
                  <a:pt x="1076" y="16732"/>
                </a:lnTo>
                <a:lnTo>
                  <a:pt x="837" y="17329"/>
                </a:lnTo>
                <a:lnTo>
                  <a:pt x="598" y="17927"/>
                </a:lnTo>
                <a:lnTo>
                  <a:pt x="418" y="18524"/>
                </a:lnTo>
                <a:lnTo>
                  <a:pt x="239" y="19182"/>
                </a:lnTo>
                <a:lnTo>
                  <a:pt x="120" y="19839"/>
                </a:lnTo>
                <a:lnTo>
                  <a:pt x="60" y="20496"/>
                </a:lnTo>
                <a:lnTo>
                  <a:pt x="0" y="21154"/>
                </a:lnTo>
                <a:lnTo>
                  <a:pt x="0" y="21751"/>
                </a:lnTo>
                <a:lnTo>
                  <a:pt x="0" y="22409"/>
                </a:lnTo>
                <a:lnTo>
                  <a:pt x="120" y="23006"/>
                </a:lnTo>
                <a:lnTo>
                  <a:pt x="239" y="23663"/>
                </a:lnTo>
                <a:lnTo>
                  <a:pt x="418" y="24261"/>
                </a:lnTo>
                <a:lnTo>
                  <a:pt x="956" y="25456"/>
                </a:lnTo>
                <a:lnTo>
                  <a:pt x="1554" y="26651"/>
                </a:lnTo>
                <a:lnTo>
                  <a:pt x="2331" y="27846"/>
                </a:lnTo>
                <a:lnTo>
                  <a:pt x="3167" y="29041"/>
                </a:lnTo>
                <a:lnTo>
                  <a:pt x="4063" y="30177"/>
                </a:lnTo>
                <a:lnTo>
                  <a:pt x="5020" y="31193"/>
                </a:lnTo>
                <a:lnTo>
                  <a:pt x="6035" y="32089"/>
                </a:lnTo>
                <a:lnTo>
                  <a:pt x="7051" y="32925"/>
                </a:lnTo>
                <a:lnTo>
                  <a:pt x="7589" y="33284"/>
                </a:lnTo>
                <a:lnTo>
                  <a:pt x="8187" y="33642"/>
                </a:lnTo>
                <a:lnTo>
                  <a:pt x="8784" y="33941"/>
                </a:lnTo>
                <a:lnTo>
                  <a:pt x="9322" y="34180"/>
                </a:lnTo>
                <a:lnTo>
                  <a:pt x="10517" y="34599"/>
                </a:lnTo>
                <a:lnTo>
                  <a:pt x="11712" y="34897"/>
                </a:lnTo>
                <a:lnTo>
                  <a:pt x="12907" y="35017"/>
                </a:lnTo>
                <a:lnTo>
                  <a:pt x="14162" y="35077"/>
                </a:lnTo>
                <a:lnTo>
                  <a:pt x="15357" y="34957"/>
                </a:lnTo>
                <a:lnTo>
                  <a:pt x="16552" y="34718"/>
                </a:lnTo>
                <a:lnTo>
                  <a:pt x="17688" y="34419"/>
                </a:lnTo>
                <a:lnTo>
                  <a:pt x="18823" y="33941"/>
                </a:lnTo>
                <a:lnTo>
                  <a:pt x="19958" y="33403"/>
                </a:lnTo>
                <a:lnTo>
                  <a:pt x="21034" y="32746"/>
                </a:lnTo>
                <a:lnTo>
                  <a:pt x="22050" y="32029"/>
                </a:lnTo>
                <a:lnTo>
                  <a:pt x="23006" y="31193"/>
                </a:lnTo>
                <a:lnTo>
                  <a:pt x="23902" y="30296"/>
                </a:lnTo>
                <a:lnTo>
                  <a:pt x="24679" y="29280"/>
                </a:lnTo>
                <a:lnTo>
                  <a:pt x="25575" y="28085"/>
                </a:lnTo>
                <a:lnTo>
                  <a:pt x="26292" y="26830"/>
                </a:lnTo>
                <a:lnTo>
                  <a:pt x="26890" y="25516"/>
                </a:lnTo>
                <a:lnTo>
                  <a:pt x="27428" y="24141"/>
                </a:lnTo>
                <a:lnTo>
                  <a:pt x="27846" y="22767"/>
                </a:lnTo>
                <a:lnTo>
                  <a:pt x="28264" y="21393"/>
                </a:lnTo>
                <a:lnTo>
                  <a:pt x="28922" y="18524"/>
                </a:lnTo>
                <a:lnTo>
                  <a:pt x="29280" y="17031"/>
                </a:lnTo>
                <a:lnTo>
                  <a:pt x="29699" y="15537"/>
                </a:lnTo>
                <a:lnTo>
                  <a:pt x="30117" y="14043"/>
                </a:lnTo>
                <a:lnTo>
                  <a:pt x="30655" y="12609"/>
                </a:lnTo>
                <a:lnTo>
                  <a:pt x="31252" y="11055"/>
                </a:lnTo>
                <a:lnTo>
                  <a:pt x="31551" y="10218"/>
                </a:lnTo>
                <a:lnTo>
                  <a:pt x="31790" y="9442"/>
                </a:lnTo>
                <a:lnTo>
                  <a:pt x="31969" y="8605"/>
                </a:lnTo>
                <a:lnTo>
                  <a:pt x="32089" y="7768"/>
                </a:lnTo>
                <a:lnTo>
                  <a:pt x="32148" y="6932"/>
                </a:lnTo>
                <a:lnTo>
                  <a:pt x="32089" y="6036"/>
                </a:lnTo>
                <a:lnTo>
                  <a:pt x="31969" y="5438"/>
                </a:lnTo>
                <a:lnTo>
                  <a:pt x="31790" y="4900"/>
                </a:lnTo>
                <a:lnTo>
                  <a:pt x="31611" y="4362"/>
                </a:lnTo>
                <a:lnTo>
                  <a:pt x="31372" y="3884"/>
                </a:lnTo>
                <a:lnTo>
                  <a:pt x="31073" y="3406"/>
                </a:lnTo>
                <a:lnTo>
                  <a:pt x="30714" y="2928"/>
                </a:lnTo>
                <a:lnTo>
                  <a:pt x="30296" y="2510"/>
                </a:lnTo>
                <a:lnTo>
                  <a:pt x="29878" y="2092"/>
                </a:lnTo>
                <a:lnTo>
                  <a:pt x="29101" y="1315"/>
                </a:lnTo>
                <a:lnTo>
                  <a:pt x="28742" y="956"/>
                </a:lnTo>
                <a:lnTo>
                  <a:pt x="28324" y="658"/>
                </a:lnTo>
                <a:lnTo>
                  <a:pt x="27846" y="359"/>
                </a:lnTo>
                <a:lnTo>
                  <a:pt x="27368" y="180"/>
                </a:lnTo>
                <a:lnTo>
                  <a:pt x="26830"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120" name="Google Shape;120;p4"/>
          <p:cNvSpPr/>
          <p:nvPr/>
        </p:nvSpPr>
        <p:spPr>
          <a:xfrm rot="942660">
            <a:off x="4585376" y="4393088"/>
            <a:ext cx="833403" cy="485179"/>
          </a:xfrm>
          <a:custGeom>
            <a:avLst/>
            <a:gdLst/>
            <a:ahLst/>
            <a:cxnLst/>
            <a:rect l="l" t="t" r="r" b="b"/>
            <a:pathLst>
              <a:path w="38185" h="22230" extrusionOk="0">
                <a:moveTo>
                  <a:pt x="19481" y="6633"/>
                </a:moveTo>
                <a:lnTo>
                  <a:pt x="19003" y="6693"/>
                </a:lnTo>
                <a:lnTo>
                  <a:pt x="18465" y="6813"/>
                </a:lnTo>
                <a:lnTo>
                  <a:pt x="17808" y="7052"/>
                </a:lnTo>
                <a:lnTo>
                  <a:pt x="17509" y="7231"/>
                </a:lnTo>
                <a:lnTo>
                  <a:pt x="17270" y="7410"/>
                </a:lnTo>
                <a:lnTo>
                  <a:pt x="17151" y="7649"/>
                </a:lnTo>
                <a:lnTo>
                  <a:pt x="17151" y="7709"/>
                </a:lnTo>
                <a:lnTo>
                  <a:pt x="17151" y="7829"/>
                </a:lnTo>
                <a:lnTo>
                  <a:pt x="17330" y="8187"/>
                </a:lnTo>
                <a:lnTo>
                  <a:pt x="17569" y="8486"/>
                </a:lnTo>
                <a:lnTo>
                  <a:pt x="17868" y="8665"/>
                </a:lnTo>
                <a:lnTo>
                  <a:pt x="18226" y="8844"/>
                </a:lnTo>
                <a:lnTo>
                  <a:pt x="18645" y="8904"/>
                </a:lnTo>
                <a:lnTo>
                  <a:pt x="19123" y="8964"/>
                </a:lnTo>
                <a:lnTo>
                  <a:pt x="19601" y="8964"/>
                </a:lnTo>
                <a:lnTo>
                  <a:pt x="20079" y="8904"/>
                </a:lnTo>
                <a:lnTo>
                  <a:pt x="20975" y="8785"/>
                </a:lnTo>
                <a:lnTo>
                  <a:pt x="21752" y="8546"/>
                </a:lnTo>
                <a:lnTo>
                  <a:pt x="22051" y="8366"/>
                </a:lnTo>
                <a:lnTo>
                  <a:pt x="22230" y="8247"/>
                </a:lnTo>
                <a:lnTo>
                  <a:pt x="22349" y="8127"/>
                </a:lnTo>
                <a:lnTo>
                  <a:pt x="22290" y="7948"/>
                </a:lnTo>
                <a:lnTo>
                  <a:pt x="22409" y="8008"/>
                </a:lnTo>
                <a:lnTo>
                  <a:pt x="22529" y="7948"/>
                </a:lnTo>
                <a:lnTo>
                  <a:pt x="22708" y="7888"/>
                </a:lnTo>
                <a:lnTo>
                  <a:pt x="22768" y="7769"/>
                </a:lnTo>
                <a:lnTo>
                  <a:pt x="22768" y="7709"/>
                </a:lnTo>
                <a:lnTo>
                  <a:pt x="22768" y="7590"/>
                </a:lnTo>
                <a:lnTo>
                  <a:pt x="22708" y="7470"/>
                </a:lnTo>
                <a:lnTo>
                  <a:pt x="22290" y="7231"/>
                </a:lnTo>
                <a:lnTo>
                  <a:pt x="21871" y="6992"/>
                </a:lnTo>
                <a:lnTo>
                  <a:pt x="21393" y="6813"/>
                </a:lnTo>
                <a:lnTo>
                  <a:pt x="20915" y="6693"/>
                </a:lnTo>
                <a:lnTo>
                  <a:pt x="20437" y="6633"/>
                </a:lnTo>
                <a:close/>
                <a:moveTo>
                  <a:pt x="36452" y="1136"/>
                </a:moveTo>
                <a:lnTo>
                  <a:pt x="36033" y="1255"/>
                </a:lnTo>
                <a:lnTo>
                  <a:pt x="35555" y="1375"/>
                </a:lnTo>
                <a:lnTo>
                  <a:pt x="31253" y="2331"/>
                </a:lnTo>
                <a:lnTo>
                  <a:pt x="26951" y="3287"/>
                </a:lnTo>
                <a:lnTo>
                  <a:pt x="22648" y="4124"/>
                </a:lnTo>
                <a:lnTo>
                  <a:pt x="20437" y="4482"/>
                </a:lnTo>
                <a:lnTo>
                  <a:pt x="18286" y="4781"/>
                </a:lnTo>
                <a:lnTo>
                  <a:pt x="13804" y="5319"/>
                </a:lnTo>
                <a:lnTo>
                  <a:pt x="11593" y="5498"/>
                </a:lnTo>
                <a:lnTo>
                  <a:pt x="9323" y="5677"/>
                </a:lnTo>
                <a:lnTo>
                  <a:pt x="6873" y="5797"/>
                </a:lnTo>
                <a:lnTo>
                  <a:pt x="4363" y="5916"/>
                </a:lnTo>
                <a:lnTo>
                  <a:pt x="2092" y="6096"/>
                </a:lnTo>
                <a:lnTo>
                  <a:pt x="1256" y="6275"/>
                </a:lnTo>
                <a:lnTo>
                  <a:pt x="897" y="6394"/>
                </a:lnTo>
                <a:lnTo>
                  <a:pt x="838" y="6454"/>
                </a:lnTo>
                <a:lnTo>
                  <a:pt x="957" y="6514"/>
                </a:lnTo>
                <a:lnTo>
                  <a:pt x="2033" y="6633"/>
                </a:lnTo>
                <a:lnTo>
                  <a:pt x="1853" y="6872"/>
                </a:lnTo>
                <a:lnTo>
                  <a:pt x="1794" y="7171"/>
                </a:lnTo>
                <a:lnTo>
                  <a:pt x="1794" y="7530"/>
                </a:lnTo>
                <a:lnTo>
                  <a:pt x="1794" y="7948"/>
                </a:lnTo>
                <a:lnTo>
                  <a:pt x="1913" y="8366"/>
                </a:lnTo>
                <a:lnTo>
                  <a:pt x="2033" y="8844"/>
                </a:lnTo>
                <a:lnTo>
                  <a:pt x="2391" y="9741"/>
                </a:lnTo>
                <a:lnTo>
                  <a:pt x="2869" y="10697"/>
                </a:lnTo>
                <a:lnTo>
                  <a:pt x="3288" y="11533"/>
                </a:lnTo>
                <a:lnTo>
                  <a:pt x="4064" y="12728"/>
                </a:lnTo>
                <a:lnTo>
                  <a:pt x="4602" y="13386"/>
                </a:lnTo>
                <a:lnTo>
                  <a:pt x="5140" y="14043"/>
                </a:lnTo>
                <a:lnTo>
                  <a:pt x="5737" y="14700"/>
                </a:lnTo>
                <a:lnTo>
                  <a:pt x="6395" y="15298"/>
                </a:lnTo>
                <a:lnTo>
                  <a:pt x="7112" y="15836"/>
                </a:lnTo>
                <a:lnTo>
                  <a:pt x="7769" y="16374"/>
                </a:lnTo>
                <a:lnTo>
                  <a:pt x="8546" y="16852"/>
                </a:lnTo>
                <a:lnTo>
                  <a:pt x="9323" y="17270"/>
                </a:lnTo>
                <a:lnTo>
                  <a:pt x="10996" y="18106"/>
                </a:lnTo>
                <a:lnTo>
                  <a:pt x="12729" y="18823"/>
                </a:lnTo>
                <a:lnTo>
                  <a:pt x="14581" y="19421"/>
                </a:lnTo>
                <a:lnTo>
                  <a:pt x="16374" y="19899"/>
                </a:lnTo>
                <a:lnTo>
                  <a:pt x="17390" y="20078"/>
                </a:lnTo>
                <a:lnTo>
                  <a:pt x="18406" y="20138"/>
                </a:lnTo>
                <a:lnTo>
                  <a:pt x="19421" y="20198"/>
                </a:lnTo>
                <a:lnTo>
                  <a:pt x="20437" y="20258"/>
                </a:lnTo>
                <a:lnTo>
                  <a:pt x="21035" y="20138"/>
                </a:lnTo>
                <a:lnTo>
                  <a:pt x="21931" y="20019"/>
                </a:lnTo>
                <a:lnTo>
                  <a:pt x="23186" y="19780"/>
                </a:lnTo>
                <a:lnTo>
                  <a:pt x="22827" y="19600"/>
                </a:lnTo>
                <a:lnTo>
                  <a:pt x="22469" y="19541"/>
                </a:lnTo>
                <a:lnTo>
                  <a:pt x="22051" y="19481"/>
                </a:lnTo>
                <a:lnTo>
                  <a:pt x="21632" y="19481"/>
                </a:lnTo>
                <a:lnTo>
                  <a:pt x="20856" y="19600"/>
                </a:lnTo>
                <a:lnTo>
                  <a:pt x="20079" y="19660"/>
                </a:lnTo>
                <a:lnTo>
                  <a:pt x="19123" y="19600"/>
                </a:lnTo>
                <a:lnTo>
                  <a:pt x="18226" y="19541"/>
                </a:lnTo>
                <a:lnTo>
                  <a:pt x="17330" y="19421"/>
                </a:lnTo>
                <a:lnTo>
                  <a:pt x="16434" y="19242"/>
                </a:lnTo>
                <a:lnTo>
                  <a:pt x="14522" y="18764"/>
                </a:lnTo>
                <a:lnTo>
                  <a:pt x="13565" y="18465"/>
                </a:lnTo>
                <a:lnTo>
                  <a:pt x="12669" y="18166"/>
                </a:lnTo>
                <a:lnTo>
                  <a:pt x="11713" y="17748"/>
                </a:lnTo>
                <a:lnTo>
                  <a:pt x="10817" y="17389"/>
                </a:lnTo>
                <a:lnTo>
                  <a:pt x="9920" y="16911"/>
                </a:lnTo>
                <a:lnTo>
                  <a:pt x="9084" y="16493"/>
                </a:lnTo>
                <a:lnTo>
                  <a:pt x="8426" y="16075"/>
                </a:lnTo>
                <a:lnTo>
                  <a:pt x="7769" y="15597"/>
                </a:lnTo>
                <a:lnTo>
                  <a:pt x="7112" y="15119"/>
                </a:lnTo>
                <a:lnTo>
                  <a:pt x="6574" y="14581"/>
                </a:lnTo>
                <a:lnTo>
                  <a:pt x="5976" y="13983"/>
                </a:lnTo>
                <a:lnTo>
                  <a:pt x="5498" y="13446"/>
                </a:lnTo>
                <a:lnTo>
                  <a:pt x="4961" y="12788"/>
                </a:lnTo>
                <a:lnTo>
                  <a:pt x="4542" y="12131"/>
                </a:lnTo>
                <a:lnTo>
                  <a:pt x="4184" y="11533"/>
                </a:lnTo>
                <a:lnTo>
                  <a:pt x="3825" y="10876"/>
                </a:lnTo>
                <a:lnTo>
                  <a:pt x="3527" y="10278"/>
                </a:lnTo>
                <a:lnTo>
                  <a:pt x="3288" y="9621"/>
                </a:lnTo>
                <a:lnTo>
                  <a:pt x="3048" y="8844"/>
                </a:lnTo>
                <a:lnTo>
                  <a:pt x="2929" y="8068"/>
                </a:lnTo>
                <a:lnTo>
                  <a:pt x="2750" y="7350"/>
                </a:lnTo>
                <a:lnTo>
                  <a:pt x="2630" y="6992"/>
                </a:lnTo>
                <a:lnTo>
                  <a:pt x="2511" y="6633"/>
                </a:lnTo>
                <a:lnTo>
                  <a:pt x="4483" y="6633"/>
                </a:lnTo>
                <a:lnTo>
                  <a:pt x="6514" y="6454"/>
                </a:lnTo>
                <a:lnTo>
                  <a:pt x="7530" y="6335"/>
                </a:lnTo>
                <a:lnTo>
                  <a:pt x="8546" y="6275"/>
                </a:lnTo>
                <a:lnTo>
                  <a:pt x="9502" y="6275"/>
                </a:lnTo>
                <a:lnTo>
                  <a:pt x="10458" y="6394"/>
                </a:lnTo>
                <a:lnTo>
                  <a:pt x="10996" y="6454"/>
                </a:lnTo>
                <a:lnTo>
                  <a:pt x="11115" y="6454"/>
                </a:lnTo>
                <a:lnTo>
                  <a:pt x="11235" y="6514"/>
                </a:lnTo>
                <a:lnTo>
                  <a:pt x="11354" y="6753"/>
                </a:lnTo>
                <a:lnTo>
                  <a:pt x="11593" y="7291"/>
                </a:lnTo>
                <a:lnTo>
                  <a:pt x="11773" y="7530"/>
                </a:lnTo>
                <a:lnTo>
                  <a:pt x="12012" y="7769"/>
                </a:lnTo>
                <a:lnTo>
                  <a:pt x="12490" y="8187"/>
                </a:lnTo>
                <a:lnTo>
                  <a:pt x="13147" y="8665"/>
                </a:lnTo>
                <a:lnTo>
                  <a:pt x="13864" y="9024"/>
                </a:lnTo>
                <a:lnTo>
                  <a:pt x="15358" y="9681"/>
                </a:lnTo>
                <a:lnTo>
                  <a:pt x="16135" y="9980"/>
                </a:lnTo>
                <a:lnTo>
                  <a:pt x="16912" y="10278"/>
                </a:lnTo>
                <a:lnTo>
                  <a:pt x="17689" y="10518"/>
                </a:lnTo>
                <a:lnTo>
                  <a:pt x="18465" y="10697"/>
                </a:lnTo>
                <a:lnTo>
                  <a:pt x="19302" y="10876"/>
                </a:lnTo>
                <a:lnTo>
                  <a:pt x="20079" y="10936"/>
                </a:lnTo>
                <a:lnTo>
                  <a:pt x="20856" y="10996"/>
                </a:lnTo>
                <a:lnTo>
                  <a:pt x="21632" y="10936"/>
                </a:lnTo>
                <a:lnTo>
                  <a:pt x="22409" y="10816"/>
                </a:lnTo>
                <a:lnTo>
                  <a:pt x="23126" y="10637"/>
                </a:lnTo>
                <a:lnTo>
                  <a:pt x="23843" y="10398"/>
                </a:lnTo>
                <a:lnTo>
                  <a:pt x="24501" y="10039"/>
                </a:lnTo>
                <a:lnTo>
                  <a:pt x="25158" y="9621"/>
                </a:lnTo>
                <a:lnTo>
                  <a:pt x="25815" y="9083"/>
                </a:lnTo>
                <a:lnTo>
                  <a:pt x="26413" y="8486"/>
                </a:lnTo>
                <a:lnTo>
                  <a:pt x="26951" y="7769"/>
                </a:lnTo>
                <a:lnTo>
                  <a:pt x="27309" y="7171"/>
                </a:lnTo>
                <a:lnTo>
                  <a:pt x="27727" y="6454"/>
                </a:lnTo>
                <a:lnTo>
                  <a:pt x="28026" y="5737"/>
                </a:lnTo>
                <a:lnTo>
                  <a:pt x="28146" y="5379"/>
                </a:lnTo>
                <a:lnTo>
                  <a:pt x="28205" y="5080"/>
                </a:lnTo>
                <a:lnTo>
                  <a:pt x="28205" y="4482"/>
                </a:lnTo>
                <a:lnTo>
                  <a:pt x="28205" y="4363"/>
                </a:lnTo>
                <a:lnTo>
                  <a:pt x="28146" y="4303"/>
                </a:lnTo>
                <a:lnTo>
                  <a:pt x="28086" y="4363"/>
                </a:lnTo>
                <a:lnTo>
                  <a:pt x="27966" y="4482"/>
                </a:lnTo>
                <a:lnTo>
                  <a:pt x="27668" y="4960"/>
                </a:lnTo>
                <a:lnTo>
                  <a:pt x="26831" y="6514"/>
                </a:lnTo>
                <a:lnTo>
                  <a:pt x="26413" y="7231"/>
                </a:lnTo>
                <a:lnTo>
                  <a:pt x="25995" y="7888"/>
                </a:lnTo>
                <a:lnTo>
                  <a:pt x="25516" y="8546"/>
                </a:lnTo>
                <a:lnTo>
                  <a:pt x="24919" y="9143"/>
                </a:lnTo>
                <a:lnTo>
                  <a:pt x="24620" y="9382"/>
                </a:lnTo>
                <a:lnTo>
                  <a:pt x="24262" y="9621"/>
                </a:lnTo>
                <a:lnTo>
                  <a:pt x="23843" y="9800"/>
                </a:lnTo>
                <a:lnTo>
                  <a:pt x="23425" y="10039"/>
                </a:lnTo>
                <a:lnTo>
                  <a:pt x="22588" y="10278"/>
                </a:lnTo>
                <a:lnTo>
                  <a:pt x="21692" y="10398"/>
                </a:lnTo>
                <a:lnTo>
                  <a:pt x="20856" y="10458"/>
                </a:lnTo>
                <a:lnTo>
                  <a:pt x="19959" y="10398"/>
                </a:lnTo>
                <a:lnTo>
                  <a:pt x="19123" y="10278"/>
                </a:lnTo>
                <a:lnTo>
                  <a:pt x="18226" y="10099"/>
                </a:lnTo>
                <a:lnTo>
                  <a:pt x="17390" y="9800"/>
                </a:lnTo>
                <a:lnTo>
                  <a:pt x="16553" y="9561"/>
                </a:lnTo>
                <a:lnTo>
                  <a:pt x="15179" y="9024"/>
                </a:lnTo>
                <a:lnTo>
                  <a:pt x="14402" y="8725"/>
                </a:lnTo>
                <a:lnTo>
                  <a:pt x="13685" y="8366"/>
                </a:lnTo>
                <a:lnTo>
                  <a:pt x="12968" y="8008"/>
                </a:lnTo>
                <a:lnTo>
                  <a:pt x="12370" y="7530"/>
                </a:lnTo>
                <a:lnTo>
                  <a:pt x="12131" y="7231"/>
                </a:lnTo>
                <a:lnTo>
                  <a:pt x="11892" y="6932"/>
                </a:lnTo>
                <a:lnTo>
                  <a:pt x="11713" y="6633"/>
                </a:lnTo>
                <a:lnTo>
                  <a:pt x="11534" y="6275"/>
                </a:lnTo>
                <a:lnTo>
                  <a:pt x="14641" y="6036"/>
                </a:lnTo>
                <a:lnTo>
                  <a:pt x="17748" y="5737"/>
                </a:lnTo>
                <a:lnTo>
                  <a:pt x="20856" y="5379"/>
                </a:lnTo>
                <a:lnTo>
                  <a:pt x="24023" y="4901"/>
                </a:lnTo>
                <a:lnTo>
                  <a:pt x="27130" y="4363"/>
                </a:lnTo>
                <a:lnTo>
                  <a:pt x="30237" y="3705"/>
                </a:lnTo>
                <a:lnTo>
                  <a:pt x="31791" y="3347"/>
                </a:lnTo>
                <a:lnTo>
                  <a:pt x="33285" y="2929"/>
                </a:lnTo>
                <a:lnTo>
                  <a:pt x="34779" y="2510"/>
                </a:lnTo>
                <a:lnTo>
                  <a:pt x="36213" y="2032"/>
                </a:lnTo>
                <a:lnTo>
                  <a:pt x="36213" y="3526"/>
                </a:lnTo>
                <a:lnTo>
                  <a:pt x="36153" y="5140"/>
                </a:lnTo>
                <a:lnTo>
                  <a:pt x="36033" y="6693"/>
                </a:lnTo>
                <a:lnTo>
                  <a:pt x="35794" y="8187"/>
                </a:lnTo>
                <a:lnTo>
                  <a:pt x="35615" y="8964"/>
                </a:lnTo>
                <a:lnTo>
                  <a:pt x="35436" y="9741"/>
                </a:lnTo>
                <a:lnTo>
                  <a:pt x="35197" y="10458"/>
                </a:lnTo>
                <a:lnTo>
                  <a:pt x="34898" y="11175"/>
                </a:lnTo>
                <a:lnTo>
                  <a:pt x="34540" y="11832"/>
                </a:lnTo>
                <a:lnTo>
                  <a:pt x="34181" y="12549"/>
                </a:lnTo>
                <a:lnTo>
                  <a:pt x="33703" y="13147"/>
                </a:lnTo>
                <a:lnTo>
                  <a:pt x="33225" y="13804"/>
                </a:lnTo>
                <a:lnTo>
                  <a:pt x="32747" y="14342"/>
                </a:lnTo>
                <a:lnTo>
                  <a:pt x="32209" y="14880"/>
                </a:lnTo>
                <a:lnTo>
                  <a:pt x="31014" y="15836"/>
                </a:lnTo>
                <a:lnTo>
                  <a:pt x="29819" y="16732"/>
                </a:lnTo>
                <a:lnTo>
                  <a:pt x="28564" y="17569"/>
                </a:lnTo>
                <a:lnTo>
                  <a:pt x="27249" y="18405"/>
                </a:lnTo>
                <a:lnTo>
                  <a:pt x="26532" y="18764"/>
                </a:lnTo>
                <a:lnTo>
                  <a:pt x="25815" y="19063"/>
                </a:lnTo>
                <a:lnTo>
                  <a:pt x="24501" y="19720"/>
                </a:lnTo>
                <a:lnTo>
                  <a:pt x="23664" y="20019"/>
                </a:lnTo>
                <a:lnTo>
                  <a:pt x="23365" y="20138"/>
                </a:lnTo>
                <a:lnTo>
                  <a:pt x="23186" y="20138"/>
                </a:lnTo>
                <a:lnTo>
                  <a:pt x="23664" y="20198"/>
                </a:lnTo>
                <a:lnTo>
                  <a:pt x="24142" y="20198"/>
                </a:lnTo>
                <a:lnTo>
                  <a:pt x="24560" y="20138"/>
                </a:lnTo>
                <a:lnTo>
                  <a:pt x="25038" y="20019"/>
                </a:lnTo>
                <a:lnTo>
                  <a:pt x="25935" y="19720"/>
                </a:lnTo>
                <a:lnTo>
                  <a:pt x="26831" y="19302"/>
                </a:lnTo>
                <a:lnTo>
                  <a:pt x="27727" y="18823"/>
                </a:lnTo>
                <a:lnTo>
                  <a:pt x="28504" y="18226"/>
                </a:lnTo>
                <a:lnTo>
                  <a:pt x="30058" y="17150"/>
                </a:lnTo>
                <a:lnTo>
                  <a:pt x="31552" y="16015"/>
                </a:lnTo>
                <a:lnTo>
                  <a:pt x="32269" y="15417"/>
                </a:lnTo>
                <a:lnTo>
                  <a:pt x="32926" y="14820"/>
                </a:lnTo>
                <a:lnTo>
                  <a:pt x="33583" y="14103"/>
                </a:lnTo>
                <a:lnTo>
                  <a:pt x="34181" y="13386"/>
                </a:lnTo>
                <a:lnTo>
                  <a:pt x="34659" y="12609"/>
                </a:lnTo>
                <a:lnTo>
                  <a:pt x="35137" y="11772"/>
                </a:lnTo>
                <a:lnTo>
                  <a:pt x="35496" y="10936"/>
                </a:lnTo>
                <a:lnTo>
                  <a:pt x="35854" y="9980"/>
                </a:lnTo>
                <a:lnTo>
                  <a:pt x="36093" y="9083"/>
                </a:lnTo>
                <a:lnTo>
                  <a:pt x="36272" y="8127"/>
                </a:lnTo>
                <a:lnTo>
                  <a:pt x="36452" y="7171"/>
                </a:lnTo>
                <a:lnTo>
                  <a:pt x="36571" y="6215"/>
                </a:lnTo>
                <a:lnTo>
                  <a:pt x="36691" y="4303"/>
                </a:lnTo>
                <a:lnTo>
                  <a:pt x="36631" y="3347"/>
                </a:lnTo>
                <a:lnTo>
                  <a:pt x="36631" y="2929"/>
                </a:lnTo>
                <a:lnTo>
                  <a:pt x="36691" y="2451"/>
                </a:lnTo>
                <a:lnTo>
                  <a:pt x="36870" y="1913"/>
                </a:lnTo>
                <a:lnTo>
                  <a:pt x="36990" y="1614"/>
                </a:lnTo>
                <a:lnTo>
                  <a:pt x="37049" y="1554"/>
                </a:lnTo>
                <a:lnTo>
                  <a:pt x="36990" y="1315"/>
                </a:lnTo>
                <a:lnTo>
                  <a:pt x="36810" y="1196"/>
                </a:lnTo>
                <a:lnTo>
                  <a:pt x="36631" y="1136"/>
                </a:lnTo>
                <a:close/>
                <a:moveTo>
                  <a:pt x="37587" y="1"/>
                </a:moveTo>
                <a:lnTo>
                  <a:pt x="37408" y="60"/>
                </a:lnTo>
                <a:lnTo>
                  <a:pt x="37288" y="120"/>
                </a:lnTo>
                <a:lnTo>
                  <a:pt x="37169" y="240"/>
                </a:lnTo>
                <a:lnTo>
                  <a:pt x="37109" y="359"/>
                </a:lnTo>
                <a:lnTo>
                  <a:pt x="37109" y="718"/>
                </a:lnTo>
                <a:lnTo>
                  <a:pt x="37229" y="1255"/>
                </a:lnTo>
                <a:lnTo>
                  <a:pt x="37348" y="2690"/>
                </a:lnTo>
                <a:lnTo>
                  <a:pt x="37408" y="3347"/>
                </a:lnTo>
                <a:lnTo>
                  <a:pt x="37468" y="4064"/>
                </a:lnTo>
                <a:lnTo>
                  <a:pt x="37408" y="4960"/>
                </a:lnTo>
                <a:lnTo>
                  <a:pt x="37408" y="5797"/>
                </a:lnTo>
                <a:lnTo>
                  <a:pt x="37288" y="6693"/>
                </a:lnTo>
                <a:lnTo>
                  <a:pt x="37169" y="7530"/>
                </a:lnTo>
                <a:lnTo>
                  <a:pt x="36990" y="8426"/>
                </a:lnTo>
                <a:lnTo>
                  <a:pt x="36810" y="9263"/>
                </a:lnTo>
                <a:lnTo>
                  <a:pt x="36571" y="10099"/>
                </a:lnTo>
                <a:lnTo>
                  <a:pt x="36272" y="10936"/>
                </a:lnTo>
                <a:lnTo>
                  <a:pt x="35675" y="12250"/>
                </a:lnTo>
                <a:lnTo>
                  <a:pt x="34958" y="13505"/>
                </a:lnTo>
                <a:lnTo>
                  <a:pt x="34121" y="14760"/>
                </a:lnTo>
                <a:lnTo>
                  <a:pt x="33165" y="15836"/>
                </a:lnTo>
                <a:lnTo>
                  <a:pt x="32149" y="16911"/>
                </a:lnTo>
                <a:lnTo>
                  <a:pt x="31014" y="17867"/>
                </a:lnTo>
                <a:lnTo>
                  <a:pt x="29819" y="18704"/>
                </a:lnTo>
                <a:lnTo>
                  <a:pt x="28564" y="19421"/>
                </a:lnTo>
                <a:lnTo>
                  <a:pt x="27309" y="19959"/>
                </a:lnTo>
                <a:lnTo>
                  <a:pt x="25995" y="20437"/>
                </a:lnTo>
                <a:lnTo>
                  <a:pt x="24680" y="20795"/>
                </a:lnTo>
                <a:lnTo>
                  <a:pt x="23365" y="21034"/>
                </a:lnTo>
                <a:lnTo>
                  <a:pt x="21991" y="21214"/>
                </a:lnTo>
                <a:lnTo>
                  <a:pt x="20617" y="21273"/>
                </a:lnTo>
                <a:lnTo>
                  <a:pt x="19242" y="21273"/>
                </a:lnTo>
                <a:lnTo>
                  <a:pt x="17808" y="21154"/>
                </a:lnTo>
                <a:lnTo>
                  <a:pt x="16434" y="20975"/>
                </a:lnTo>
                <a:lnTo>
                  <a:pt x="15119" y="20676"/>
                </a:lnTo>
                <a:lnTo>
                  <a:pt x="13745" y="20317"/>
                </a:lnTo>
                <a:lnTo>
                  <a:pt x="12430" y="19839"/>
                </a:lnTo>
                <a:lnTo>
                  <a:pt x="11175" y="19361"/>
                </a:lnTo>
                <a:lnTo>
                  <a:pt x="9920" y="18764"/>
                </a:lnTo>
                <a:lnTo>
                  <a:pt x="8785" y="18047"/>
                </a:lnTo>
                <a:lnTo>
                  <a:pt x="7650" y="17330"/>
                </a:lnTo>
                <a:lnTo>
                  <a:pt x="6514" y="16433"/>
                </a:lnTo>
                <a:lnTo>
                  <a:pt x="5439" y="15477"/>
                </a:lnTo>
                <a:lnTo>
                  <a:pt x="4483" y="14402"/>
                </a:lnTo>
                <a:lnTo>
                  <a:pt x="3646" y="13266"/>
                </a:lnTo>
                <a:lnTo>
                  <a:pt x="2869" y="12071"/>
                </a:lnTo>
                <a:lnTo>
                  <a:pt x="2212" y="10816"/>
                </a:lnTo>
                <a:lnTo>
                  <a:pt x="1674" y="9502"/>
                </a:lnTo>
                <a:lnTo>
                  <a:pt x="1136" y="8187"/>
                </a:lnTo>
                <a:lnTo>
                  <a:pt x="838" y="6813"/>
                </a:lnTo>
                <a:lnTo>
                  <a:pt x="599" y="5976"/>
                </a:lnTo>
                <a:lnTo>
                  <a:pt x="479" y="5737"/>
                </a:lnTo>
                <a:lnTo>
                  <a:pt x="359" y="5618"/>
                </a:lnTo>
                <a:lnTo>
                  <a:pt x="180" y="5677"/>
                </a:lnTo>
                <a:lnTo>
                  <a:pt x="120" y="5797"/>
                </a:lnTo>
                <a:lnTo>
                  <a:pt x="61" y="6036"/>
                </a:lnTo>
                <a:lnTo>
                  <a:pt x="1" y="6275"/>
                </a:lnTo>
                <a:lnTo>
                  <a:pt x="61" y="6813"/>
                </a:lnTo>
                <a:lnTo>
                  <a:pt x="120" y="7231"/>
                </a:lnTo>
                <a:lnTo>
                  <a:pt x="240" y="8068"/>
                </a:lnTo>
                <a:lnTo>
                  <a:pt x="419" y="8844"/>
                </a:lnTo>
                <a:lnTo>
                  <a:pt x="658" y="9681"/>
                </a:lnTo>
                <a:lnTo>
                  <a:pt x="957" y="10458"/>
                </a:lnTo>
                <a:lnTo>
                  <a:pt x="1316" y="11175"/>
                </a:lnTo>
                <a:lnTo>
                  <a:pt x="1674" y="11952"/>
                </a:lnTo>
                <a:lnTo>
                  <a:pt x="2092" y="12669"/>
                </a:lnTo>
                <a:lnTo>
                  <a:pt x="2570" y="13386"/>
                </a:lnTo>
                <a:lnTo>
                  <a:pt x="3467" y="14581"/>
                </a:lnTo>
                <a:lnTo>
                  <a:pt x="4483" y="15776"/>
                </a:lnTo>
                <a:lnTo>
                  <a:pt x="5618" y="16852"/>
                </a:lnTo>
                <a:lnTo>
                  <a:pt x="6813" y="17808"/>
                </a:lnTo>
                <a:lnTo>
                  <a:pt x="8068" y="18704"/>
                </a:lnTo>
                <a:lnTo>
                  <a:pt x="9442" y="19481"/>
                </a:lnTo>
                <a:lnTo>
                  <a:pt x="10817" y="20198"/>
                </a:lnTo>
                <a:lnTo>
                  <a:pt x="12311" y="20795"/>
                </a:lnTo>
                <a:lnTo>
                  <a:pt x="13804" y="21273"/>
                </a:lnTo>
                <a:lnTo>
                  <a:pt x="15298" y="21692"/>
                </a:lnTo>
                <a:lnTo>
                  <a:pt x="16852" y="21991"/>
                </a:lnTo>
                <a:lnTo>
                  <a:pt x="18406" y="22170"/>
                </a:lnTo>
                <a:lnTo>
                  <a:pt x="19959" y="22230"/>
                </a:lnTo>
                <a:lnTo>
                  <a:pt x="21513" y="22170"/>
                </a:lnTo>
                <a:lnTo>
                  <a:pt x="23067" y="22050"/>
                </a:lnTo>
                <a:lnTo>
                  <a:pt x="24560" y="21751"/>
                </a:lnTo>
                <a:lnTo>
                  <a:pt x="25457" y="21572"/>
                </a:lnTo>
                <a:lnTo>
                  <a:pt x="26293" y="21333"/>
                </a:lnTo>
                <a:lnTo>
                  <a:pt x="27130" y="20975"/>
                </a:lnTo>
                <a:lnTo>
                  <a:pt x="27966" y="20676"/>
                </a:lnTo>
                <a:lnTo>
                  <a:pt x="28743" y="20258"/>
                </a:lnTo>
                <a:lnTo>
                  <a:pt x="29460" y="19839"/>
                </a:lnTo>
                <a:lnTo>
                  <a:pt x="30237" y="19361"/>
                </a:lnTo>
                <a:lnTo>
                  <a:pt x="30894" y="18823"/>
                </a:lnTo>
                <a:lnTo>
                  <a:pt x="31612" y="18286"/>
                </a:lnTo>
                <a:lnTo>
                  <a:pt x="32209" y="17748"/>
                </a:lnTo>
                <a:lnTo>
                  <a:pt x="32866" y="17150"/>
                </a:lnTo>
                <a:lnTo>
                  <a:pt x="33404" y="16493"/>
                </a:lnTo>
                <a:lnTo>
                  <a:pt x="34002" y="15836"/>
                </a:lnTo>
                <a:lnTo>
                  <a:pt x="34480" y="15178"/>
                </a:lnTo>
                <a:lnTo>
                  <a:pt x="35018" y="14461"/>
                </a:lnTo>
                <a:lnTo>
                  <a:pt x="35436" y="13744"/>
                </a:lnTo>
                <a:lnTo>
                  <a:pt x="35914" y="12967"/>
                </a:lnTo>
                <a:lnTo>
                  <a:pt x="36272" y="12191"/>
                </a:lnTo>
                <a:lnTo>
                  <a:pt x="36631" y="11414"/>
                </a:lnTo>
                <a:lnTo>
                  <a:pt x="36930" y="10577"/>
                </a:lnTo>
                <a:lnTo>
                  <a:pt x="37229" y="9741"/>
                </a:lnTo>
                <a:lnTo>
                  <a:pt x="37468" y="8904"/>
                </a:lnTo>
                <a:lnTo>
                  <a:pt x="37707" y="8068"/>
                </a:lnTo>
                <a:lnTo>
                  <a:pt x="37886" y="7231"/>
                </a:lnTo>
                <a:lnTo>
                  <a:pt x="38005" y="6394"/>
                </a:lnTo>
                <a:lnTo>
                  <a:pt x="38125" y="5498"/>
                </a:lnTo>
                <a:lnTo>
                  <a:pt x="38185" y="4602"/>
                </a:lnTo>
                <a:lnTo>
                  <a:pt x="38185" y="3765"/>
                </a:lnTo>
                <a:lnTo>
                  <a:pt x="38125" y="2869"/>
                </a:lnTo>
                <a:lnTo>
                  <a:pt x="38065" y="1973"/>
                </a:lnTo>
                <a:lnTo>
                  <a:pt x="37946" y="1136"/>
                </a:lnTo>
                <a:lnTo>
                  <a:pt x="37826" y="240"/>
                </a:lnTo>
                <a:lnTo>
                  <a:pt x="37707" y="60"/>
                </a:lnTo>
                <a:lnTo>
                  <a:pt x="37587"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121" name="Google Shape;121;p4"/>
          <p:cNvSpPr/>
          <p:nvPr/>
        </p:nvSpPr>
        <p:spPr>
          <a:xfrm rot="-5506349">
            <a:off x="8198666" y="3597357"/>
            <a:ext cx="274487" cy="281012"/>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4"/>
          <p:cNvSpPr/>
          <p:nvPr/>
        </p:nvSpPr>
        <p:spPr>
          <a:xfrm rot="-5506848">
            <a:off x="8197826" y="3625742"/>
            <a:ext cx="179267" cy="193412"/>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4"/>
          <p:cNvSpPr/>
          <p:nvPr/>
        </p:nvSpPr>
        <p:spPr>
          <a:xfrm rot="-10292983">
            <a:off x="8081725" y="3802439"/>
            <a:ext cx="215214" cy="232195"/>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124"/>
        <p:cNvGrpSpPr/>
        <p:nvPr/>
      </p:nvGrpSpPr>
      <p:grpSpPr>
        <a:xfrm>
          <a:off x="0" y="0"/>
          <a:ext cx="0" cy="0"/>
          <a:chOff x="0" y="0"/>
          <a:chExt cx="0" cy="0"/>
        </a:xfrm>
      </p:grpSpPr>
      <p:sp>
        <p:nvSpPr>
          <p:cNvPr id="125" name="Google Shape;125;p5"/>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
        <p:nvSpPr>
          <p:cNvPr id="126" name="Google Shape;126;p5"/>
          <p:cNvSpPr/>
          <p:nvPr/>
        </p:nvSpPr>
        <p:spPr>
          <a:xfrm rot="-1209093">
            <a:off x="8469092" y="4079246"/>
            <a:ext cx="679239" cy="615500"/>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5"/>
          <p:cNvSpPr/>
          <p:nvPr/>
        </p:nvSpPr>
        <p:spPr>
          <a:xfrm>
            <a:off x="8683513" y="4020672"/>
            <a:ext cx="345449" cy="349851"/>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5"/>
          <p:cNvSpPr/>
          <p:nvPr/>
        </p:nvSpPr>
        <p:spPr>
          <a:xfrm>
            <a:off x="7062483" y="-109725"/>
            <a:ext cx="384463" cy="393602"/>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96B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5"/>
          <p:cNvSpPr/>
          <p:nvPr/>
        </p:nvSpPr>
        <p:spPr>
          <a:xfrm>
            <a:off x="8514400" y="1635650"/>
            <a:ext cx="799508" cy="833036"/>
          </a:xfrm>
          <a:custGeom>
            <a:avLst/>
            <a:gdLst/>
            <a:ahLst/>
            <a:cxnLst/>
            <a:rect l="l" t="t" r="r" b="b"/>
            <a:pathLst>
              <a:path w="19959" h="20796" extrusionOk="0">
                <a:moveTo>
                  <a:pt x="9801" y="1"/>
                </a:moveTo>
                <a:lnTo>
                  <a:pt x="8785" y="60"/>
                </a:lnTo>
                <a:lnTo>
                  <a:pt x="7769" y="240"/>
                </a:lnTo>
                <a:lnTo>
                  <a:pt x="6753" y="538"/>
                </a:lnTo>
                <a:lnTo>
                  <a:pt x="5797" y="957"/>
                </a:lnTo>
                <a:lnTo>
                  <a:pt x="4901" y="1495"/>
                </a:lnTo>
                <a:lnTo>
                  <a:pt x="4004" y="2152"/>
                </a:lnTo>
                <a:lnTo>
                  <a:pt x="3347" y="2809"/>
                </a:lnTo>
                <a:lnTo>
                  <a:pt x="2630" y="3586"/>
                </a:lnTo>
                <a:lnTo>
                  <a:pt x="2032" y="4482"/>
                </a:lnTo>
                <a:lnTo>
                  <a:pt x="1435" y="5379"/>
                </a:lnTo>
                <a:lnTo>
                  <a:pt x="957" y="6335"/>
                </a:lnTo>
                <a:lnTo>
                  <a:pt x="538" y="7351"/>
                </a:lnTo>
                <a:lnTo>
                  <a:pt x="240" y="8307"/>
                </a:lnTo>
                <a:lnTo>
                  <a:pt x="60" y="9263"/>
                </a:lnTo>
                <a:lnTo>
                  <a:pt x="1" y="9860"/>
                </a:lnTo>
                <a:lnTo>
                  <a:pt x="60" y="10458"/>
                </a:lnTo>
                <a:lnTo>
                  <a:pt x="120" y="10936"/>
                </a:lnTo>
                <a:lnTo>
                  <a:pt x="240" y="11474"/>
                </a:lnTo>
                <a:lnTo>
                  <a:pt x="598" y="12489"/>
                </a:lnTo>
                <a:lnTo>
                  <a:pt x="957" y="13565"/>
                </a:lnTo>
                <a:lnTo>
                  <a:pt x="1076" y="13924"/>
                </a:lnTo>
                <a:lnTo>
                  <a:pt x="1136" y="14342"/>
                </a:lnTo>
                <a:lnTo>
                  <a:pt x="1136" y="15059"/>
                </a:lnTo>
                <a:lnTo>
                  <a:pt x="1136" y="15836"/>
                </a:lnTo>
                <a:lnTo>
                  <a:pt x="1196" y="16613"/>
                </a:lnTo>
                <a:lnTo>
                  <a:pt x="1375" y="17270"/>
                </a:lnTo>
                <a:lnTo>
                  <a:pt x="1554" y="17808"/>
                </a:lnTo>
                <a:lnTo>
                  <a:pt x="1734" y="18286"/>
                </a:lnTo>
                <a:lnTo>
                  <a:pt x="2032" y="18764"/>
                </a:lnTo>
                <a:lnTo>
                  <a:pt x="2331" y="19122"/>
                </a:lnTo>
                <a:lnTo>
                  <a:pt x="2690" y="19481"/>
                </a:lnTo>
                <a:lnTo>
                  <a:pt x="3048" y="19780"/>
                </a:lnTo>
                <a:lnTo>
                  <a:pt x="3466" y="20019"/>
                </a:lnTo>
                <a:lnTo>
                  <a:pt x="3885" y="20258"/>
                </a:lnTo>
                <a:lnTo>
                  <a:pt x="4363" y="20437"/>
                </a:lnTo>
                <a:lnTo>
                  <a:pt x="4841" y="20556"/>
                </a:lnTo>
                <a:lnTo>
                  <a:pt x="5319" y="20676"/>
                </a:lnTo>
                <a:lnTo>
                  <a:pt x="6335" y="20795"/>
                </a:lnTo>
                <a:lnTo>
                  <a:pt x="7410" y="20736"/>
                </a:lnTo>
                <a:lnTo>
                  <a:pt x="8546" y="20616"/>
                </a:lnTo>
                <a:lnTo>
                  <a:pt x="9681" y="20317"/>
                </a:lnTo>
                <a:lnTo>
                  <a:pt x="10757" y="20019"/>
                </a:lnTo>
                <a:lnTo>
                  <a:pt x="11832" y="19600"/>
                </a:lnTo>
                <a:lnTo>
                  <a:pt x="12848" y="19122"/>
                </a:lnTo>
                <a:lnTo>
                  <a:pt x="13744" y="18585"/>
                </a:lnTo>
                <a:lnTo>
                  <a:pt x="14521" y="17987"/>
                </a:lnTo>
                <a:lnTo>
                  <a:pt x="15238" y="17389"/>
                </a:lnTo>
                <a:lnTo>
                  <a:pt x="15896" y="16792"/>
                </a:lnTo>
                <a:lnTo>
                  <a:pt x="16613" y="16194"/>
                </a:lnTo>
                <a:lnTo>
                  <a:pt x="17270" y="15597"/>
                </a:lnTo>
                <a:lnTo>
                  <a:pt x="17867" y="14999"/>
                </a:lnTo>
                <a:lnTo>
                  <a:pt x="18465" y="14402"/>
                </a:lnTo>
                <a:lnTo>
                  <a:pt x="18943" y="13685"/>
                </a:lnTo>
                <a:lnTo>
                  <a:pt x="19361" y="12908"/>
                </a:lnTo>
                <a:lnTo>
                  <a:pt x="19541" y="12430"/>
                </a:lnTo>
                <a:lnTo>
                  <a:pt x="19660" y="11952"/>
                </a:lnTo>
                <a:lnTo>
                  <a:pt x="19839" y="11055"/>
                </a:lnTo>
                <a:lnTo>
                  <a:pt x="19959" y="10099"/>
                </a:lnTo>
                <a:lnTo>
                  <a:pt x="19899" y="9203"/>
                </a:lnTo>
                <a:lnTo>
                  <a:pt x="19780" y="8247"/>
                </a:lnTo>
                <a:lnTo>
                  <a:pt x="19600" y="7351"/>
                </a:lnTo>
                <a:lnTo>
                  <a:pt x="19302" y="6454"/>
                </a:lnTo>
                <a:lnTo>
                  <a:pt x="18943" y="5618"/>
                </a:lnTo>
                <a:lnTo>
                  <a:pt x="18465" y="4781"/>
                </a:lnTo>
                <a:lnTo>
                  <a:pt x="17867" y="3945"/>
                </a:lnTo>
                <a:lnTo>
                  <a:pt x="17150" y="3108"/>
                </a:lnTo>
                <a:lnTo>
                  <a:pt x="16374" y="2391"/>
                </a:lnTo>
                <a:lnTo>
                  <a:pt x="15537" y="1793"/>
                </a:lnTo>
                <a:lnTo>
                  <a:pt x="14700" y="1256"/>
                </a:lnTo>
                <a:lnTo>
                  <a:pt x="13744" y="777"/>
                </a:lnTo>
                <a:lnTo>
                  <a:pt x="12788" y="419"/>
                </a:lnTo>
                <a:lnTo>
                  <a:pt x="11772" y="180"/>
                </a:lnTo>
                <a:lnTo>
                  <a:pt x="10816" y="1"/>
                </a:lnTo>
                <a:close/>
              </a:path>
            </a:pathLst>
          </a:custGeom>
          <a:solidFill>
            <a:srgbClr val="FF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5"/>
          <p:cNvSpPr/>
          <p:nvPr/>
        </p:nvSpPr>
        <p:spPr>
          <a:xfrm rot="3741344">
            <a:off x="8518998" y="1428487"/>
            <a:ext cx="450561" cy="461272"/>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5"/>
          <p:cNvSpPr/>
          <p:nvPr/>
        </p:nvSpPr>
        <p:spPr>
          <a:xfrm>
            <a:off x="7044713" y="810002"/>
            <a:ext cx="931540" cy="844124"/>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5"/>
          <p:cNvSpPr/>
          <p:nvPr/>
        </p:nvSpPr>
        <p:spPr>
          <a:xfrm>
            <a:off x="7537849" y="1374425"/>
            <a:ext cx="345449" cy="349851"/>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5"/>
          <p:cNvSpPr/>
          <p:nvPr/>
        </p:nvSpPr>
        <p:spPr>
          <a:xfrm rot="-6335216">
            <a:off x="6865825" y="4552660"/>
            <a:ext cx="897579" cy="666691"/>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5"/>
          <p:cNvSpPr/>
          <p:nvPr/>
        </p:nvSpPr>
        <p:spPr>
          <a:xfrm>
            <a:off x="7911874" y="-130475"/>
            <a:ext cx="799495" cy="809683"/>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A1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5"/>
          <p:cNvSpPr/>
          <p:nvPr/>
        </p:nvSpPr>
        <p:spPr>
          <a:xfrm rot="-6692267">
            <a:off x="6791890" y="2390364"/>
            <a:ext cx="692490" cy="514359"/>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AAED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5"/>
          <p:cNvSpPr/>
          <p:nvPr/>
        </p:nvSpPr>
        <p:spPr>
          <a:xfrm>
            <a:off x="7317552" y="2396424"/>
            <a:ext cx="281001" cy="287681"/>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5"/>
          <p:cNvSpPr/>
          <p:nvPr/>
        </p:nvSpPr>
        <p:spPr>
          <a:xfrm>
            <a:off x="7663638" y="3147400"/>
            <a:ext cx="679244" cy="687899"/>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5"/>
          <p:cNvSpPr/>
          <p:nvPr/>
        </p:nvSpPr>
        <p:spPr>
          <a:xfrm rot="1318871">
            <a:off x="7170415" y="832860"/>
            <a:ext cx="615466" cy="963905"/>
          </a:xfrm>
          <a:custGeom>
            <a:avLst/>
            <a:gdLst/>
            <a:ahLst/>
            <a:cxnLst/>
            <a:rect l="l" t="t" r="r" b="b"/>
            <a:pathLst>
              <a:path w="27548" h="43144" extrusionOk="0">
                <a:moveTo>
                  <a:pt x="16075" y="657"/>
                </a:moveTo>
                <a:lnTo>
                  <a:pt x="16135" y="896"/>
                </a:lnTo>
                <a:lnTo>
                  <a:pt x="15477" y="777"/>
                </a:lnTo>
                <a:lnTo>
                  <a:pt x="16075" y="657"/>
                </a:lnTo>
                <a:close/>
                <a:moveTo>
                  <a:pt x="8068" y="9322"/>
                </a:moveTo>
                <a:lnTo>
                  <a:pt x="7829" y="9382"/>
                </a:lnTo>
                <a:lnTo>
                  <a:pt x="7649" y="9441"/>
                </a:lnTo>
                <a:lnTo>
                  <a:pt x="7590" y="9621"/>
                </a:lnTo>
                <a:lnTo>
                  <a:pt x="7590" y="9740"/>
                </a:lnTo>
                <a:lnTo>
                  <a:pt x="7590" y="9919"/>
                </a:lnTo>
                <a:lnTo>
                  <a:pt x="7709" y="10039"/>
                </a:lnTo>
                <a:lnTo>
                  <a:pt x="7829" y="10099"/>
                </a:lnTo>
                <a:lnTo>
                  <a:pt x="8008" y="10039"/>
                </a:lnTo>
                <a:lnTo>
                  <a:pt x="8127" y="9979"/>
                </a:lnTo>
                <a:lnTo>
                  <a:pt x="8247" y="9860"/>
                </a:lnTo>
                <a:lnTo>
                  <a:pt x="8366" y="9621"/>
                </a:lnTo>
                <a:lnTo>
                  <a:pt x="8366" y="9501"/>
                </a:lnTo>
                <a:lnTo>
                  <a:pt x="8366" y="9382"/>
                </a:lnTo>
                <a:lnTo>
                  <a:pt x="8247" y="9322"/>
                </a:lnTo>
                <a:close/>
                <a:moveTo>
                  <a:pt x="6992" y="12369"/>
                </a:moveTo>
                <a:lnTo>
                  <a:pt x="6872" y="12429"/>
                </a:lnTo>
                <a:lnTo>
                  <a:pt x="6693" y="12489"/>
                </a:lnTo>
                <a:lnTo>
                  <a:pt x="6633" y="12608"/>
                </a:lnTo>
                <a:lnTo>
                  <a:pt x="6574" y="12788"/>
                </a:lnTo>
                <a:lnTo>
                  <a:pt x="6574" y="12967"/>
                </a:lnTo>
                <a:lnTo>
                  <a:pt x="6574" y="13086"/>
                </a:lnTo>
                <a:lnTo>
                  <a:pt x="6693" y="13146"/>
                </a:lnTo>
                <a:lnTo>
                  <a:pt x="6872" y="13206"/>
                </a:lnTo>
                <a:lnTo>
                  <a:pt x="6992" y="13146"/>
                </a:lnTo>
                <a:lnTo>
                  <a:pt x="7171" y="13086"/>
                </a:lnTo>
                <a:lnTo>
                  <a:pt x="7231" y="12967"/>
                </a:lnTo>
                <a:lnTo>
                  <a:pt x="7291" y="12788"/>
                </a:lnTo>
                <a:lnTo>
                  <a:pt x="7291" y="12608"/>
                </a:lnTo>
                <a:lnTo>
                  <a:pt x="7291" y="12489"/>
                </a:lnTo>
                <a:lnTo>
                  <a:pt x="7171" y="12429"/>
                </a:lnTo>
                <a:lnTo>
                  <a:pt x="6992" y="12369"/>
                </a:lnTo>
                <a:close/>
                <a:moveTo>
                  <a:pt x="4124" y="12847"/>
                </a:moveTo>
                <a:lnTo>
                  <a:pt x="3944" y="12967"/>
                </a:lnTo>
                <a:lnTo>
                  <a:pt x="3885" y="13086"/>
                </a:lnTo>
                <a:lnTo>
                  <a:pt x="3765" y="13266"/>
                </a:lnTo>
                <a:lnTo>
                  <a:pt x="3705" y="13445"/>
                </a:lnTo>
                <a:lnTo>
                  <a:pt x="3705" y="13624"/>
                </a:lnTo>
                <a:lnTo>
                  <a:pt x="3765" y="13744"/>
                </a:lnTo>
                <a:lnTo>
                  <a:pt x="3885" y="13863"/>
                </a:lnTo>
                <a:lnTo>
                  <a:pt x="4303" y="13863"/>
                </a:lnTo>
                <a:lnTo>
                  <a:pt x="4482" y="13744"/>
                </a:lnTo>
                <a:lnTo>
                  <a:pt x="4602" y="13564"/>
                </a:lnTo>
                <a:lnTo>
                  <a:pt x="4662" y="13385"/>
                </a:lnTo>
                <a:lnTo>
                  <a:pt x="4662" y="13146"/>
                </a:lnTo>
                <a:lnTo>
                  <a:pt x="4542" y="12967"/>
                </a:lnTo>
                <a:lnTo>
                  <a:pt x="4363" y="12847"/>
                </a:lnTo>
                <a:close/>
                <a:moveTo>
                  <a:pt x="8127" y="14819"/>
                </a:moveTo>
                <a:lnTo>
                  <a:pt x="7948" y="14999"/>
                </a:lnTo>
                <a:lnTo>
                  <a:pt x="7948" y="15178"/>
                </a:lnTo>
                <a:lnTo>
                  <a:pt x="7948" y="15596"/>
                </a:lnTo>
                <a:lnTo>
                  <a:pt x="7948" y="15835"/>
                </a:lnTo>
                <a:lnTo>
                  <a:pt x="8008" y="15955"/>
                </a:lnTo>
                <a:lnTo>
                  <a:pt x="8068" y="16074"/>
                </a:lnTo>
                <a:lnTo>
                  <a:pt x="8187" y="16014"/>
                </a:lnTo>
                <a:lnTo>
                  <a:pt x="8366" y="15835"/>
                </a:lnTo>
                <a:lnTo>
                  <a:pt x="8486" y="15596"/>
                </a:lnTo>
                <a:lnTo>
                  <a:pt x="8546" y="15357"/>
                </a:lnTo>
                <a:lnTo>
                  <a:pt x="8486" y="15118"/>
                </a:lnTo>
                <a:lnTo>
                  <a:pt x="8426" y="14939"/>
                </a:lnTo>
                <a:lnTo>
                  <a:pt x="8307" y="14819"/>
                </a:lnTo>
                <a:close/>
                <a:moveTo>
                  <a:pt x="5259" y="15417"/>
                </a:moveTo>
                <a:lnTo>
                  <a:pt x="5020" y="15477"/>
                </a:lnTo>
                <a:lnTo>
                  <a:pt x="4841" y="15656"/>
                </a:lnTo>
                <a:lnTo>
                  <a:pt x="4662" y="15895"/>
                </a:lnTo>
                <a:lnTo>
                  <a:pt x="4602" y="16194"/>
                </a:lnTo>
                <a:lnTo>
                  <a:pt x="4542" y="16433"/>
                </a:lnTo>
                <a:lnTo>
                  <a:pt x="4662" y="16672"/>
                </a:lnTo>
                <a:lnTo>
                  <a:pt x="4841" y="16791"/>
                </a:lnTo>
                <a:lnTo>
                  <a:pt x="4901" y="16851"/>
                </a:lnTo>
                <a:lnTo>
                  <a:pt x="5020" y="16851"/>
                </a:lnTo>
                <a:lnTo>
                  <a:pt x="5259" y="16731"/>
                </a:lnTo>
                <a:lnTo>
                  <a:pt x="5438" y="16552"/>
                </a:lnTo>
                <a:lnTo>
                  <a:pt x="5618" y="16313"/>
                </a:lnTo>
                <a:lnTo>
                  <a:pt x="5737" y="16074"/>
                </a:lnTo>
                <a:lnTo>
                  <a:pt x="5737" y="15775"/>
                </a:lnTo>
                <a:lnTo>
                  <a:pt x="5677" y="15596"/>
                </a:lnTo>
                <a:lnTo>
                  <a:pt x="5558" y="15477"/>
                </a:lnTo>
                <a:lnTo>
                  <a:pt x="5498" y="15417"/>
                </a:lnTo>
                <a:close/>
                <a:moveTo>
                  <a:pt x="7171" y="18166"/>
                </a:moveTo>
                <a:lnTo>
                  <a:pt x="6992" y="18225"/>
                </a:lnTo>
                <a:lnTo>
                  <a:pt x="6872" y="18345"/>
                </a:lnTo>
                <a:lnTo>
                  <a:pt x="6813" y="18524"/>
                </a:lnTo>
                <a:lnTo>
                  <a:pt x="6813" y="18703"/>
                </a:lnTo>
                <a:lnTo>
                  <a:pt x="6813" y="18883"/>
                </a:lnTo>
                <a:lnTo>
                  <a:pt x="6872" y="19002"/>
                </a:lnTo>
                <a:lnTo>
                  <a:pt x="6992" y="19122"/>
                </a:lnTo>
                <a:lnTo>
                  <a:pt x="7171" y="19122"/>
                </a:lnTo>
                <a:lnTo>
                  <a:pt x="7351" y="19062"/>
                </a:lnTo>
                <a:lnTo>
                  <a:pt x="7470" y="18942"/>
                </a:lnTo>
                <a:lnTo>
                  <a:pt x="7530" y="18763"/>
                </a:lnTo>
                <a:lnTo>
                  <a:pt x="7530" y="18584"/>
                </a:lnTo>
                <a:lnTo>
                  <a:pt x="7530" y="18405"/>
                </a:lnTo>
                <a:lnTo>
                  <a:pt x="7470" y="18285"/>
                </a:lnTo>
                <a:lnTo>
                  <a:pt x="7351" y="18166"/>
                </a:lnTo>
                <a:close/>
                <a:moveTo>
                  <a:pt x="4064" y="18763"/>
                </a:moveTo>
                <a:lnTo>
                  <a:pt x="3885" y="18883"/>
                </a:lnTo>
                <a:lnTo>
                  <a:pt x="3705" y="19002"/>
                </a:lnTo>
                <a:lnTo>
                  <a:pt x="3586" y="19181"/>
                </a:lnTo>
                <a:lnTo>
                  <a:pt x="3586" y="19420"/>
                </a:lnTo>
                <a:lnTo>
                  <a:pt x="3705" y="19659"/>
                </a:lnTo>
                <a:lnTo>
                  <a:pt x="3825" y="19779"/>
                </a:lnTo>
                <a:lnTo>
                  <a:pt x="4004" y="19839"/>
                </a:lnTo>
                <a:lnTo>
                  <a:pt x="4183" y="19839"/>
                </a:lnTo>
                <a:lnTo>
                  <a:pt x="4303" y="19719"/>
                </a:lnTo>
                <a:lnTo>
                  <a:pt x="4423" y="19600"/>
                </a:lnTo>
                <a:lnTo>
                  <a:pt x="4542" y="19420"/>
                </a:lnTo>
                <a:lnTo>
                  <a:pt x="4542" y="19241"/>
                </a:lnTo>
                <a:lnTo>
                  <a:pt x="4542" y="19062"/>
                </a:lnTo>
                <a:lnTo>
                  <a:pt x="4423" y="18823"/>
                </a:lnTo>
                <a:lnTo>
                  <a:pt x="4243" y="18763"/>
                </a:lnTo>
                <a:close/>
                <a:moveTo>
                  <a:pt x="7590" y="20855"/>
                </a:moveTo>
                <a:lnTo>
                  <a:pt x="7351" y="20914"/>
                </a:lnTo>
                <a:lnTo>
                  <a:pt x="7052" y="21094"/>
                </a:lnTo>
                <a:lnTo>
                  <a:pt x="6813" y="21333"/>
                </a:lnTo>
                <a:lnTo>
                  <a:pt x="6693" y="21572"/>
                </a:lnTo>
                <a:lnTo>
                  <a:pt x="6693" y="21751"/>
                </a:lnTo>
                <a:lnTo>
                  <a:pt x="6753" y="21930"/>
                </a:lnTo>
                <a:lnTo>
                  <a:pt x="6932" y="22050"/>
                </a:lnTo>
                <a:lnTo>
                  <a:pt x="7171" y="22109"/>
                </a:lnTo>
                <a:lnTo>
                  <a:pt x="7410" y="22050"/>
                </a:lnTo>
                <a:lnTo>
                  <a:pt x="7649" y="21930"/>
                </a:lnTo>
                <a:lnTo>
                  <a:pt x="7888" y="21691"/>
                </a:lnTo>
                <a:lnTo>
                  <a:pt x="8068" y="21333"/>
                </a:lnTo>
                <a:lnTo>
                  <a:pt x="8068" y="21094"/>
                </a:lnTo>
                <a:lnTo>
                  <a:pt x="8008" y="20914"/>
                </a:lnTo>
                <a:lnTo>
                  <a:pt x="7829" y="20855"/>
                </a:lnTo>
                <a:close/>
                <a:moveTo>
                  <a:pt x="3466" y="22169"/>
                </a:moveTo>
                <a:lnTo>
                  <a:pt x="3347" y="22229"/>
                </a:lnTo>
                <a:lnTo>
                  <a:pt x="3287" y="22348"/>
                </a:lnTo>
                <a:lnTo>
                  <a:pt x="3227" y="22528"/>
                </a:lnTo>
                <a:lnTo>
                  <a:pt x="3227" y="22707"/>
                </a:lnTo>
                <a:lnTo>
                  <a:pt x="3287" y="22826"/>
                </a:lnTo>
                <a:lnTo>
                  <a:pt x="3407" y="22946"/>
                </a:lnTo>
                <a:lnTo>
                  <a:pt x="3586" y="23006"/>
                </a:lnTo>
                <a:lnTo>
                  <a:pt x="3825" y="23006"/>
                </a:lnTo>
                <a:lnTo>
                  <a:pt x="3944" y="22886"/>
                </a:lnTo>
                <a:lnTo>
                  <a:pt x="4064" y="22767"/>
                </a:lnTo>
                <a:lnTo>
                  <a:pt x="4064" y="22647"/>
                </a:lnTo>
                <a:lnTo>
                  <a:pt x="4064" y="22528"/>
                </a:lnTo>
                <a:lnTo>
                  <a:pt x="4004" y="22348"/>
                </a:lnTo>
                <a:lnTo>
                  <a:pt x="3825" y="22229"/>
                </a:lnTo>
                <a:lnTo>
                  <a:pt x="3646" y="22169"/>
                </a:lnTo>
                <a:close/>
                <a:moveTo>
                  <a:pt x="5080" y="23424"/>
                </a:moveTo>
                <a:lnTo>
                  <a:pt x="4960" y="23484"/>
                </a:lnTo>
                <a:lnTo>
                  <a:pt x="4721" y="23723"/>
                </a:lnTo>
                <a:lnTo>
                  <a:pt x="4662" y="23902"/>
                </a:lnTo>
                <a:lnTo>
                  <a:pt x="4602" y="24022"/>
                </a:lnTo>
                <a:lnTo>
                  <a:pt x="4721" y="24141"/>
                </a:lnTo>
                <a:lnTo>
                  <a:pt x="5199" y="24141"/>
                </a:lnTo>
                <a:lnTo>
                  <a:pt x="5319" y="24081"/>
                </a:lnTo>
                <a:lnTo>
                  <a:pt x="5379" y="23962"/>
                </a:lnTo>
                <a:lnTo>
                  <a:pt x="5319" y="23842"/>
                </a:lnTo>
                <a:lnTo>
                  <a:pt x="5199" y="23544"/>
                </a:lnTo>
                <a:lnTo>
                  <a:pt x="5080" y="23424"/>
                </a:lnTo>
                <a:close/>
                <a:moveTo>
                  <a:pt x="9800" y="23424"/>
                </a:moveTo>
                <a:lnTo>
                  <a:pt x="9621" y="23484"/>
                </a:lnTo>
                <a:lnTo>
                  <a:pt x="9561" y="23544"/>
                </a:lnTo>
                <a:lnTo>
                  <a:pt x="9502" y="23723"/>
                </a:lnTo>
                <a:lnTo>
                  <a:pt x="9502" y="23902"/>
                </a:lnTo>
                <a:lnTo>
                  <a:pt x="9561" y="24081"/>
                </a:lnTo>
                <a:lnTo>
                  <a:pt x="9621" y="24201"/>
                </a:lnTo>
                <a:lnTo>
                  <a:pt x="9741" y="24261"/>
                </a:lnTo>
                <a:lnTo>
                  <a:pt x="10099" y="24261"/>
                </a:lnTo>
                <a:lnTo>
                  <a:pt x="10219" y="24201"/>
                </a:lnTo>
                <a:lnTo>
                  <a:pt x="10279" y="24022"/>
                </a:lnTo>
                <a:lnTo>
                  <a:pt x="10279" y="23842"/>
                </a:lnTo>
                <a:lnTo>
                  <a:pt x="10219" y="23723"/>
                </a:lnTo>
                <a:lnTo>
                  <a:pt x="10099" y="23544"/>
                </a:lnTo>
                <a:lnTo>
                  <a:pt x="9980" y="23424"/>
                </a:lnTo>
                <a:close/>
                <a:moveTo>
                  <a:pt x="3227" y="24978"/>
                </a:moveTo>
                <a:lnTo>
                  <a:pt x="3108" y="25097"/>
                </a:lnTo>
                <a:lnTo>
                  <a:pt x="2988" y="25276"/>
                </a:lnTo>
                <a:lnTo>
                  <a:pt x="2929" y="25456"/>
                </a:lnTo>
                <a:lnTo>
                  <a:pt x="2869" y="25635"/>
                </a:lnTo>
                <a:lnTo>
                  <a:pt x="2929" y="25814"/>
                </a:lnTo>
                <a:lnTo>
                  <a:pt x="3048" y="25934"/>
                </a:lnTo>
                <a:lnTo>
                  <a:pt x="3466" y="25934"/>
                </a:lnTo>
                <a:lnTo>
                  <a:pt x="3586" y="25814"/>
                </a:lnTo>
                <a:lnTo>
                  <a:pt x="3705" y="25635"/>
                </a:lnTo>
                <a:lnTo>
                  <a:pt x="3765" y="25456"/>
                </a:lnTo>
                <a:lnTo>
                  <a:pt x="3825" y="25276"/>
                </a:lnTo>
                <a:lnTo>
                  <a:pt x="3765" y="25097"/>
                </a:lnTo>
                <a:lnTo>
                  <a:pt x="3646" y="24978"/>
                </a:lnTo>
                <a:close/>
                <a:moveTo>
                  <a:pt x="6932" y="24858"/>
                </a:moveTo>
                <a:lnTo>
                  <a:pt x="6813" y="24918"/>
                </a:lnTo>
                <a:lnTo>
                  <a:pt x="6753" y="24978"/>
                </a:lnTo>
                <a:lnTo>
                  <a:pt x="6574" y="25276"/>
                </a:lnTo>
                <a:lnTo>
                  <a:pt x="6574" y="25456"/>
                </a:lnTo>
                <a:lnTo>
                  <a:pt x="6633" y="25635"/>
                </a:lnTo>
                <a:lnTo>
                  <a:pt x="6753" y="25874"/>
                </a:lnTo>
                <a:lnTo>
                  <a:pt x="6872" y="26053"/>
                </a:lnTo>
                <a:lnTo>
                  <a:pt x="6992" y="26173"/>
                </a:lnTo>
                <a:lnTo>
                  <a:pt x="7171" y="26233"/>
                </a:lnTo>
                <a:lnTo>
                  <a:pt x="7291" y="26233"/>
                </a:lnTo>
                <a:lnTo>
                  <a:pt x="7410" y="26053"/>
                </a:lnTo>
                <a:lnTo>
                  <a:pt x="7530" y="25814"/>
                </a:lnTo>
                <a:lnTo>
                  <a:pt x="7530" y="25515"/>
                </a:lnTo>
                <a:lnTo>
                  <a:pt x="7410" y="25276"/>
                </a:lnTo>
                <a:lnTo>
                  <a:pt x="7291" y="25037"/>
                </a:lnTo>
                <a:lnTo>
                  <a:pt x="7111" y="24918"/>
                </a:lnTo>
                <a:lnTo>
                  <a:pt x="6932" y="24858"/>
                </a:lnTo>
                <a:close/>
                <a:moveTo>
                  <a:pt x="10099" y="27368"/>
                </a:moveTo>
                <a:lnTo>
                  <a:pt x="9980" y="27428"/>
                </a:lnTo>
                <a:lnTo>
                  <a:pt x="9800" y="27667"/>
                </a:lnTo>
                <a:lnTo>
                  <a:pt x="9681" y="27906"/>
                </a:lnTo>
                <a:lnTo>
                  <a:pt x="9681" y="28145"/>
                </a:lnTo>
                <a:lnTo>
                  <a:pt x="9741" y="28204"/>
                </a:lnTo>
                <a:lnTo>
                  <a:pt x="9800" y="28264"/>
                </a:lnTo>
                <a:lnTo>
                  <a:pt x="9920" y="28324"/>
                </a:lnTo>
                <a:lnTo>
                  <a:pt x="10040" y="28264"/>
                </a:lnTo>
                <a:lnTo>
                  <a:pt x="10398" y="28204"/>
                </a:lnTo>
                <a:lnTo>
                  <a:pt x="10458" y="28145"/>
                </a:lnTo>
                <a:lnTo>
                  <a:pt x="10458" y="27906"/>
                </a:lnTo>
                <a:lnTo>
                  <a:pt x="10398" y="27667"/>
                </a:lnTo>
                <a:lnTo>
                  <a:pt x="10338" y="27487"/>
                </a:lnTo>
                <a:lnTo>
                  <a:pt x="10279" y="27368"/>
                </a:lnTo>
                <a:close/>
                <a:moveTo>
                  <a:pt x="7769" y="28563"/>
                </a:moveTo>
                <a:lnTo>
                  <a:pt x="7530" y="28623"/>
                </a:lnTo>
                <a:lnTo>
                  <a:pt x="7410" y="28683"/>
                </a:lnTo>
                <a:lnTo>
                  <a:pt x="7291" y="28862"/>
                </a:lnTo>
                <a:lnTo>
                  <a:pt x="7231" y="29041"/>
                </a:lnTo>
                <a:lnTo>
                  <a:pt x="7231" y="29220"/>
                </a:lnTo>
                <a:lnTo>
                  <a:pt x="7231" y="29400"/>
                </a:lnTo>
                <a:lnTo>
                  <a:pt x="7351" y="29459"/>
                </a:lnTo>
                <a:lnTo>
                  <a:pt x="7530" y="29519"/>
                </a:lnTo>
                <a:lnTo>
                  <a:pt x="7769" y="29459"/>
                </a:lnTo>
                <a:lnTo>
                  <a:pt x="7888" y="29400"/>
                </a:lnTo>
                <a:lnTo>
                  <a:pt x="8008" y="29220"/>
                </a:lnTo>
                <a:lnTo>
                  <a:pt x="8068" y="29041"/>
                </a:lnTo>
                <a:lnTo>
                  <a:pt x="8068" y="28862"/>
                </a:lnTo>
                <a:lnTo>
                  <a:pt x="8068" y="28683"/>
                </a:lnTo>
                <a:lnTo>
                  <a:pt x="7948" y="28623"/>
                </a:lnTo>
                <a:lnTo>
                  <a:pt x="7769" y="28563"/>
                </a:lnTo>
                <a:close/>
                <a:moveTo>
                  <a:pt x="4901" y="28563"/>
                </a:moveTo>
                <a:lnTo>
                  <a:pt x="4781" y="28683"/>
                </a:lnTo>
                <a:lnTo>
                  <a:pt x="4602" y="28802"/>
                </a:lnTo>
                <a:lnTo>
                  <a:pt x="4542" y="29041"/>
                </a:lnTo>
                <a:lnTo>
                  <a:pt x="4542" y="29280"/>
                </a:lnTo>
                <a:lnTo>
                  <a:pt x="4602" y="29519"/>
                </a:lnTo>
                <a:lnTo>
                  <a:pt x="4781" y="29639"/>
                </a:lnTo>
                <a:lnTo>
                  <a:pt x="4960" y="29698"/>
                </a:lnTo>
                <a:lnTo>
                  <a:pt x="5199" y="29698"/>
                </a:lnTo>
                <a:lnTo>
                  <a:pt x="5379" y="29579"/>
                </a:lnTo>
                <a:lnTo>
                  <a:pt x="5498" y="29400"/>
                </a:lnTo>
                <a:lnTo>
                  <a:pt x="5558" y="29161"/>
                </a:lnTo>
                <a:lnTo>
                  <a:pt x="5498" y="28922"/>
                </a:lnTo>
                <a:lnTo>
                  <a:pt x="5379" y="28802"/>
                </a:lnTo>
                <a:lnTo>
                  <a:pt x="5259" y="28683"/>
                </a:lnTo>
                <a:lnTo>
                  <a:pt x="5080" y="28623"/>
                </a:lnTo>
                <a:lnTo>
                  <a:pt x="4901" y="28563"/>
                </a:lnTo>
                <a:close/>
                <a:moveTo>
                  <a:pt x="2271" y="28742"/>
                </a:moveTo>
                <a:lnTo>
                  <a:pt x="2152" y="28802"/>
                </a:lnTo>
                <a:lnTo>
                  <a:pt x="1973" y="28981"/>
                </a:lnTo>
                <a:lnTo>
                  <a:pt x="1853" y="29161"/>
                </a:lnTo>
                <a:lnTo>
                  <a:pt x="1734" y="29340"/>
                </a:lnTo>
                <a:lnTo>
                  <a:pt x="1734" y="29519"/>
                </a:lnTo>
                <a:lnTo>
                  <a:pt x="1793" y="29698"/>
                </a:lnTo>
                <a:lnTo>
                  <a:pt x="1973" y="29758"/>
                </a:lnTo>
                <a:lnTo>
                  <a:pt x="2212" y="29758"/>
                </a:lnTo>
                <a:lnTo>
                  <a:pt x="2391" y="29698"/>
                </a:lnTo>
                <a:lnTo>
                  <a:pt x="2510" y="29579"/>
                </a:lnTo>
                <a:lnTo>
                  <a:pt x="2630" y="29340"/>
                </a:lnTo>
                <a:lnTo>
                  <a:pt x="2630" y="29161"/>
                </a:lnTo>
                <a:lnTo>
                  <a:pt x="2630" y="28981"/>
                </a:lnTo>
                <a:lnTo>
                  <a:pt x="2570" y="28802"/>
                </a:lnTo>
                <a:lnTo>
                  <a:pt x="2510" y="28742"/>
                </a:lnTo>
                <a:close/>
                <a:moveTo>
                  <a:pt x="10338" y="29459"/>
                </a:moveTo>
                <a:lnTo>
                  <a:pt x="10099" y="29519"/>
                </a:lnTo>
                <a:lnTo>
                  <a:pt x="9980" y="29698"/>
                </a:lnTo>
                <a:lnTo>
                  <a:pt x="9860" y="29937"/>
                </a:lnTo>
                <a:lnTo>
                  <a:pt x="9920" y="30117"/>
                </a:lnTo>
                <a:lnTo>
                  <a:pt x="9980" y="30236"/>
                </a:lnTo>
                <a:lnTo>
                  <a:pt x="10099" y="30356"/>
                </a:lnTo>
                <a:lnTo>
                  <a:pt x="10159" y="30535"/>
                </a:lnTo>
                <a:lnTo>
                  <a:pt x="10219" y="30595"/>
                </a:lnTo>
                <a:lnTo>
                  <a:pt x="10338" y="30535"/>
                </a:lnTo>
                <a:lnTo>
                  <a:pt x="10458" y="30475"/>
                </a:lnTo>
                <a:lnTo>
                  <a:pt x="10577" y="30236"/>
                </a:lnTo>
                <a:lnTo>
                  <a:pt x="10697" y="29997"/>
                </a:lnTo>
                <a:lnTo>
                  <a:pt x="10637" y="29639"/>
                </a:lnTo>
                <a:lnTo>
                  <a:pt x="10577" y="29519"/>
                </a:lnTo>
                <a:lnTo>
                  <a:pt x="10518" y="29459"/>
                </a:lnTo>
                <a:close/>
                <a:moveTo>
                  <a:pt x="5080" y="32268"/>
                </a:moveTo>
                <a:lnTo>
                  <a:pt x="5020" y="32387"/>
                </a:lnTo>
                <a:lnTo>
                  <a:pt x="4960" y="32567"/>
                </a:lnTo>
                <a:lnTo>
                  <a:pt x="5020" y="32925"/>
                </a:lnTo>
                <a:lnTo>
                  <a:pt x="5080" y="33045"/>
                </a:lnTo>
                <a:lnTo>
                  <a:pt x="5140" y="33104"/>
                </a:lnTo>
                <a:lnTo>
                  <a:pt x="5259" y="33045"/>
                </a:lnTo>
                <a:lnTo>
                  <a:pt x="5498" y="32865"/>
                </a:lnTo>
                <a:lnTo>
                  <a:pt x="5618" y="32746"/>
                </a:lnTo>
                <a:lnTo>
                  <a:pt x="5677" y="32626"/>
                </a:lnTo>
                <a:lnTo>
                  <a:pt x="5618" y="32507"/>
                </a:lnTo>
                <a:lnTo>
                  <a:pt x="5498" y="32387"/>
                </a:lnTo>
                <a:lnTo>
                  <a:pt x="5259" y="32268"/>
                </a:lnTo>
                <a:close/>
                <a:moveTo>
                  <a:pt x="7888" y="32447"/>
                </a:moveTo>
                <a:lnTo>
                  <a:pt x="7709" y="32507"/>
                </a:lnTo>
                <a:lnTo>
                  <a:pt x="7590" y="32567"/>
                </a:lnTo>
                <a:lnTo>
                  <a:pt x="7530" y="32686"/>
                </a:lnTo>
                <a:lnTo>
                  <a:pt x="7530" y="32865"/>
                </a:lnTo>
                <a:lnTo>
                  <a:pt x="7530" y="32985"/>
                </a:lnTo>
                <a:lnTo>
                  <a:pt x="7649" y="33164"/>
                </a:lnTo>
                <a:lnTo>
                  <a:pt x="7829" y="33224"/>
                </a:lnTo>
                <a:lnTo>
                  <a:pt x="8008" y="33284"/>
                </a:lnTo>
                <a:lnTo>
                  <a:pt x="8187" y="33284"/>
                </a:lnTo>
                <a:lnTo>
                  <a:pt x="8366" y="33164"/>
                </a:lnTo>
                <a:lnTo>
                  <a:pt x="8426" y="33045"/>
                </a:lnTo>
                <a:lnTo>
                  <a:pt x="8426" y="32865"/>
                </a:lnTo>
                <a:lnTo>
                  <a:pt x="8426" y="32746"/>
                </a:lnTo>
                <a:lnTo>
                  <a:pt x="8307" y="32567"/>
                </a:lnTo>
                <a:lnTo>
                  <a:pt x="8127" y="32447"/>
                </a:lnTo>
                <a:close/>
                <a:moveTo>
                  <a:pt x="11235" y="32686"/>
                </a:moveTo>
                <a:lnTo>
                  <a:pt x="11055" y="32746"/>
                </a:lnTo>
                <a:lnTo>
                  <a:pt x="10936" y="32925"/>
                </a:lnTo>
                <a:lnTo>
                  <a:pt x="10816" y="33104"/>
                </a:lnTo>
                <a:lnTo>
                  <a:pt x="10816" y="33343"/>
                </a:lnTo>
                <a:lnTo>
                  <a:pt x="10816" y="33523"/>
                </a:lnTo>
                <a:lnTo>
                  <a:pt x="10876" y="33762"/>
                </a:lnTo>
                <a:lnTo>
                  <a:pt x="10996" y="33881"/>
                </a:lnTo>
                <a:lnTo>
                  <a:pt x="11115" y="33941"/>
                </a:lnTo>
                <a:lnTo>
                  <a:pt x="11354" y="33941"/>
                </a:lnTo>
                <a:lnTo>
                  <a:pt x="11533" y="33821"/>
                </a:lnTo>
                <a:lnTo>
                  <a:pt x="11593" y="33582"/>
                </a:lnTo>
                <a:lnTo>
                  <a:pt x="11653" y="33343"/>
                </a:lnTo>
                <a:lnTo>
                  <a:pt x="11653" y="33104"/>
                </a:lnTo>
                <a:lnTo>
                  <a:pt x="11593" y="32925"/>
                </a:lnTo>
                <a:lnTo>
                  <a:pt x="11474" y="32746"/>
                </a:lnTo>
                <a:lnTo>
                  <a:pt x="11235" y="32686"/>
                </a:lnTo>
                <a:close/>
                <a:moveTo>
                  <a:pt x="8008" y="35076"/>
                </a:moveTo>
                <a:lnTo>
                  <a:pt x="7888" y="35196"/>
                </a:lnTo>
                <a:lnTo>
                  <a:pt x="7769" y="35315"/>
                </a:lnTo>
                <a:lnTo>
                  <a:pt x="7709" y="35495"/>
                </a:lnTo>
                <a:lnTo>
                  <a:pt x="7709" y="35674"/>
                </a:lnTo>
                <a:lnTo>
                  <a:pt x="7769" y="35793"/>
                </a:lnTo>
                <a:lnTo>
                  <a:pt x="7888" y="35913"/>
                </a:lnTo>
                <a:lnTo>
                  <a:pt x="8247" y="35913"/>
                </a:lnTo>
                <a:lnTo>
                  <a:pt x="8366" y="35793"/>
                </a:lnTo>
                <a:lnTo>
                  <a:pt x="8486" y="35674"/>
                </a:lnTo>
                <a:lnTo>
                  <a:pt x="8546" y="35495"/>
                </a:lnTo>
                <a:lnTo>
                  <a:pt x="8546" y="35315"/>
                </a:lnTo>
                <a:lnTo>
                  <a:pt x="8486" y="35196"/>
                </a:lnTo>
                <a:lnTo>
                  <a:pt x="8366" y="35076"/>
                </a:lnTo>
                <a:close/>
                <a:moveTo>
                  <a:pt x="14163" y="36152"/>
                </a:moveTo>
                <a:lnTo>
                  <a:pt x="13924" y="36271"/>
                </a:lnTo>
                <a:lnTo>
                  <a:pt x="13685" y="36391"/>
                </a:lnTo>
                <a:lnTo>
                  <a:pt x="13505" y="36570"/>
                </a:lnTo>
                <a:lnTo>
                  <a:pt x="13147" y="37048"/>
                </a:lnTo>
                <a:lnTo>
                  <a:pt x="12788" y="37646"/>
                </a:lnTo>
                <a:lnTo>
                  <a:pt x="12549" y="38184"/>
                </a:lnTo>
                <a:lnTo>
                  <a:pt x="12430" y="38721"/>
                </a:lnTo>
                <a:lnTo>
                  <a:pt x="12310" y="39080"/>
                </a:lnTo>
                <a:lnTo>
                  <a:pt x="12310" y="39199"/>
                </a:lnTo>
                <a:lnTo>
                  <a:pt x="12370" y="39199"/>
                </a:lnTo>
                <a:lnTo>
                  <a:pt x="12549" y="39080"/>
                </a:lnTo>
                <a:lnTo>
                  <a:pt x="12848" y="38721"/>
                </a:lnTo>
                <a:lnTo>
                  <a:pt x="13565" y="37706"/>
                </a:lnTo>
                <a:lnTo>
                  <a:pt x="14163" y="36630"/>
                </a:lnTo>
                <a:lnTo>
                  <a:pt x="14342" y="36331"/>
                </a:lnTo>
                <a:lnTo>
                  <a:pt x="14402" y="36212"/>
                </a:lnTo>
                <a:lnTo>
                  <a:pt x="14342" y="36152"/>
                </a:lnTo>
                <a:close/>
                <a:moveTo>
                  <a:pt x="10159" y="37168"/>
                </a:moveTo>
                <a:lnTo>
                  <a:pt x="10040" y="37227"/>
                </a:lnTo>
                <a:lnTo>
                  <a:pt x="9980" y="37347"/>
                </a:lnTo>
                <a:lnTo>
                  <a:pt x="9920" y="37765"/>
                </a:lnTo>
                <a:lnTo>
                  <a:pt x="9980" y="38184"/>
                </a:lnTo>
                <a:lnTo>
                  <a:pt x="10040" y="38482"/>
                </a:lnTo>
                <a:lnTo>
                  <a:pt x="10159" y="38841"/>
                </a:lnTo>
                <a:lnTo>
                  <a:pt x="10338" y="39259"/>
                </a:lnTo>
                <a:lnTo>
                  <a:pt x="10458" y="39498"/>
                </a:lnTo>
                <a:lnTo>
                  <a:pt x="10577" y="39677"/>
                </a:lnTo>
                <a:lnTo>
                  <a:pt x="10697" y="39797"/>
                </a:lnTo>
                <a:lnTo>
                  <a:pt x="10876" y="39797"/>
                </a:lnTo>
                <a:lnTo>
                  <a:pt x="11115" y="39737"/>
                </a:lnTo>
                <a:lnTo>
                  <a:pt x="11235" y="39618"/>
                </a:lnTo>
                <a:lnTo>
                  <a:pt x="11235" y="39438"/>
                </a:lnTo>
                <a:lnTo>
                  <a:pt x="11175" y="39259"/>
                </a:lnTo>
                <a:lnTo>
                  <a:pt x="10936" y="38841"/>
                </a:lnTo>
                <a:lnTo>
                  <a:pt x="10757" y="38482"/>
                </a:lnTo>
                <a:lnTo>
                  <a:pt x="10697" y="38124"/>
                </a:lnTo>
                <a:lnTo>
                  <a:pt x="10637" y="37646"/>
                </a:lnTo>
                <a:lnTo>
                  <a:pt x="10577" y="37407"/>
                </a:lnTo>
                <a:lnTo>
                  <a:pt x="10458" y="37227"/>
                </a:lnTo>
                <a:lnTo>
                  <a:pt x="10338" y="37168"/>
                </a:lnTo>
                <a:close/>
                <a:moveTo>
                  <a:pt x="15178" y="1434"/>
                </a:moveTo>
                <a:lnTo>
                  <a:pt x="15477" y="1494"/>
                </a:lnTo>
                <a:lnTo>
                  <a:pt x="15836" y="1613"/>
                </a:lnTo>
                <a:lnTo>
                  <a:pt x="16194" y="1793"/>
                </a:lnTo>
                <a:lnTo>
                  <a:pt x="16433" y="1972"/>
                </a:lnTo>
                <a:lnTo>
                  <a:pt x="16732" y="2151"/>
                </a:lnTo>
                <a:lnTo>
                  <a:pt x="17210" y="2689"/>
                </a:lnTo>
                <a:lnTo>
                  <a:pt x="17628" y="3287"/>
                </a:lnTo>
                <a:lnTo>
                  <a:pt x="18047" y="3944"/>
                </a:lnTo>
                <a:lnTo>
                  <a:pt x="18883" y="5378"/>
                </a:lnTo>
                <a:lnTo>
                  <a:pt x="19242" y="6035"/>
                </a:lnTo>
                <a:lnTo>
                  <a:pt x="19600" y="6633"/>
                </a:lnTo>
                <a:lnTo>
                  <a:pt x="20676" y="8007"/>
                </a:lnTo>
                <a:lnTo>
                  <a:pt x="21811" y="9382"/>
                </a:lnTo>
                <a:lnTo>
                  <a:pt x="22887" y="10696"/>
                </a:lnTo>
                <a:lnTo>
                  <a:pt x="23962" y="12071"/>
                </a:lnTo>
                <a:lnTo>
                  <a:pt x="24441" y="12788"/>
                </a:lnTo>
                <a:lnTo>
                  <a:pt x="24799" y="13445"/>
                </a:lnTo>
                <a:lnTo>
                  <a:pt x="25217" y="14162"/>
                </a:lnTo>
                <a:lnTo>
                  <a:pt x="25516" y="14879"/>
                </a:lnTo>
                <a:lnTo>
                  <a:pt x="25815" y="15596"/>
                </a:lnTo>
                <a:lnTo>
                  <a:pt x="26054" y="16373"/>
                </a:lnTo>
                <a:lnTo>
                  <a:pt x="26233" y="17090"/>
                </a:lnTo>
                <a:lnTo>
                  <a:pt x="26412" y="17867"/>
                </a:lnTo>
                <a:lnTo>
                  <a:pt x="26532" y="18644"/>
                </a:lnTo>
                <a:lnTo>
                  <a:pt x="26592" y="19420"/>
                </a:lnTo>
                <a:lnTo>
                  <a:pt x="26651" y="20197"/>
                </a:lnTo>
                <a:lnTo>
                  <a:pt x="26651" y="20974"/>
                </a:lnTo>
                <a:lnTo>
                  <a:pt x="26592" y="21751"/>
                </a:lnTo>
                <a:lnTo>
                  <a:pt x="26532" y="22587"/>
                </a:lnTo>
                <a:lnTo>
                  <a:pt x="26412" y="23364"/>
                </a:lnTo>
                <a:lnTo>
                  <a:pt x="26233" y="24141"/>
                </a:lnTo>
                <a:lnTo>
                  <a:pt x="25815" y="25695"/>
                </a:lnTo>
                <a:lnTo>
                  <a:pt x="25337" y="27189"/>
                </a:lnTo>
                <a:lnTo>
                  <a:pt x="24799" y="28683"/>
                </a:lnTo>
                <a:lnTo>
                  <a:pt x="24082" y="30117"/>
                </a:lnTo>
                <a:lnTo>
                  <a:pt x="23305" y="31491"/>
                </a:lnTo>
                <a:lnTo>
                  <a:pt x="22469" y="32806"/>
                </a:lnTo>
                <a:lnTo>
                  <a:pt x="21991" y="33463"/>
                </a:lnTo>
                <a:lnTo>
                  <a:pt x="21453" y="34060"/>
                </a:lnTo>
                <a:lnTo>
                  <a:pt x="20915" y="34658"/>
                </a:lnTo>
                <a:lnTo>
                  <a:pt x="20377" y="35196"/>
                </a:lnTo>
                <a:lnTo>
                  <a:pt x="19839" y="35614"/>
                </a:lnTo>
                <a:lnTo>
                  <a:pt x="19302" y="36032"/>
                </a:lnTo>
                <a:lnTo>
                  <a:pt x="18166" y="36809"/>
                </a:lnTo>
                <a:lnTo>
                  <a:pt x="15896" y="38243"/>
                </a:lnTo>
                <a:lnTo>
                  <a:pt x="14700" y="39080"/>
                </a:lnTo>
                <a:lnTo>
                  <a:pt x="14103" y="39558"/>
                </a:lnTo>
                <a:lnTo>
                  <a:pt x="13625" y="40036"/>
                </a:lnTo>
                <a:lnTo>
                  <a:pt x="13326" y="40514"/>
                </a:lnTo>
                <a:lnTo>
                  <a:pt x="13027" y="41052"/>
                </a:lnTo>
                <a:lnTo>
                  <a:pt x="12728" y="41590"/>
                </a:lnTo>
                <a:lnTo>
                  <a:pt x="12549" y="41769"/>
                </a:lnTo>
                <a:lnTo>
                  <a:pt x="12430" y="41948"/>
                </a:lnTo>
                <a:lnTo>
                  <a:pt x="12131" y="42068"/>
                </a:lnTo>
                <a:lnTo>
                  <a:pt x="11832" y="42187"/>
                </a:lnTo>
                <a:lnTo>
                  <a:pt x="11294" y="42187"/>
                </a:lnTo>
                <a:lnTo>
                  <a:pt x="11055" y="42068"/>
                </a:lnTo>
                <a:lnTo>
                  <a:pt x="10816" y="41948"/>
                </a:lnTo>
                <a:lnTo>
                  <a:pt x="10338" y="41590"/>
                </a:lnTo>
                <a:lnTo>
                  <a:pt x="9920" y="41112"/>
                </a:lnTo>
                <a:lnTo>
                  <a:pt x="9561" y="40634"/>
                </a:lnTo>
                <a:lnTo>
                  <a:pt x="9024" y="39677"/>
                </a:lnTo>
                <a:lnTo>
                  <a:pt x="8605" y="39020"/>
                </a:lnTo>
                <a:lnTo>
                  <a:pt x="8127" y="38423"/>
                </a:lnTo>
                <a:lnTo>
                  <a:pt x="7649" y="37945"/>
                </a:lnTo>
                <a:lnTo>
                  <a:pt x="7171" y="37407"/>
                </a:lnTo>
                <a:lnTo>
                  <a:pt x="6036" y="36451"/>
                </a:lnTo>
                <a:lnTo>
                  <a:pt x="4901" y="35495"/>
                </a:lnTo>
                <a:lnTo>
                  <a:pt x="4423" y="35017"/>
                </a:lnTo>
                <a:lnTo>
                  <a:pt x="3885" y="34419"/>
                </a:lnTo>
                <a:lnTo>
                  <a:pt x="3407" y="33821"/>
                </a:lnTo>
                <a:lnTo>
                  <a:pt x="3227" y="33523"/>
                </a:lnTo>
                <a:lnTo>
                  <a:pt x="3108" y="33224"/>
                </a:lnTo>
                <a:lnTo>
                  <a:pt x="2988" y="32806"/>
                </a:lnTo>
                <a:lnTo>
                  <a:pt x="2929" y="32447"/>
                </a:lnTo>
                <a:lnTo>
                  <a:pt x="2929" y="32148"/>
                </a:lnTo>
                <a:lnTo>
                  <a:pt x="2809" y="31790"/>
                </a:lnTo>
                <a:lnTo>
                  <a:pt x="2749" y="31670"/>
                </a:lnTo>
                <a:lnTo>
                  <a:pt x="2690" y="31670"/>
                </a:lnTo>
                <a:lnTo>
                  <a:pt x="2570" y="31730"/>
                </a:lnTo>
                <a:lnTo>
                  <a:pt x="2451" y="31790"/>
                </a:lnTo>
                <a:lnTo>
                  <a:pt x="2391" y="31790"/>
                </a:lnTo>
                <a:lnTo>
                  <a:pt x="2331" y="31730"/>
                </a:lnTo>
                <a:lnTo>
                  <a:pt x="2092" y="31371"/>
                </a:lnTo>
                <a:lnTo>
                  <a:pt x="1973" y="30893"/>
                </a:lnTo>
                <a:lnTo>
                  <a:pt x="1734" y="30057"/>
                </a:lnTo>
                <a:lnTo>
                  <a:pt x="1494" y="29220"/>
                </a:lnTo>
                <a:lnTo>
                  <a:pt x="1255" y="28324"/>
                </a:lnTo>
                <a:lnTo>
                  <a:pt x="1136" y="27487"/>
                </a:lnTo>
                <a:lnTo>
                  <a:pt x="1016" y="26591"/>
                </a:lnTo>
                <a:lnTo>
                  <a:pt x="1255" y="26770"/>
                </a:lnTo>
                <a:lnTo>
                  <a:pt x="1375" y="26890"/>
                </a:lnTo>
                <a:lnTo>
                  <a:pt x="1494" y="26890"/>
                </a:lnTo>
                <a:lnTo>
                  <a:pt x="1614" y="26770"/>
                </a:lnTo>
                <a:lnTo>
                  <a:pt x="1674" y="26651"/>
                </a:lnTo>
                <a:lnTo>
                  <a:pt x="1734" y="26472"/>
                </a:lnTo>
                <a:lnTo>
                  <a:pt x="1734" y="26053"/>
                </a:lnTo>
                <a:lnTo>
                  <a:pt x="1614" y="25695"/>
                </a:lnTo>
                <a:lnTo>
                  <a:pt x="1554" y="25515"/>
                </a:lnTo>
                <a:lnTo>
                  <a:pt x="1494" y="25456"/>
                </a:lnTo>
                <a:lnTo>
                  <a:pt x="1375" y="25456"/>
                </a:lnTo>
                <a:lnTo>
                  <a:pt x="1255" y="25575"/>
                </a:lnTo>
                <a:lnTo>
                  <a:pt x="1136" y="25754"/>
                </a:lnTo>
                <a:lnTo>
                  <a:pt x="957" y="26053"/>
                </a:lnTo>
                <a:lnTo>
                  <a:pt x="897" y="24440"/>
                </a:lnTo>
                <a:lnTo>
                  <a:pt x="957" y="22826"/>
                </a:lnTo>
                <a:lnTo>
                  <a:pt x="1136" y="21273"/>
                </a:lnTo>
                <a:lnTo>
                  <a:pt x="1435" y="19659"/>
                </a:lnTo>
                <a:lnTo>
                  <a:pt x="1435" y="19839"/>
                </a:lnTo>
                <a:lnTo>
                  <a:pt x="1554" y="19958"/>
                </a:lnTo>
                <a:lnTo>
                  <a:pt x="1734" y="20018"/>
                </a:lnTo>
                <a:lnTo>
                  <a:pt x="1913" y="19958"/>
                </a:lnTo>
                <a:lnTo>
                  <a:pt x="2032" y="19898"/>
                </a:lnTo>
                <a:lnTo>
                  <a:pt x="2212" y="19779"/>
                </a:lnTo>
                <a:lnTo>
                  <a:pt x="2331" y="19659"/>
                </a:lnTo>
                <a:lnTo>
                  <a:pt x="2391" y="19480"/>
                </a:lnTo>
                <a:lnTo>
                  <a:pt x="2391" y="19301"/>
                </a:lnTo>
                <a:lnTo>
                  <a:pt x="2331" y="19122"/>
                </a:lnTo>
                <a:lnTo>
                  <a:pt x="2212" y="19002"/>
                </a:lnTo>
                <a:lnTo>
                  <a:pt x="2092" y="18942"/>
                </a:lnTo>
                <a:lnTo>
                  <a:pt x="1913" y="18942"/>
                </a:lnTo>
                <a:lnTo>
                  <a:pt x="1734" y="19002"/>
                </a:lnTo>
                <a:lnTo>
                  <a:pt x="1614" y="19122"/>
                </a:lnTo>
                <a:lnTo>
                  <a:pt x="1494" y="19301"/>
                </a:lnTo>
                <a:lnTo>
                  <a:pt x="1853" y="17747"/>
                </a:lnTo>
                <a:lnTo>
                  <a:pt x="2391" y="16253"/>
                </a:lnTo>
                <a:lnTo>
                  <a:pt x="2929" y="14760"/>
                </a:lnTo>
                <a:lnTo>
                  <a:pt x="3646" y="13325"/>
                </a:lnTo>
                <a:lnTo>
                  <a:pt x="4423" y="11951"/>
                </a:lnTo>
                <a:lnTo>
                  <a:pt x="5259" y="10577"/>
                </a:lnTo>
                <a:lnTo>
                  <a:pt x="6215" y="9322"/>
                </a:lnTo>
                <a:lnTo>
                  <a:pt x="7291" y="8127"/>
                </a:lnTo>
                <a:lnTo>
                  <a:pt x="7829" y="7529"/>
                </a:lnTo>
                <a:lnTo>
                  <a:pt x="8486" y="6932"/>
                </a:lnTo>
                <a:lnTo>
                  <a:pt x="9741" y="5856"/>
                </a:lnTo>
                <a:lnTo>
                  <a:pt x="10996" y="4780"/>
                </a:lnTo>
                <a:lnTo>
                  <a:pt x="11593" y="4183"/>
                </a:lnTo>
                <a:lnTo>
                  <a:pt x="12191" y="3645"/>
                </a:lnTo>
                <a:lnTo>
                  <a:pt x="13087" y="2629"/>
                </a:lnTo>
                <a:lnTo>
                  <a:pt x="13505" y="2151"/>
                </a:lnTo>
                <a:lnTo>
                  <a:pt x="13924" y="1793"/>
                </a:lnTo>
                <a:lnTo>
                  <a:pt x="14402" y="1554"/>
                </a:lnTo>
                <a:lnTo>
                  <a:pt x="14641" y="1434"/>
                </a:lnTo>
                <a:close/>
                <a:moveTo>
                  <a:pt x="15597" y="0"/>
                </a:moveTo>
                <a:lnTo>
                  <a:pt x="15059" y="120"/>
                </a:lnTo>
                <a:lnTo>
                  <a:pt x="14641" y="239"/>
                </a:lnTo>
                <a:lnTo>
                  <a:pt x="14222" y="478"/>
                </a:lnTo>
                <a:lnTo>
                  <a:pt x="13864" y="777"/>
                </a:lnTo>
                <a:lnTo>
                  <a:pt x="13147" y="1554"/>
                </a:lnTo>
                <a:lnTo>
                  <a:pt x="11952" y="2689"/>
                </a:lnTo>
                <a:lnTo>
                  <a:pt x="10697" y="3824"/>
                </a:lnTo>
                <a:lnTo>
                  <a:pt x="8247" y="6095"/>
                </a:lnTo>
                <a:lnTo>
                  <a:pt x="7231" y="7051"/>
                </a:lnTo>
                <a:lnTo>
                  <a:pt x="6335" y="8007"/>
                </a:lnTo>
                <a:lnTo>
                  <a:pt x="5438" y="9083"/>
                </a:lnTo>
                <a:lnTo>
                  <a:pt x="4662" y="10158"/>
                </a:lnTo>
                <a:lnTo>
                  <a:pt x="3885" y="11294"/>
                </a:lnTo>
                <a:lnTo>
                  <a:pt x="3227" y="12489"/>
                </a:lnTo>
                <a:lnTo>
                  <a:pt x="2570" y="13684"/>
                </a:lnTo>
                <a:lnTo>
                  <a:pt x="2032" y="14939"/>
                </a:lnTo>
                <a:lnTo>
                  <a:pt x="1614" y="16014"/>
                </a:lnTo>
                <a:lnTo>
                  <a:pt x="1255" y="17090"/>
                </a:lnTo>
                <a:lnTo>
                  <a:pt x="897" y="18225"/>
                </a:lnTo>
                <a:lnTo>
                  <a:pt x="598" y="19361"/>
                </a:lnTo>
                <a:lnTo>
                  <a:pt x="359" y="20556"/>
                </a:lnTo>
                <a:lnTo>
                  <a:pt x="180" y="21751"/>
                </a:lnTo>
                <a:lnTo>
                  <a:pt x="60" y="22946"/>
                </a:lnTo>
                <a:lnTo>
                  <a:pt x="1" y="24141"/>
                </a:lnTo>
                <a:lnTo>
                  <a:pt x="1" y="25336"/>
                </a:lnTo>
                <a:lnTo>
                  <a:pt x="60" y="26531"/>
                </a:lnTo>
                <a:lnTo>
                  <a:pt x="180" y="27726"/>
                </a:lnTo>
                <a:lnTo>
                  <a:pt x="359" y="28862"/>
                </a:lnTo>
                <a:lnTo>
                  <a:pt x="658" y="29997"/>
                </a:lnTo>
                <a:lnTo>
                  <a:pt x="1016" y="31132"/>
                </a:lnTo>
                <a:lnTo>
                  <a:pt x="1435" y="32208"/>
                </a:lnTo>
                <a:lnTo>
                  <a:pt x="1973" y="33224"/>
                </a:lnTo>
                <a:lnTo>
                  <a:pt x="2630" y="34299"/>
                </a:lnTo>
                <a:lnTo>
                  <a:pt x="3347" y="35256"/>
                </a:lnTo>
                <a:lnTo>
                  <a:pt x="4183" y="36092"/>
                </a:lnTo>
                <a:lnTo>
                  <a:pt x="5140" y="36869"/>
                </a:lnTo>
                <a:lnTo>
                  <a:pt x="6155" y="37646"/>
                </a:lnTo>
                <a:lnTo>
                  <a:pt x="6633" y="38004"/>
                </a:lnTo>
                <a:lnTo>
                  <a:pt x="7111" y="38482"/>
                </a:lnTo>
                <a:lnTo>
                  <a:pt x="7351" y="38781"/>
                </a:lnTo>
                <a:lnTo>
                  <a:pt x="7590" y="39140"/>
                </a:lnTo>
                <a:lnTo>
                  <a:pt x="8008" y="39797"/>
                </a:lnTo>
                <a:lnTo>
                  <a:pt x="8366" y="40574"/>
                </a:lnTo>
                <a:lnTo>
                  <a:pt x="8785" y="41291"/>
                </a:lnTo>
                <a:lnTo>
                  <a:pt x="9024" y="41649"/>
                </a:lnTo>
                <a:lnTo>
                  <a:pt x="9382" y="42068"/>
                </a:lnTo>
                <a:lnTo>
                  <a:pt x="9741" y="42426"/>
                </a:lnTo>
                <a:lnTo>
                  <a:pt x="10159" y="42725"/>
                </a:lnTo>
                <a:lnTo>
                  <a:pt x="10577" y="42904"/>
                </a:lnTo>
                <a:lnTo>
                  <a:pt x="11055" y="43084"/>
                </a:lnTo>
                <a:lnTo>
                  <a:pt x="11533" y="43143"/>
                </a:lnTo>
                <a:lnTo>
                  <a:pt x="12071" y="43024"/>
                </a:lnTo>
                <a:lnTo>
                  <a:pt x="12310" y="42904"/>
                </a:lnTo>
                <a:lnTo>
                  <a:pt x="12549" y="42785"/>
                </a:lnTo>
                <a:lnTo>
                  <a:pt x="12968" y="42486"/>
                </a:lnTo>
                <a:lnTo>
                  <a:pt x="13326" y="42068"/>
                </a:lnTo>
                <a:lnTo>
                  <a:pt x="13685" y="41590"/>
                </a:lnTo>
                <a:lnTo>
                  <a:pt x="14402" y="40634"/>
                </a:lnTo>
                <a:lnTo>
                  <a:pt x="14760" y="40156"/>
                </a:lnTo>
                <a:lnTo>
                  <a:pt x="15178" y="39797"/>
                </a:lnTo>
                <a:lnTo>
                  <a:pt x="15716" y="39379"/>
                </a:lnTo>
                <a:lnTo>
                  <a:pt x="16254" y="39020"/>
                </a:lnTo>
                <a:lnTo>
                  <a:pt x="17389" y="38363"/>
                </a:lnTo>
                <a:lnTo>
                  <a:pt x="18525" y="37706"/>
                </a:lnTo>
                <a:lnTo>
                  <a:pt x="19660" y="36988"/>
                </a:lnTo>
                <a:lnTo>
                  <a:pt x="20258" y="36510"/>
                </a:lnTo>
                <a:lnTo>
                  <a:pt x="20855" y="35973"/>
                </a:lnTo>
                <a:lnTo>
                  <a:pt x="21393" y="35435"/>
                </a:lnTo>
                <a:lnTo>
                  <a:pt x="21931" y="34897"/>
                </a:lnTo>
                <a:lnTo>
                  <a:pt x="22409" y="34240"/>
                </a:lnTo>
                <a:lnTo>
                  <a:pt x="22887" y="33642"/>
                </a:lnTo>
                <a:lnTo>
                  <a:pt x="23783" y="32328"/>
                </a:lnTo>
                <a:lnTo>
                  <a:pt x="24620" y="30893"/>
                </a:lnTo>
                <a:lnTo>
                  <a:pt x="25397" y="29340"/>
                </a:lnTo>
                <a:lnTo>
                  <a:pt x="26054" y="27786"/>
                </a:lnTo>
                <a:lnTo>
                  <a:pt x="26592" y="26173"/>
                </a:lnTo>
                <a:lnTo>
                  <a:pt x="27070" y="24500"/>
                </a:lnTo>
                <a:lnTo>
                  <a:pt x="27369" y="22826"/>
                </a:lnTo>
                <a:lnTo>
                  <a:pt x="27488" y="21990"/>
                </a:lnTo>
                <a:lnTo>
                  <a:pt x="27548" y="21153"/>
                </a:lnTo>
                <a:lnTo>
                  <a:pt x="27548" y="20317"/>
                </a:lnTo>
                <a:lnTo>
                  <a:pt x="27548" y="19480"/>
                </a:lnTo>
                <a:lnTo>
                  <a:pt x="27488" y="18703"/>
                </a:lnTo>
                <a:lnTo>
                  <a:pt x="27428" y="17986"/>
                </a:lnTo>
                <a:lnTo>
                  <a:pt x="27249" y="17329"/>
                </a:lnTo>
                <a:lnTo>
                  <a:pt x="27130" y="16612"/>
                </a:lnTo>
                <a:lnTo>
                  <a:pt x="26891" y="15955"/>
                </a:lnTo>
                <a:lnTo>
                  <a:pt x="26651" y="15297"/>
                </a:lnTo>
                <a:lnTo>
                  <a:pt x="26054" y="14042"/>
                </a:lnTo>
                <a:lnTo>
                  <a:pt x="25397" y="12847"/>
                </a:lnTo>
                <a:lnTo>
                  <a:pt x="24620" y="11712"/>
                </a:lnTo>
                <a:lnTo>
                  <a:pt x="23843" y="10517"/>
                </a:lnTo>
                <a:lnTo>
                  <a:pt x="22947" y="9382"/>
                </a:lnTo>
                <a:lnTo>
                  <a:pt x="21274" y="7230"/>
                </a:lnTo>
                <a:lnTo>
                  <a:pt x="19660" y="5019"/>
                </a:lnTo>
                <a:lnTo>
                  <a:pt x="18883" y="3824"/>
                </a:lnTo>
                <a:lnTo>
                  <a:pt x="18166" y="2689"/>
                </a:lnTo>
                <a:lnTo>
                  <a:pt x="17867" y="2032"/>
                </a:lnTo>
                <a:lnTo>
                  <a:pt x="17449" y="1255"/>
                </a:lnTo>
                <a:lnTo>
                  <a:pt x="17031" y="538"/>
                </a:lnTo>
                <a:lnTo>
                  <a:pt x="16792" y="299"/>
                </a:lnTo>
                <a:lnTo>
                  <a:pt x="16553" y="60"/>
                </a:lnTo>
                <a:lnTo>
                  <a:pt x="16374"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5"/>
          <p:cNvSpPr/>
          <p:nvPr/>
        </p:nvSpPr>
        <p:spPr>
          <a:xfrm>
            <a:off x="7773455" y="-153538"/>
            <a:ext cx="837106" cy="855807"/>
          </a:xfrm>
          <a:custGeom>
            <a:avLst/>
            <a:gdLst/>
            <a:ahLst/>
            <a:cxnLst/>
            <a:rect l="l" t="t" r="r" b="b"/>
            <a:pathLst>
              <a:path w="37467" h="38304" extrusionOk="0">
                <a:moveTo>
                  <a:pt x="20676" y="6753"/>
                </a:moveTo>
                <a:lnTo>
                  <a:pt x="21333" y="6812"/>
                </a:lnTo>
                <a:lnTo>
                  <a:pt x="21990" y="6872"/>
                </a:lnTo>
                <a:lnTo>
                  <a:pt x="22528" y="6992"/>
                </a:lnTo>
                <a:lnTo>
                  <a:pt x="23126" y="7171"/>
                </a:lnTo>
                <a:lnTo>
                  <a:pt x="23544" y="7470"/>
                </a:lnTo>
                <a:lnTo>
                  <a:pt x="23903" y="7768"/>
                </a:lnTo>
                <a:lnTo>
                  <a:pt x="24082" y="8187"/>
                </a:lnTo>
                <a:lnTo>
                  <a:pt x="24142" y="8605"/>
                </a:lnTo>
                <a:lnTo>
                  <a:pt x="24142" y="9083"/>
                </a:lnTo>
                <a:lnTo>
                  <a:pt x="24022" y="9621"/>
                </a:lnTo>
                <a:lnTo>
                  <a:pt x="23843" y="10159"/>
                </a:lnTo>
                <a:lnTo>
                  <a:pt x="23425" y="11115"/>
                </a:lnTo>
                <a:lnTo>
                  <a:pt x="22887" y="12011"/>
                </a:lnTo>
                <a:lnTo>
                  <a:pt x="22349" y="12907"/>
                </a:lnTo>
                <a:lnTo>
                  <a:pt x="21751" y="13744"/>
                </a:lnTo>
                <a:lnTo>
                  <a:pt x="20496" y="15477"/>
                </a:lnTo>
                <a:lnTo>
                  <a:pt x="19301" y="17090"/>
                </a:lnTo>
                <a:lnTo>
                  <a:pt x="19062" y="16493"/>
                </a:lnTo>
                <a:lnTo>
                  <a:pt x="18823" y="15895"/>
                </a:lnTo>
                <a:lnTo>
                  <a:pt x="18345" y="14581"/>
                </a:lnTo>
                <a:lnTo>
                  <a:pt x="17927" y="13505"/>
                </a:lnTo>
                <a:lnTo>
                  <a:pt x="17688" y="12609"/>
                </a:lnTo>
                <a:lnTo>
                  <a:pt x="17150" y="9800"/>
                </a:lnTo>
                <a:lnTo>
                  <a:pt x="16911" y="8366"/>
                </a:lnTo>
                <a:lnTo>
                  <a:pt x="16792" y="7828"/>
                </a:lnTo>
                <a:lnTo>
                  <a:pt x="16792" y="7649"/>
                </a:lnTo>
                <a:lnTo>
                  <a:pt x="16792" y="7529"/>
                </a:lnTo>
                <a:lnTo>
                  <a:pt x="16851" y="7470"/>
                </a:lnTo>
                <a:lnTo>
                  <a:pt x="16971" y="7350"/>
                </a:lnTo>
                <a:lnTo>
                  <a:pt x="17449" y="7171"/>
                </a:lnTo>
                <a:lnTo>
                  <a:pt x="17987" y="6992"/>
                </a:lnTo>
                <a:lnTo>
                  <a:pt x="18584" y="6872"/>
                </a:lnTo>
                <a:lnTo>
                  <a:pt x="19242" y="6753"/>
                </a:lnTo>
                <a:close/>
                <a:moveTo>
                  <a:pt x="19660" y="6215"/>
                </a:moveTo>
                <a:lnTo>
                  <a:pt x="18345" y="6334"/>
                </a:lnTo>
                <a:lnTo>
                  <a:pt x="17688" y="6454"/>
                </a:lnTo>
                <a:lnTo>
                  <a:pt x="17090" y="6573"/>
                </a:lnTo>
                <a:lnTo>
                  <a:pt x="16851" y="6693"/>
                </a:lnTo>
                <a:lnTo>
                  <a:pt x="16612" y="6812"/>
                </a:lnTo>
                <a:lnTo>
                  <a:pt x="16433" y="6932"/>
                </a:lnTo>
                <a:lnTo>
                  <a:pt x="16314" y="7111"/>
                </a:lnTo>
                <a:lnTo>
                  <a:pt x="16194" y="7231"/>
                </a:lnTo>
                <a:lnTo>
                  <a:pt x="16134" y="7410"/>
                </a:lnTo>
                <a:lnTo>
                  <a:pt x="16134" y="7828"/>
                </a:lnTo>
                <a:lnTo>
                  <a:pt x="16194" y="8247"/>
                </a:lnTo>
                <a:lnTo>
                  <a:pt x="16314" y="8725"/>
                </a:lnTo>
                <a:lnTo>
                  <a:pt x="16493" y="9262"/>
                </a:lnTo>
                <a:lnTo>
                  <a:pt x="16612" y="9800"/>
                </a:lnTo>
                <a:lnTo>
                  <a:pt x="16971" y="11772"/>
                </a:lnTo>
                <a:lnTo>
                  <a:pt x="17150" y="12728"/>
                </a:lnTo>
                <a:lnTo>
                  <a:pt x="17449" y="13744"/>
                </a:lnTo>
                <a:lnTo>
                  <a:pt x="17808" y="14999"/>
                </a:lnTo>
                <a:lnTo>
                  <a:pt x="18286" y="16254"/>
                </a:lnTo>
                <a:lnTo>
                  <a:pt x="18584" y="17090"/>
                </a:lnTo>
                <a:lnTo>
                  <a:pt x="18764" y="17628"/>
                </a:lnTo>
                <a:lnTo>
                  <a:pt x="18823" y="17748"/>
                </a:lnTo>
                <a:lnTo>
                  <a:pt x="18883" y="17867"/>
                </a:lnTo>
                <a:lnTo>
                  <a:pt x="19062" y="17927"/>
                </a:lnTo>
                <a:lnTo>
                  <a:pt x="19242" y="17927"/>
                </a:lnTo>
                <a:lnTo>
                  <a:pt x="19421" y="17867"/>
                </a:lnTo>
                <a:lnTo>
                  <a:pt x="19540" y="17748"/>
                </a:lnTo>
                <a:lnTo>
                  <a:pt x="19959" y="17389"/>
                </a:lnTo>
                <a:lnTo>
                  <a:pt x="20317" y="16911"/>
                </a:lnTo>
                <a:lnTo>
                  <a:pt x="20975" y="15835"/>
                </a:lnTo>
                <a:lnTo>
                  <a:pt x="21453" y="15059"/>
                </a:lnTo>
                <a:lnTo>
                  <a:pt x="22767" y="13206"/>
                </a:lnTo>
                <a:lnTo>
                  <a:pt x="23425" y="12310"/>
                </a:lnTo>
                <a:lnTo>
                  <a:pt x="24022" y="11294"/>
                </a:lnTo>
                <a:lnTo>
                  <a:pt x="24440" y="10457"/>
                </a:lnTo>
                <a:lnTo>
                  <a:pt x="24620" y="10039"/>
                </a:lnTo>
                <a:lnTo>
                  <a:pt x="24739" y="9621"/>
                </a:lnTo>
                <a:lnTo>
                  <a:pt x="24799" y="9203"/>
                </a:lnTo>
                <a:lnTo>
                  <a:pt x="24799" y="8784"/>
                </a:lnTo>
                <a:lnTo>
                  <a:pt x="24799" y="8426"/>
                </a:lnTo>
                <a:lnTo>
                  <a:pt x="24739" y="8067"/>
                </a:lnTo>
                <a:lnTo>
                  <a:pt x="24620" y="7709"/>
                </a:lnTo>
                <a:lnTo>
                  <a:pt x="24440" y="7410"/>
                </a:lnTo>
                <a:lnTo>
                  <a:pt x="24201" y="7171"/>
                </a:lnTo>
                <a:lnTo>
                  <a:pt x="23962" y="6932"/>
                </a:lnTo>
                <a:lnTo>
                  <a:pt x="23604" y="6693"/>
                </a:lnTo>
                <a:lnTo>
                  <a:pt x="23185" y="6514"/>
                </a:lnTo>
                <a:lnTo>
                  <a:pt x="22767" y="6394"/>
                </a:lnTo>
                <a:lnTo>
                  <a:pt x="22229" y="6334"/>
                </a:lnTo>
                <a:lnTo>
                  <a:pt x="20975" y="6215"/>
                </a:lnTo>
                <a:close/>
                <a:moveTo>
                  <a:pt x="11414" y="9023"/>
                </a:moveTo>
                <a:lnTo>
                  <a:pt x="11055" y="9083"/>
                </a:lnTo>
                <a:lnTo>
                  <a:pt x="10637" y="9143"/>
                </a:lnTo>
                <a:lnTo>
                  <a:pt x="10278" y="9262"/>
                </a:lnTo>
                <a:lnTo>
                  <a:pt x="9920" y="9442"/>
                </a:lnTo>
                <a:lnTo>
                  <a:pt x="9561" y="9681"/>
                </a:lnTo>
                <a:lnTo>
                  <a:pt x="8844" y="10218"/>
                </a:lnTo>
                <a:lnTo>
                  <a:pt x="8247" y="10876"/>
                </a:lnTo>
                <a:lnTo>
                  <a:pt x="7709" y="11533"/>
                </a:lnTo>
                <a:lnTo>
                  <a:pt x="7410" y="12071"/>
                </a:lnTo>
                <a:lnTo>
                  <a:pt x="7111" y="12728"/>
                </a:lnTo>
                <a:lnTo>
                  <a:pt x="6872" y="13385"/>
                </a:lnTo>
                <a:lnTo>
                  <a:pt x="6633" y="14162"/>
                </a:lnTo>
                <a:lnTo>
                  <a:pt x="6514" y="14879"/>
                </a:lnTo>
                <a:lnTo>
                  <a:pt x="6394" y="15596"/>
                </a:lnTo>
                <a:lnTo>
                  <a:pt x="6454" y="16313"/>
                </a:lnTo>
                <a:lnTo>
                  <a:pt x="6573" y="16911"/>
                </a:lnTo>
                <a:lnTo>
                  <a:pt x="6693" y="17210"/>
                </a:lnTo>
                <a:lnTo>
                  <a:pt x="6872" y="17509"/>
                </a:lnTo>
                <a:lnTo>
                  <a:pt x="7052" y="17688"/>
                </a:lnTo>
                <a:lnTo>
                  <a:pt x="7350" y="17867"/>
                </a:lnTo>
                <a:lnTo>
                  <a:pt x="7589" y="17987"/>
                </a:lnTo>
                <a:lnTo>
                  <a:pt x="7948" y="18106"/>
                </a:lnTo>
                <a:lnTo>
                  <a:pt x="8605" y="18285"/>
                </a:lnTo>
                <a:lnTo>
                  <a:pt x="9322" y="18405"/>
                </a:lnTo>
                <a:lnTo>
                  <a:pt x="10099" y="18465"/>
                </a:lnTo>
                <a:lnTo>
                  <a:pt x="11354" y="18524"/>
                </a:lnTo>
                <a:lnTo>
                  <a:pt x="12669" y="18704"/>
                </a:lnTo>
                <a:lnTo>
                  <a:pt x="14640" y="18883"/>
                </a:lnTo>
                <a:lnTo>
                  <a:pt x="15656" y="18943"/>
                </a:lnTo>
                <a:lnTo>
                  <a:pt x="16553" y="18943"/>
                </a:lnTo>
                <a:lnTo>
                  <a:pt x="16911" y="18883"/>
                </a:lnTo>
                <a:lnTo>
                  <a:pt x="17210" y="18823"/>
                </a:lnTo>
                <a:lnTo>
                  <a:pt x="17509" y="18704"/>
                </a:lnTo>
                <a:lnTo>
                  <a:pt x="17628" y="18584"/>
                </a:lnTo>
                <a:lnTo>
                  <a:pt x="17688" y="18465"/>
                </a:lnTo>
                <a:lnTo>
                  <a:pt x="17688" y="18405"/>
                </a:lnTo>
                <a:lnTo>
                  <a:pt x="17628" y="18345"/>
                </a:lnTo>
                <a:lnTo>
                  <a:pt x="17509" y="18285"/>
                </a:lnTo>
                <a:lnTo>
                  <a:pt x="17150" y="18166"/>
                </a:lnTo>
                <a:lnTo>
                  <a:pt x="16672" y="18106"/>
                </a:lnTo>
                <a:lnTo>
                  <a:pt x="15178" y="18106"/>
                </a:lnTo>
                <a:lnTo>
                  <a:pt x="13326" y="17987"/>
                </a:lnTo>
                <a:lnTo>
                  <a:pt x="11414" y="17807"/>
                </a:lnTo>
                <a:lnTo>
                  <a:pt x="10039" y="17688"/>
                </a:lnTo>
                <a:lnTo>
                  <a:pt x="9382" y="17628"/>
                </a:lnTo>
                <a:lnTo>
                  <a:pt x="8725" y="17449"/>
                </a:lnTo>
                <a:lnTo>
                  <a:pt x="8426" y="17389"/>
                </a:lnTo>
                <a:lnTo>
                  <a:pt x="8127" y="17270"/>
                </a:lnTo>
                <a:lnTo>
                  <a:pt x="7948" y="17090"/>
                </a:lnTo>
                <a:lnTo>
                  <a:pt x="7709" y="16911"/>
                </a:lnTo>
                <a:lnTo>
                  <a:pt x="7530" y="16672"/>
                </a:lnTo>
                <a:lnTo>
                  <a:pt x="7410" y="16373"/>
                </a:lnTo>
                <a:lnTo>
                  <a:pt x="7350" y="16015"/>
                </a:lnTo>
                <a:lnTo>
                  <a:pt x="7350" y="15656"/>
                </a:lnTo>
                <a:lnTo>
                  <a:pt x="7410" y="14939"/>
                </a:lnTo>
                <a:lnTo>
                  <a:pt x="7530" y="14222"/>
                </a:lnTo>
                <a:lnTo>
                  <a:pt x="7709" y="13505"/>
                </a:lnTo>
                <a:lnTo>
                  <a:pt x="8008" y="12848"/>
                </a:lnTo>
                <a:lnTo>
                  <a:pt x="8306" y="12190"/>
                </a:lnTo>
                <a:lnTo>
                  <a:pt x="8725" y="11593"/>
                </a:lnTo>
                <a:lnTo>
                  <a:pt x="9203" y="11055"/>
                </a:lnTo>
                <a:lnTo>
                  <a:pt x="9741" y="10577"/>
                </a:lnTo>
                <a:lnTo>
                  <a:pt x="10159" y="10338"/>
                </a:lnTo>
                <a:lnTo>
                  <a:pt x="10517" y="10159"/>
                </a:lnTo>
                <a:lnTo>
                  <a:pt x="10816" y="10039"/>
                </a:lnTo>
                <a:lnTo>
                  <a:pt x="11175" y="9979"/>
                </a:lnTo>
                <a:lnTo>
                  <a:pt x="11473" y="9979"/>
                </a:lnTo>
                <a:lnTo>
                  <a:pt x="11772" y="10039"/>
                </a:lnTo>
                <a:lnTo>
                  <a:pt x="12011" y="10099"/>
                </a:lnTo>
                <a:lnTo>
                  <a:pt x="12250" y="10278"/>
                </a:lnTo>
                <a:lnTo>
                  <a:pt x="12788" y="10637"/>
                </a:lnTo>
                <a:lnTo>
                  <a:pt x="13206" y="11115"/>
                </a:lnTo>
                <a:lnTo>
                  <a:pt x="13625" y="11712"/>
                </a:lnTo>
                <a:lnTo>
                  <a:pt x="14043" y="12370"/>
                </a:lnTo>
                <a:lnTo>
                  <a:pt x="15656" y="15298"/>
                </a:lnTo>
                <a:lnTo>
                  <a:pt x="17090" y="17867"/>
                </a:lnTo>
                <a:lnTo>
                  <a:pt x="17150" y="17748"/>
                </a:lnTo>
                <a:lnTo>
                  <a:pt x="17210" y="17628"/>
                </a:lnTo>
                <a:lnTo>
                  <a:pt x="17150" y="17150"/>
                </a:lnTo>
                <a:lnTo>
                  <a:pt x="17031" y="16612"/>
                </a:lnTo>
                <a:lnTo>
                  <a:pt x="16792" y="15955"/>
                </a:lnTo>
                <a:lnTo>
                  <a:pt x="16314" y="14760"/>
                </a:lnTo>
                <a:lnTo>
                  <a:pt x="15955" y="13983"/>
                </a:lnTo>
                <a:lnTo>
                  <a:pt x="15417" y="12848"/>
                </a:lnTo>
                <a:lnTo>
                  <a:pt x="14820" y="11772"/>
                </a:lnTo>
                <a:lnTo>
                  <a:pt x="14103" y="10756"/>
                </a:lnTo>
                <a:lnTo>
                  <a:pt x="13744" y="10278"/>
                </a:lnTo>
                <a:lnTo>
                  <a:pt x="13326" y="9800"/>
                </a:lnTo>
                <a:lnTo>
                  <a:pt x="12967" y="9501"/>
                </a:lnTo>
                <a:lnTo>
                  <a:pt x="12609" y="9262"/>
                </a:lnTo>
                <a:lnTo>
                  <a:pt x="12191" y="9143"/>
                </a:lnTo>
                <a:lnTo>
                  <a:pt x="11832" y="9023"/>
                </a:lnTo>
                <a:close/>
                <a:moveTo>
                  <a:pt x="27906" y="12370"/>
                </a:moveTo>
                <a:lnTo>
                  <a:pt x="28205" y="12429"/>
                </a:lnTo>
                <a:lnTo>
                  <a:pt x="28444" y="12609"/>
                </a:lnTo>
                <a:lnTo>
                  <a:pt x="28743" y="12788"/>
                </a:lnTo>
                <a:lnTo>
                  <a:pt x="29042" y="13087"/>
                </a:lnTo>
                <a:lnTo>
                  <a:pt x="29340" y="13445"/>
                </a:lnTo>
                <a:lnTo>
                  <a:pt x="29699" y="13864"/>
                </a:lnTo>
                <a:lnTo>
                  <a:pt x="30296" y="14820"/>
                </a:lnTo>
                <a:lnTo>
                  <a:pt x="30655" y="15417"/>
                </a:lnTo>
                <a:lnTo>
                  <a:pt x="30954" y="16015"/>
                </a:lnTo>
                <a:lnTo>
                  <a:pt x="31252" y="16672"/>
                </a:lnTo>
                <a:lnTo>
                  <a:pt x="31491" y="17270"/>
                </a:lnTo>
                <a:lnTo>
                  <a:pt x="31551" y="17867"/>
                </a:lnTo>
                <a:lnTo>
                  <a:pt x="31611" y="18166"/>
                </a:lnTo>
                <a:lnTo>
                  <a:pt x="31551" y="18465"/>
                </a:lnTo>
                <a:lnTo>
                  <a:pt x="31491" y="18704"/>
                </a:lnTo>
                <a:lnTo>
                  <a:pt x="31372" y="18943"/>
                </a:lnTo>
                <a:lnTo>
                  <a:pt x="31193" y="19122"/>
                </a:lnTo>
                <a:lnTo>
                  <a:pt x="31013" y="19301"/>
                </a:lnTo>
                <a:lnTo>
                  <a:pt x="30774" y="19421"/>
                </a:lnTo>
                <a:lnTo>
                  <a:pt x="30535" y="19540"/>
                </a:lnTo>
                <a:lnTo>
                  <a:pt x="29998" y="19660"/>
                </a:lnTo>
                <a:lnTo>
                  <a:pt x="29400" y="19720"/>
                </a:lnTo>
                <a:lnTo>
                  <a:pt x="28743" y="19779"/>
                </a:lnTo>
                <a:lnTo>
                  <a:pt x="27667" y="19779"/>
                </a:lnTo>
                <a:lnTo>
                  <a:pt x="26771" y="19839"/>
                </a:lnTo>
                <a:lnTo>
                  <a:pt x="25815" y="19779"/>
                </a:lnTo>
                <a:lnTo>
                  <a:pt x="24918" y="19779"/>
                </a:lnTo>
                <a:lnTo>
                  <a:pt x="23962" y="19660"/>
                </a:lnTo>
                <a:lnTo>
                  <a:pt x="22170" y="19421"/>
                </a:lnTo>
                <a:lnTo>
                  <a:pt x="20317" y="19002"/>
                </a:lnTo>
                <a:lnTo>
                  <a:pt x="20975" y="18584"/>
                </a:lnTo>
                <a:lnTo>
                  <a:pt x="21632" y="18106"/>
                </a:lnTo>
                <a:lnTo>
                  <a:pt x="22229" y="17509"/>
                </a:lnTo>
                <a:lnTo>
                  <a:pt x="22827" y="16851"/>
                </a:lnTo>
                <a:lnTo>
                  <a:pt x="23962" y="15477"/>
                </a:lnTo>
                <a:lnTo>
                  <a:pt x="25038" y="14282"/>
                </a:lnTo>
                <a:lnTo>
                  <a:pt x="25635" y="13625"/>
                </a:lnTo>
                <a:lnTo>
                  <a:pt x="26233" y="13087"/>
                </a:lnTo>
                <a:lnTo>
                  <a:pt x="26831" y="12668"/>
                </a:lnTo>
                <a:lnTo>
                  <a:pt x="27070" y="12549"/>
                </a:lnTo>
                <a:lnTo>
                  <a:pt x="27368" y="12429"/>
                </a:lnTo>
                <a:lnTo>
                  <a:pt x="27607" y="12370"/>
                </a:lnTo>
                <a:close/>
                <a:moveTo>
                  <a:pt x="27428" y="11533"/>
                </a:moveTo>
                <a:lnTo>
                  <a:pt x="26950" y="11653"/>
                </a:lnTo>
                <a:lnTo>
                  <a:pt x="26412" y="11951"/>
                </a:lnTo>
                <a:lnTo>
                  <a:pt x="25994" y="12250"/>
                </a:lnTo>
                <a:lnTo>
                  <a:pt x="25635" y="12549"/>
                </a:lnTo>
                <a:lnTo>
                  <a:pt x="24918" y="13326"/>
                </a:lnTo>
                <a:lnTo>
                  <a:pt x="23544" y="14879"/>
                </a:lnTo>
                <a:lnTo>
                  <a:pt x="22648" y="15776"/>
                </a:lnTo>
                <a:lnTo>
                  <a:pt x="21632" y="16732"/>
                </a:lnTo>
                <a:lnTo>
                  <a:pt x="21154" y="17210"/>
                </a:lnTo>
                <a:lnTo>
                  <a:pt x="20676" y="17748"/>
                </a:lnTo>
                <a:lnTo>
                  <a:pt x="20317" y="18285"/>
                </a:lnTo>
                <a:lnTo>
                  <a:pt x="20018" y="18823"/>
                </a:lnTo>
                <a:lnTo>
                  <a:pt x="19959" y="18883"/>
                </a:lnTo>
                <a:lnTo>
                  <a:pt x="19481" y="18883"/>
                </a:lnTo>
                <a:lnTo>
                  <a:pt x="19361" y="18943"/>
                </a:lnTo>
                <a:lnTo>
                  <a:pt x="19301" y="19062"/>
                </a:lnTo>
                <a:lnTo>
                  <a:pt x="19361" y="19241"/>
                </a:lnTo>
                <a:lnTo>
                  <a:pt x="19361" y="19361"/>
                </a:lnTo>
                <a:lnTo>
                  <a:pt x="19421" y="19481"/>
                </a:lnTo>
                <a:lnTo>
                  <a:pt x="19720" y="19600"/>
                </a:lnTo>
                <a:lnTo>
                  <a:pt x="20018" y="19720"/>
                </a:lnTo>
                <a:lnTo>
                  <a:pt x="20437" y="19839"/>
                </a:lnTo>
                <a:lnTo>
                  <a:pt x="21214" y="19959"/>
                </a:lnTo>
                <a:lnTo>
                  <a:pt x="21751" y="20078"/>
                </a:lnTo>
                <a:lnTo>
                  <a:pt x="23066" y="20317"/>
                </a:lnTo>
                <a:lnTo>
                  <a:pt x="24381" y="20437"/>
                </a:lnTo>
                <a:lnTo>
                  <a:pt x="25695" y="20556"/>
                </a:lnTo>
                <a:lnTo>
                  <a:pt x="27070" y="20556"/>
                </a:lnTo>
                <a:lnTo>
                  <a:pt x="28026" y="20496"/>
                </a:lnTo>
                <a:lnTo>
                  <a:pt x="29101" y="20496"/>
                </a:lnTo>
                <a:lnTo>
                  <a:pt x="30237" y="20377"/>
                </a:lnTo>
                <a:lnTo>
                  <a:pt x="30715" y="20257"/>
                </a:lnTo>
                <a:lnTo>
                  <a:pt x="31193" y="20078"/>
                </a:lnTo>
                <a:lnTo>
                  <a:pt x="31611" y="19839"/>
                </a:lnTo>
                <a:lnTo>
                  <a:pt x="31910" y="19481"/>
                </a:lnTo>
                <a:lnTo>
                  <a:pt x="32149" y="19122"/>
                </a:lnTo>
                <a:lnTo>
                  <a:pt x="32209" y="18763"/>
                </a:lnTo>
                <a:lnTo>
                  <a:pt x="32268" y="18345"/>
                </a:lnTo>
                <a:lnTo>
                  <a:pt x="32209" y="17867"/>
                </a:lnTo>
                <a:lnTo>
                  <a:pt x="32089" y="17389"/>
                </a:lnTo>
                <a:lnTo>
                  <a:pt x="31970" y="16971"/>
                </a:lnTo>
                <a:lnTo>
                  <a:pt x="31671" y="16015"/>
                </a:lnTo>
                <a:lnTo>
                  <a:pt x="31193" y="14999"/>
                </a:lnTo>
                <a:lnTo>
                  <a:pt x="30655" y="13923"/>
                </a:lnTo>
                <a:lnTo>
                  <a:pt x="30296" y="13445"/>
                </a:lnTo>
                <a:lnTo>
                  <a:pt x="29998" y="12967"/>
                </a:lnTo>
                <a:lnTo>
                  <a:pt x="29579" y="12489"/>
                </a:lnTo>
                <a:lnTo>
                  <a:pt x="29221" y="12131"/>
                </a:lnTo>
                <a:lnTo>
                  <a:pt x="28802" y="11832"/>
                </a:lnTo>
                <a:lnTo>
                  <a:pt x="28324" y="11653"/>
                </a:lnTo>
                <a:lnTo>
                  <a:pt x="27906" y="11533"/>
                </a:lnTo>
                <a:close/>
                <a:moveTo>
                  <a:pt x="9920" y="20317"/>
                </a:moveTo>
                <a:lnTo>
                  <a:pt x="10995" y="20377"/>
                </a:lnTo>
                <a:lnTo>
                  <a:pt x="12549" y="20437"/>
                </a:lnTo>
                <a:lnTo>
                  <a:pt x="14043" y="20616"/>
                </a:lnTo>
                <a:lnTo>
                  <a:pt x="15537" y="20855"/>
                </a:lnTo>
                <a:lnTo>
                  <a:pt x="16971" y="21154"/>
                </a:lnTo>
                <a:lnTo>
                  <a:pt x="16433" y="21512"/>
                </a:lnTo>
                <a:lnTo>
                  <a:pt x="15955" y="21871"/>
                </a:lnTo>
                <a:lnTo>
                  <a:pt x="15477" y="22349"/>
                </a:lnTo>
                <a:lnTo>
                  <a:pt x="14999" y="22827"/>
                </a:lnTo>
                <a:lnTo>
                  <a:pt x="14103" y="23902"/>
                </a:lnTo>
                <a:lnTo>
                  <a:pt x="13266" y="24799"/>
                </a:lnTo>
                <a:lnTo>
                  <a:pt x="12489" y="25755"/>
                </a:lnTo>
                <a:lnTo>
                  <a:pt x="12011" y="26352"/>
                </a:lnTo>
                <a:lnTo>
                  <a:pt x="11473" y="26890"/>
                </a:lnTo>
                <a:lnTo>
                  <a:pt x="10936" y="27368"/>
                </a:lnTo>
                <a:lnTo>
                  <a:pt x="10338" y="27727"/>
                </a:lnTo>
                <a:lnTo>
                  <a:pt x="10099" y="27846"/>
                </a:lnTo>
                <a:lnTo>
                  <a:pt x="9800" y="27906"/>
                </a:lnTo>
                <a:lnTo>
                  <a:pt x="9502" y="27966"/>
                </a:lnTo>
                <a:lnTo>
                  <a:pt x="9203" y="27906"/>
                </a:lnTo>
                <a:lnTo>
                  <a:pt x="8964" y="27786"/>
                </a:lnTo>
                <a:lnTo>
                  <a:pt x="8605" y="27547"/>
                </a:lnTo>
                <a:lnTo>
                  <a:pt x="8306" y="27189"/>
                </a:lnTo>
                <a:lnTo>
                  <a:pt x="7948" y="26771"/>
                </a:lnTo>
                <a:lnTo>
                  <a:pt x="7231" y="25755"/>
                </a:lnTo>
                <a:lnTo>
                  <a:pt x="6514" y="24619"/>
                </a:lnTo>
                <a:lnTo>
                  <a:pt x="6275" y="24022"/>
                </a:lnTo>
                <a:lnTo>
                  <a:pt x="6036" y="23424"/>
                </a:lnTo>
                <a:lnTo>
                  <a:pt x="5856" y="22887"/>
                </a:lnTo>
                <a:lnTo>
                  <a:pt x="5737" y="22349"/>
                </a:lnTo>
                <a:lnTo>
                  <a:pt x="5677" y="21871"/>
                </a:lnTo>
                <a:lnTo>
                  <a:pt x="5797" y="21452"/>
                </a:lnTo>
                <a:lnTo>
                  <a:pt x="5976" y="21094"/>
                </a:lnTo>
                <a:lnTo>
                  <a:pt x="6095" y="20915"/>
                </a:lnTo>
                <a:lnTo>
                  <a:pt x="6275" y="20855"/>
                </a:lnTo>
                <a:lnTo>
                  <a:pt x="6753" y="20616"/>
                </a:lnTo>
                <a:lnTo>
                  <a:pt x="7291" y="20496"/>
                </a:lnTo>
                <a:lnTo>
                  <a:pt x="7948" y="20377"/>
                </a:lnTo>
                <a:lnTo>
                  <a:pt x="8605" y="20317"/>
                </a:lnTo>
                <a:close/>
                <a:moveTo>
                  <a:pt x="10039" y="19660"/>
                </a:moveTo>
                <a:lnTo>
                  <a:pt x="8725" y="19720"/>
                </a:lnTo>
                <a:lnTo>
                  <a:pt x="7828" y="19779"/>
                </a:lnTo>
                <a:lnTo>
                  <a:pt x="7291" y="19839"/>
                </a:lnTo>
                <a:lnTo>
                  <a:pt x="6753" y="19899"/>
                </a:lnTo>
                <a:lnTo>
                  <a:pt x="6215" y="20078"/>
                </a:lnTo>
                <a:lnTo>
                  <a:pt x="5737" y="20257"/>
                </a:lnTo>
                <a:lnTo>
                  <a:pt x="5558" y="20377"/>
                </a:lnTo>
                <a:lnTo>
                  <a:pt x="5378" y="20556"/>
                </a:lnTo>
                <a:lnTo>
                  <a:pt x="5259" y="20735"/>
                </a:lnTo>
                <a:lnTo>
                  <a:pt x="5139" y="20974"/>
                </a:lnTo>
                <a:lnTo>
                  <a:pt x="5080" y="21333"/>
                </a:lnTo>
                <a:lnTo>
                  <a:pt x="5020" y="21811"/>
                </a:lnTo>
                <a:lnTo>
                  <a:pt x="5080" y="22349"/>
                </a:lnTo>
                <a:lnTo>
                  <a:pt x="5199" y="22887"/>
                </a:lnTo>
                <a:lnTo>
                  <a:pt x="5319" y="23484"/>
                </a:lnTo>
                <a:lnTo>
                  <a:pt x="5558" y="24082"/>
                </a:lnTo>
                <a:lnTo>
                  <a:pt x="6095" y="25277"/>
                </a:lnTo>
                <a:lnTo>
                  <a:pt x="6753" y="26472"/>
                </a:lnTo>
                <a:lnTo>
                  <a:pt x="7111" y="26950"/>
                </a:lnTo>
                <a:lnTo>
                  <a:pt x="7470" y="27428"/>
                </a:lnTo>
                <a:lnTo>
                  <a:pt x="7828" y="27906"/>
                </a:lnTo>
                <a:lnTo>
                  <a:pt x="8247" y="28205"/>
                </a:lnTo>
                <a:lnTo>
                  <a:pt x="8605" y="28504"/>
                </a:lnTo>
                <a:lnTo>
                  <a:pt x="8964" y="28683"/>
                </a:lnTo>
                <a:lnTo>
                  <a:pt x="9382" y="28802"/>
                </a:lnTo>
                <a:lnTo>
                  <a:pt x="9800" y="28743"/>
                </a:lnTo>
                <a:lnTo>
                  <a:pt x="10278" y="28623"/>
                </a:lnTo>
                <a:lnTo>
                  <a:pt x="10756" y="28444"/>
                </a:lnTo>
                <a:lnTo>
                  <a:pt x="11234" y="28145"/>
                </a:lnTo>
                <a:lnTo>
                  <a:pt x="11653" y="27786"/>
                </a:lnTo>
                <a:lnTo>
                  <a:pt x="12609" y="26890"/>
                </a:lnTo>
                <a:lnTo>
                  <a:pt x="13445" y="25934"/>
                </a:lnTo>
                <a:lnTo>
                  <a:pt x="14222" y="24978"/>
                </a:lnTo>
                <a:lnTo>
                  <a:pt x="14939" y="24141"/>
                </a:lnTo>
                <a:lnTo>
                  <a:pt x="15477" y="23484"/>
                </a:lnTo>
                <a:lnTo>
                  <a:pt x="16612" y="22349"/>
                </a:lnTo>
                <a:lnTo>
                  <a:pt x="17270" y="21691"/>
                </a:lnTo>
                <a:lnTo>
                  <a:pt x="17867" y="21213"/>
                </a:lnTo>
                <a:lnTo>
                  <a:pt x="17748" y="21034"/>
                </a:lnTo>
                <a:lnTo>
                  <a:pt x="17628" y="20795"/>
                </a:lnTo>
                <a:lnTo>
                  <a:pt x="17449" y="20616"/>
                </a:lnTo>
                <a:lnTo>
                  <a:pt x="17210" y="20496"/>
                </a:lnTo>
                <a:lnTo>
                  <a:pt x="16732" y="20257"/>
                </a:lnTo>
                <a:lnTo>
                  <a:pt x="16134" y="20138"/>
                </a:lnTo>
                <a:lnTo>
                  <a:pt x="15537" y="20018"/>
                </a:lnTo>
                <a:lnTo>
                  <a:pt x="14999" y="19959"/>
                </a:lnTo>
                <a:lnTo>
                  <a:pt x="14043" y="19839"/>
                </a:lnTo>
                <a:lnTo>
                  <a:pt x="12728" y="19720"/>
                </a:lnTo>
                <a:lnTo>
                  <a:pt x="11414" y="19660"/>
                </a:lnTo>
                <a:close/>
                <a:moveTo>
                  <a:pt x="20556" y="20855"/>
                </a:moveTo>
                <a:lnTo>
                  <a:pt x="20257" y="20915"/>
                </a:lnTo>
                <a:lnTo>
                  <a:pt x="20078" y="20974"/>
                </a:lnTo>
                <a:lnTo>
                  <a:pt x="20018" y="21094"/>
                </a:lnTo>
                <a:lnTo>
                  <a:pt x="20018" y="21154"/>
                </a:lnTo>
                <a:lnTo>
                  <a:pt x="20078" y="21273"/>
                </a:lnTo>
                <a:lnTo>
                  <a:pt x="20138" y="21333"/>
                </a:lnTo>
                <a:lnTo>
                  <a:pt x="20496" y="21512"/>
                </a:lnTo>
                <a:lnTo>
                  <a:pt x="20915" y="21632"/>
                </a:lnTo>
                <a:lnTo>
                  <a:pt x="21871" y="21871"/>
                </a:lnTo>
                <a:lnTo>
                  <a:pt x="22409" y="21990"/>
                </a:lnTo>
                <a:lnTo>
                  <a:pt x="24201" y="22468"/>
                </a:lnTo>
                <a:lnTo>
                  <a:pt x="26054" y="23006"/>
                </a:lnTo>
                <a:lnTo>
                  <a:pt x="27368" y="23424"/>
                </a:lnTo>
                <a:lnTo>
                  <a:pt x="28026" y="23604"/>
                </a:lnTo>
                <a:lnTo>
                  <a:pt x="28623" y="23843"/>
                </a:lnTo>
                <a:lnTo>
                  <a:pt x="28922" y="24022"/>
                </a:lnTo>
                <a:lnTo>
                  <a:pt x="29101" y="24201"/>
                </a:lnTo>
                <a:lnTo>
                  <a:pt x="29340" y="24380"/>
                </a:lnTo>
                <a:lnTo>
                  <a:pt x="29460" y="24619"/>
                </a:lnTo>
                <a:lnTo>
                  <a:pt x="29579" y="24918"/>
                </a:lnTo>
                <a:lnTo>
                  <a:pt x="29639" y="25217"/>
                </a:lnTo>
                <a:lnTo>
                  <a:pt x="29639" y="25516"/>
                </a:lnTo>
                <a:lnTo>
                  <a:pt x="29579" y="25934"/>
                </a:lnTo>
                <a:lnTo>
                  <a:pt x="29400" y="26591"/>
                </a:lnTo>
                <a:lnTo>
                  <a:pt x="29161" y="27308"/>
                </a:lnTo>
                <a:lnTo>
                  <a:pt x="28802" y="27966"/>
                </a:lnTo>
                <a:lnTo>
                  <a:pt x="28444" y="28563"/>
                </a:lnTo>
                <a:lnTo>
                  <a:pt x="27966" y="29101"/>
                </a:lnTo>
                <a:lnTo>
                  <a:pt x="27428" y="29639"/>
                </a:lnTo>
                <a:lnTo>
                  <a:pt x="26890" y="30057"/>
                </a:lnTo>
                <a:lnTo>
                  <a:pt x="26233" y="30416"/>
                </a:lnTo>
                <a:lnTo>
                  <a:pt x="25516" y="30655"/>
                </a:lnTo>
                <a:lnTo>
                  <a:pt x="25217" y="30714"/>
                </a:lnTo>
                <a:lnTo>
                  <a:pt x="24620" y="30714"/>
                </a:lnTo>
                <a:lnTo>
                  <a:pt x="24381" y="30655"/>
                </a:lnTo>
                <a:lnTo>
                  <a:pt x="24142" y="30595"/>
                </a:lnTo>
                <a:lnTo>
                  <a:pt x="23962" y="30475"/>
                </a:lnTo>
                <a:lnTo>
                  <a:pt x="23544" y="30117"/>
                </a:lnTo>
                <a:lnTo>
                  <a:pt x="23245" y="29639"/>
                </a:lnTo>
                <a:lnTo>
                  <a:pt x="22887" y="29101"/>
                </a:lnTo>
                <a:lnTo>
                  <a:pt x="22648" y="28444"/>
                </a:lnTo>
                <a:lnTo>
                  <a:pt x="21453" y="24918"/>
                </a:lnTo>
                <a:lnTo>
                  <a:pt x="20795" y="22767"/>
                </a:lnTo>
                <a:lnTo>
                  <a:pt x="20496" y="21811"/>
                </a:lnTo>
                <a:lnTo>
                  <a:pt x="20437" y="21930"/>
                </a:lnTo>
                <a:lnTo>
                  <a:pt x="20317" y="22110"/>
                </a:lnTo>
                <a:lnTo>
                  <a:pt x="20317" y="22289"/>
                </a:lnTo>
                <a:lnTo>
                  <a:pt x="20257" y="22588"/>
                </a:lnTo>
                <a:lnTo>
                  <a:pt x="20317" y="23305"/>
                </a:lnTo>
                <a:lnTo>
                  <a:pt x="20437" y="24082"/>
                </a:lnTo>
                <a:lnTo>
                  <a:pt x="20795" y="25576"/>
                </a:lnTo>
                <a:lnTo>
                  <a:pt x="21034" y="26532"/>
                </a:lnTo>
                <a:lnTo>
                  <a:pt x="21333" y="27607"/>
                </a:lnTo>
                <a:lnTo>
                  <a:pt x="21692" y="28683"/>
                </a:lnTo>
                <a:lnTo>
                  <a:pt x="21931" y="29280"/>
                </a:lnTo>
                <a:lnTo>
                  <a:pt x="22170" y="29758"/>
                </a:lnTo>
                <a:lnTo>
                  <a:pt x="22409" y="30296"/>
                </a:lnTo>
                <a:lnTo>
                  <a:pt x="22767" y="30714"/>
                </a:lnTo>
                <a:lnTo>
                  <a:pt x="23066" y="31013"/>
                </a:lnTo>
                <a:lnTo>
                  <a:pt x="23365" y="31312"/>
                </a:lnTo>
                <a:lnTo>
                  <a:pt x="23723" y="31491"/>
                </a:lnTo>
                <a:lnTo>
                  <a:pt x="24082" y="31611"/>
                </a:lnTo>
                <a:lnTo>
                  <a:pt x="24440" y="31671"/>
                </a:lnTo>
                <a:lnTo>
                  <a:pt x="24799" y="31671"/>
                </a:lnTo>
                <a:lnTo>
                  <a:pt x="25217" y="31611"/>
                </a:lnTo>
                <a:lnTo>
                  <a:pt x="25635" y="31551"/>
                </a:lnTo>
                <a:lnTo>
                  <a:pt x="26412" y="31252"/>
                </a:lnTo>
                <a:lnTo>
                  <a:pt x="27129" y="30894"/>
                </a:lnTo>
                <a:lnTo>
                  <a:pt x="27846" y="30416"/>
                </a:lnTo>
                <a:lnTo>
                  <a:pt x="28384" y="29878"/>
                </a:lnTo>
                <a:lnTo>
                  <a:pt x="28802" y="29400"/>
                </a:lnTo>
                <a:lnTo>
                  <a:pt x="29221" y="28862"/>
                </a:lnTo>
                <a:lnTo>
                  <a:pt x="29639" y="28205"/>
                </a:lnTo>
                <a:lnTo>
                  <a:pt x="29998" y="27547"/>
                </a:lnTo>
                <a:lnTo>
                  <a:pt x="30296" y="26830"/>
                </a:lnTo>
                <a:lnTo>
                  <a:pt x="30535" y="26173"/>
                </a:lnTo>
                <a:lnTo>
                  <a:pt x="30655" y="25456"/>
                </a:lnTo>
                <a:lnTo>
                  <a:pt x="30655" y="24799"/>
                </a:lnTo>
                <a:lnTo>
                  <a:pt x="30595" y="24500"/>
                </a:lnTo>
                <a:lnTo>
                  <a:pt x="30476" y="24201"/>
                </a:lnTo>
                <a:lnTo>
                  <a:pt x="30296" y="23962"/>
                </a:lnTo>
                <a:lnTo>
                  <a:pt x="30057" y="23783"/>
                </a:lnTo>
                <a:lnTo>
                  <a:pt x="29818" y="23544"/>
                </a:lnTo>
                <a:lnTo>
                  <a:pt x="29520" y="23365"/>
                </a:lnTo>
                <a:lnTo>
                  <a:pt x="28862" y="23066"/>
                </a:lnTo>
                <a:lnTo>
                  <a:pt x="28205" y="22827"/>
                </a:lnTo>
                <a:lnTo>
                  <a:pt x="27488" y="22648"/>
                </a:lnTo>
                <a:lnTo>
                  <a:pt x="26233" y="22289"/>
                </a:lnTo>
                <a:lnTo>
                  <a:pt x="24978" y="21871"/>
                </a:lnTo>
                <a:lnTo>
                  <a:pt x="23066" y="21273"/>
                </a:lnTo>
                <a:lnTo>
                  <a:pt x="22110" y="21034"/>
                </a:lnTo>
                <a:lnTo>
                  <a:pt x="21273" y="20855"/>
                </a:lnTo>
                <a:close/>
                <a:moveTo>
                  <a:pt x="18047" y="22409"/>
                </a:moveTo>
                <a:lnTo>
                  <a:pt x="18823" y="24440"/>
                </a:lnTo>
                <a:lnTo>
                  <a:pt x="19301" y="25874"/>
                </a:lnTo>
                <a:lnTo>
                  <a:pt x="19600" y="26950"/>
                </a:lnTo>
                <a:lnTo>
                  <a:pt x="20138" y="29758"/>
                </a:lnTo>
                <a:lnTo>
                  <a:pt x="20377" y="31193"/>
                </a:lnTo>
                <a:lnTo>
                  <a:pt x="20496" y="31730"/>
                </a:lnTo>
                <a:lnTo>
                  <a:pt x="20556" y="31850"/>
                </a:lnTo>
                <a:lnTo>
                  <a:pt x="20556" y="32029"/>
                </a:lnTo>
                <a:lnTo>
                  <a:pt x="20496" y="32089"/>
                </a:lnTo>
                <a:lnTo>
                  <a:pt x="20377" y="32208"/>
                </a:lnTo>
                <a:lnTo>
                  <a:pt x="19899" y="32388"/>
                </a:lnTo>
                <a:lnTo>
                  <a:pt x="19361" y="32567"/>
                </a:lnTo>
                <a:lnTo>
                  <a:pt x="18704" y="32686"/>
                </a:lnTo>
                <a:lnTo>
                  <a:pt x="18047" y="32746"/>
                </a:lnTo>
                <a:lnTo>
                  <a:pt x="17329" y="32806"/>
                </a:lnTo>
                <a:lnTo>
                  <a:pt x="16672" y="32806"/>
                </a:lnTo>
                <a:lnTo>
                  <a:pt x="15955" y="32746"/>
                </a:lnTo>
                <a:lnTo>
                  <a:pt x="15358" y="32627"/>
                </a:lnTo>
                <a:lnTo>
                  <a:pt x="14760" y="32567"/>
                </a:lnTo>
                <a:lnTo>
                  <a:pt x="14222" y="32388"/>
                </a:lnTo>
                <a:lnTo>
                  <a:pt x="13744" y="32089"/>
                </a:lnTo>
                <a:lnTo>
                  <a:pt x="13445" y="31790"/>
                </a:lnTo>
                <a:lnTo>
                  <a:pt x="13206" y="31372"/>
                </a:lnTo>
                <a:lnTo>
                  <a:pt x="13147" y="30954"/>
                </a:lnTo>
                <a:lnTo>
                  <a:pt x="13147" y="30416"/>
                </a:lnTo>
                <a:lnTo>
                  <a:pt x="13266" y="29938"/>
                </a:lnTo>
                <a:lnTo>
                  <a:pt x="13445" y="29340"/>
                </a:lnTo>
                <a:lnTo>
                  <a:pt x="13923" y="28444"/>
                </a:lnTo>
                <a:lnTo>
                  <a:pt x="14401" y="27547"/>
                </a:lnTo>
                <a:lnTo>
                  <a:pt x="14999" y="26651"/>
                </a:lnTo>
                <a:lnTo>
                  <a:pt x="15597" y="25815"/>
                </a:lnTo>
                <a:lnTo>
                  <a:pt x="16851" y="24082"/>
                </a:lnTo>
                <a:lnTo>
                  <a:pt x="18047" y="22409"/>
                </a:lnTo>
                <a:close/>
                <a:moveTo>
                  <a:pt x="18106" y="21632"/>
                </a:moveTo>
                <a:lnTo>
                  <a:pt x="17927" y="21691"/>
                </a:lnTo>
                <a:lnTo>
                  <a:pt x="17748" y="21811"/>
                </a:lnTo>
                <a:lnTo>
                  <a:pt x="17389" y="22170"/>
                </a:lnTo>
                <a:lnTo>
                  <a:pt x="17031" y="22648"/>
                </a:lnTo>
                <a:lnTo>
                  <a:pt x="16314" y="23723"/>
                </a:lnTo>
                <a:lnTo>
                  <a:pt x="15895" y="24500"/>
                </a:lnTo>
                <a:lnTo>
                  <a:pt x="14521" y="26352"/>
                </a:lnTo>
                <a:lnTo>
                  <a:pt x="13923" y="27249"/>
                </a:lnTo>
                <a:lnTo>
                  <a:pt x="13326" y="28205"/>
                </a:lnTo>
                <a:lnTo>
                  <a:pt x="12848" y="29101"/>
                </a:lnTo>
                <a:lnTo>
                  <a:pt x="12728" y="29519"/>
                </a:lnTo>
                <a:lnTo>
                  <a:pt x="12609" y="29938"/>
                </a:lnTo>
                <a:lnTo>
                  <a:pt x="12489" y="30356"/>
                </a:lnTo>
                <a:lnTo>
                  <a:pt x="12489" y="30774"/>
                </a:lnTo>
                <a:lnTo>
                  <a:pt x="12489" y="31133"/>
                </a:lnTo>
                <a:lnTo>
                  <a:pt x="12549" y="31491"/>
                </a:lnTo>
                <a:lnTo>
                  <a:pt x="12669" y="31790"/>
                </a:lnTo>
                <a:lnTo>
                  <a:pt x="12848" y="32089"/>
                </a:lnTo>
                <a:lnTo>
                  <a:pt x="13087" y="32388"/>
                </a:lnTo>
                <a:lnTo>
                  <a:pt x="13386" y="32627"/>
                </a:lnTo>
                <a:lnTo>
                  <a:pt x="13684" y="32866"/>
                </a:lnTo>
                <a:lnTo>
                  <a:pt x="14103" y="33045"/>
                </a:lnTo>
                <a:lnTo>
                  <a:pt x="14581" y="33164"/>
                </a:lnTo>
                <a:lnTo>
                  <a:pt x="15119" y="33224"/>
                </a:lnTo>
                <a:lnTo>
                  <a:pt x="16373" y="33344"/>
                </a:lnTo>
                <a:lnTo>
                  <a:pt x="17688" y="33344"/>
                </a:lnTo>
                <a:lnTo>
                  <a:pt x="18943" y="33224"/>
                </a:lnTo>
                <a:lnTo>
                  <a:pt x="19600" y="33105"/>
                </a:lnTo>
                <a:lnTo>
                  <a:pt x="20198" y="32925"/>
                </a:lnTo>
                <a:lnTo>
                  <a:pt x="20496" y="32866"/>
                </a:lnTo>
                <a:lnTo>
                  <a:pt x="20736" y="32746"/>
                </a:lnTo>
                <a:lnTo>
                  <a:pt x="20915" y="32627"/>
                </a:lnTo>
                <a:lnTo>
                  <a:pt x="21034" y="32447"/>
                </a:lnTo>
                <a:lnTo>
                  <a:pt x="21094" y="32268"/>
                </a:lnTo>
                <a:lnTo>
                  <a:pt x="21154" y="32089"/>
                </a:lnTo>
                <a:lnTo>
                  <a:pt x="21154" y="31730"/>
                </a:lnTo>
                <a:lnTo>
                  <a:pt x="21094" y="31312"/>
                </a:lnTo>
                <a:lnTo>
                  <a:pt x="20975" y="30834"/>
                </a:lnTo>
                <a:lnTo>
                  <a:pt x="20855" y="30296"/>
                </a:lnTo>
                <a:lnTo>
                  <a:pt x="20736" y="29758"/>
                </a:lnTo>
                <a:lnTo>
                  <a:pt x="20377" y="27786"/>
                </a:lnTo>
                <a:lnTo>
                  <a:pt x="20138" y="26771"/>
                </a:lnTo>
                <a:lnTo>
                  <a:pt x="19899" y="25815"/>
                </a:lnTo>
                <a:lnTo>
                  <a:pt x="19481" y="24560"/>
                </a:lnTo>
                <a:lnTo>
                  <a:pt x="19003" y="23305"/>
                </a:lnTo>
                <a:lnTo>
                  <a:pt x="18764" y="22409"/>
                </a:lnTo>
                <a:lnTo>
                  <a:pt x="18584" y="21930"/>
                </a:lnTo>
                <a:lnTo>
                  <a:pt x="18465" y="21751"/>
                </a:lnTo>
                <a:lnTo>
                  <a:pt x="18405" y="21691"/>
                </a:lnTo>
                <a:lnTo>
                  <a:pt x="18226" y="21632"/>
                </a:lnTo>
                <a:close/>
                <a:moveTo>
                  <a:pt x="20138" y="2630"/>
                </a:moveTo>
                <a:lnTo>
                  <a:pt x="18823" y="2749"/>
                </a:lnTo>
                <a:lnTo>
                  <a:pt x="17509" y="2988"/>
                </a:lnTo>
                <a:lnTo>
                  <a:pt x="16254" y="3347"/>
                </a:lnTo>
                <a:lnTo>
                  <a:pt x="14939" y="3765"/>
                </a:lnTo>
                <a:lnTo>
                  <a:pt x="13684" y="4303"/>
                </a:lnTo>
                <a:lnTo>
                  <a:pt x="12430" y="4900"/>
                </a:lnTo>
                <a:lnTo>
                  <a:pt x="11234" y="5617"/>
                </a:lnTo>
                <a:lnTo>
                  <a:pt x="10039" y="6394"/>
                </a:lnTo>
                <a:lnTo>
                  <a:pt x="8904" y="7231"/>
                </a:lnTo>
                <a:lnTo>
                  <a:pt x="7888" y="8127"/>
                </a:lnTo>
                <a:lnTo>
                  <a:pt x="6872" y="9083"/>
                </a:lnTo>
                <a:lnTo>
                  <a:pt x="5976" y="10159"/>
                </a:lnTo>
                <a:lnTo>
                  <a:pt x="5139" y="11175"/>
                </a:lnTo>
                <a:lnTo>
                  <a:pt x="4363" y="12310"/>
                </a:lnTo>
                <a:lnTo>
                  <a:pt x="3705" y="13445"/>
                </a:lnTo>
                <a:lnTo>
                  <a:pt x="3227" y="14640"/>
                </a:lnTo>
                <a:lnTo>
                  <a:pt x="2809" y="15835"/>
                </a:lnTo>
                <a:lnTo>
                  <a:pt x="2510" y="16971"/>
                </a:lnTo>
                <a:lnTo>
                  <a:pt x="2331" y="18226"/>
                </a:lnTo>
                <a:lnTo>
                  <a:pt x="2271" y="19421"/>
                </a:lnTo>
                <a:lnTo>
                  <a:pt x="2331" y="20616"/>
                </a:lnTo>
                <a:lnTo>
                  <a:pt x="2450" y="21871"/>
                </a:lnTo>
                <a:lnTo>
                  <a:pt x="2630" y="23066"/>
                </a:lnTo>
                <a:lnTo>
                  <a:pt x="2988" y="24261"/>
                </a:lnTo>
                <a:lnTo>
                  <a:pt x="3347" y="25396"/>
                </a:lnTo>
                <a:lnTo>
                  <a:pt x="3825" y="26532"/>
                </a:lnTo>
                <a:lnTo>
                  <a:pt x="4363" y="27667"/>
                </a:lnTo>
                <a:lnTo>
                  <a:pt x="5020" y="28683"/>
                </a:lnTo>
                <a:lnTo>
                  <a:pt x="5737" y="29699"/>
                </a:lnTo>
                <a:lnTo>
                  <a:pt x="6454" y="30655"/>
                </a:lnTo>
                <a:lnTo>
                  <a:pt x="7291" y="31551"/>
                </a:lnTo>
                <a:lnTo>
                  <a:pt x="8187" y="32388"/>
                </a:lnTo>
                <a:lnTo>
                  <a:pt x="9262" y="33224"/>
                </a:lnTo>
                <a:lnTo>
                  <a:pt x="10398" y="33941"/>
                </a:lnTo>
                <a:lnTo>
                  <a:pt x="11533" y="34539"/>
                </a:lnTo>
                <a:lnTo>
                  <a:pt x="12728" y="35077"/>
                </a:lnTo>
                <a:lnTo>
                  <a:pt x="13983" y="35495"/>
                </a:lnTo>
                <a:lnTo>
                  <a:pt x="15238" y="35794"/>
                </a:lnTo>
                <a:lnTo>
                  <a:pt x="16493" y="36033"/>
                </a:lnTo>
                <a:lnTo>
                  <a:pt x="17748" y="36152"/>
                </a:lnTo>
                <a:lnTo>
                  <a:pt x="19062" y="36152"/>
                </a:lnTo>
                <a:lnTo>
                  <a:pt x="20377" y="36092"/>
                </a:lnTo>
                <a:lnTo>
                  <a:pt x="21692" y="35913"/>
                </a:lnTo>
                <a:lnTo>
                  <a:pt x="22946" y="35674"/>
                </a:lnTo>
                <a:lnTo>
                  <a:pt x="24261" y="35375"/>
                </a:lnTo>
                <a:lnTo>
                  <a:pt x="25516" y="34957"/>
                </a:lnTo>
                <a:lnTo>
                  <a:pt x="26711" y="34479"/>
                </a:lnTo>
                <a:lnTo>
                  <a:pt x="27966" y="33882"/>
                </a:lnTo>
                <a:lnTo>
                  <a:pt x="28444" y="33583"/>
                </a:lnTo>
                <a:lnTo>
                  <a:pt x="28862" y="33284"/>
                </a:lnTo>
                <a:lnTo>
                  <a:pt x="29221" y="32925"/>
                </a:lnTo>
                <a:lnTo>
                  <a:pt x="29520" y="32567"/>
                </a:lnTo>
                <a:lnTo>
                  <a:pt x="29699" y="32268"/>
                </a:lnTo>
                <a:lnTo>
                  <a:pt x="29818" y="32029"/>
                </a:lnTo>
                <a:lnTo>
                  <a:pt x="29818" y="31969"/>
                </a:lnTo>
                <a:lnTo>
                  <a:pt x="29699" y="31969"/>
                </a:lnTo>
                <a:lnTo>
                  <a:pt x="28444" y="32686"/>
                </a:lnTo>
                <a:lnTo>
                  <a:pt x="27129" y="33344"/>
                </a:lnTo>
                <a:lnTo>
                  <a:pt x="25815" y="33941"/>
                </a:lnTo>
                <a:lnTo>
                  <a:pt x="24500" y="34479"/>
                </a:lnTo>
                <a:lnTo>
                  <a:pt x="23126" y="34897"/>
                </a:lnTo>
                <a:lnTo>
                  <a:pt x="21751" y="35196"/>
                </a:lnTo>
                <a:lnTo>
                  <a:pt x="20317" y="35435"/>
                </a:lnTo>
                <a:lnTo>
                  <a:pt x="19600" y="35495"/>
                </a:lnTo>
                <a:lnTo>
                  <a:pt x="18883" y="35495"/>
                </a:lnTo>
                <a:lnTo>
                  <a:pt x="17688" y="35435"/>
                </a:lnTo>
                <a:lnTo>
                  <a:pt x="16493" y="35316"/>
                </a:lnTo>
                <a:lnTo>
                  <a:pt x="15298" y="35077"/>
                </a:lnTo>
                <a:lnTo>
                  <a:pt x="14103" y="34778"/>
                </a:lnTo>
                <a:lnTo>
                  <a:pt x="13027" y="34360"/>
                </a:lnTo>
                <a:lnTo>
                  <a:pt x="11892" y="33882"/>
                </a:lnTo>
                <a:lnTo>
                  <a:pt x="10876" y="33284"/>
                </a:lnTo>
                <a:lnTo>
                  <a:pt x="9860" y="32627"/>
                </a:lnTo>
                <a:lnTo>
                  <a:pt x="8904" y="31969"/>
                </a:lnTo>
                <a:lnTo>
                  <a:pt x="8008" y="31133"/>
                </a:lnTo>
                <a:lnTo>
                  <a:pt x="7171" y="30296"/>
                </a:lnTo>
                <a:lnTo>
                  <a:pt x="6394" y="29400"/>
                </a:lnTo>
                <a:lnTo>
                  <a:pt x="5677" y="28444"/>
                </a:lnTo>
                <a:lnTo>
                  <a:pt x="5080" y="27428"/>
                </a:lnTo>
                <a:lnTo>
                  <a:pt x="4542" y="26352"/>
                </a:lnTo>
                <a:lnTo>
                  <a:pt x="4064" y="25217"/>
                </a:lnTo>
                <a:lnTo>
                  <a:pt x="3645" y="23843"/>
                </a:lnTo>
                <a:lnTo>
                  <a:pt x="3347" y="22528"/>
                </a:lnTo>
                <a:lnTo>
                  <a:pt x="3167" y="21154"/>
                </a:lnTo>
                <a:lnTo>
                  <a:pt x="3108" y="19839"/>
                </a:lnTo>
                <a:lnTo>
                  <a:pt x="3167" y="18584"/>
                </a:lnTo>
                <a:lnTo>
                  <a:pt x="3287" y="17270"/>
                </a:lnTo>
                <a:lnTo>
                  <a:pt x="3586" y="16074"/>
                </a:lnTo>
                <a:lnTo>
                  <a:pt x="4004" y="14820"/>
                </a:lnTo>
                <a:lnTo>
                  <a:pt x="4482" y="13684"/>
                </a:lnTo>
                <a:lnTo>
                  <a:pt x="5080" y="12549"/>
                </a:lnTo>
                <a:lnTo>
                  <a:pt x="5737" y="11473"/>
                </a:lnTo>
                <a:lnTo>
                  <a:pt x="6573" y="10398"/>
                </a:lnTo>
                <a:lnTo>
                  <a:pt x="7410" y="9442"/>
                </a:lnTo>
                <a:lnTo>
                  <a:pt x="8366" y="8486"/>
                </a:lnTo>
                <a:lnTo>
                  <a:pt x="9382" y="7649"/>
                </a:lnTo>
                <a:lnTo>
                  <a:pt x="10517" y="6812"/>
                </a:lnTo>
                <a:lnTo>
                  <a:pt x="11892" y="5976"/>
                </a:lnTo>
                <a:lnTo>
                  <a:pt x="13386" y="5199"/>
                </a:lnTo>
                <a:lnTo>
                  <a:pt x="14162" y="4840"/>
                </a:lnTo>
                <a:lnTo>
                  <a:pt x="14999" y="4542"/>
                </a:lnTo>
                <a:lnTo>
                  <a:pt x="15836" y="4303"/>
                </a:lnTo>
                <a:lnTo>
                  <a:pt x="16672" y="4064"/>
                </a:lnTo>
                <a:lnTo>
                  <a:pt x="17509" y="3884"/>
                </a:lnTo>
                <a:lnTo>
                  <a:pt x="18345" y="3705"/>
                </a:lnTo>
                <a:lnTo>
                  <a:pt x="19242" y="3586"/>
                </a:lnTo>
                <a:lnTo>
                  <a:pt x="20078" y="3526"/>
                </a:lnTo>
                <a:lnTo>
                  <a:pt x="20915" y="3526"/>
                </a:lnTo>
                <a:lnTo>
                  <a:pt x="21751" y="3586"/>
                </a:lnTo>
                <a:lnTo>
                  <a:pt x="22588" y="3705"/>
                </a:lnTo>
                <a:lnTo>
                  <a:pt x="23365" y="3884"/>
                </a:lnTo>
                <a:lnTo>
                  <a:pt x="24082" y="4064"/>
                </a:lnTo>
                <a:lnTo>
                  <a:pt x="24739" y="4303"/>
                </a:lnTo>
                <a:lnTo>
                  <a:pt x="25396" y="4601"/>
                </a:lnTo>
                <a:lnTo>
                  <a:pt x="26054" y="4900"/>
                </a:lnTo>
                <a:lnTo>
                  <a:pt x="26651" y="5259"/>
                </a:lnTo>
                <a:lnTo>
                  <a:pt x="27249" y="5677"/>
                </a:lnTo>
                <a:lnTo>
                  <a:pt x="27846" y="6095"/>
                </a:lnTo>
                <a:lnTo>
                  <a:pt x="28384" y="6514"/>
                </a:lnTo>
                <a:lnTo>
                  <a:pt x="29460" y="7529"/>
                </a:lnTo>
                <a:lnTo>
                  <a:pt x="30416" y="8605"/>
                </a:lnTo>
                <a:lnTo>
                  <a:pt x="31252" y="9740"/>
                </a:lnTo>
                <a:lnTo>
                  <a:pt x="32029" y="10936"/>
                </a:lnTo>
                <a:lnTo>
                  <a:pt x="32806" y="12370"/>
                </a:lnTo>
                <a:lnTo>
                  <a:pt x="33463" y="13804"/>
                </a:lnTo>
                <a:lnTo>
                  <a:pt x="34001" y="15357"/>
                </a:lnTo>
                <a:lnTo>
                  <a:pt x="34240" y="16134"/>
                </a:lnTo>
                <a:lnTo>
                  <a:pt x="34419" y="16911"/>
                </a:lnTo>
                <a:lnTo>
                  <a:pt x="34599" y="17688"/>
                </a:lnTo>
                <a:lnTo>
                  <a:pt x="34659" y="18465"/>
                </a:lnTo>
                <a:lnTo>
                  <a:pt x="34778" y="19241"/>
                </a:lnTo>
                <a:lnTo>
                  <a:pt x="34778" y="20078"/>
                </a:lnTo>
                <a:lnTo>
                  <a:pt x="34718" y="20855"/>
                </a:lnTo>
                <a:lnTo>
                  <a:pt x="34659" y="21691"/>
                </a:lnTo>
                <a:lnTo>
                  <a:pt x="34539" y="22468"/>
                </a:lnTo>
                <a:lnTo>
                  <a:pt x="34419" y="23245"/>
                </a:lnTo>
                <a:lnTo>
                  <a:pt x="34180" y="23962"/>
                </a:lnTo>
                <a:lnTo>
                  <a:pt x="33941" y="24619"/>
                </a:lnTo>
                <a:lnTo>
                  <a:pt x="33702" y="25277"/>
                </a:lnTo>
                <a:lnTo>
                  <a:pt x="33404" y="25934"/>
                </a:lnTo>
                <a:lnTo>
                  <a:pt x="33045" y="26532"/>
                </a:lnTo>
                <a:lnTo>
                  <a:pt x="32687" y="27189"/>
                </a:lnTo>
                <a:lnTo>
                  <a:pt x="31850" y="28324"/>
                </a:lnTo>
                <a:lnTo>
                  <a:pt x="30894" y="29519"/>
                </a:lnTo>
                <a:lnTo>
                  <a:pt x="29878" y="30595"/>
                </a:lnTo>
                <a:lnTo>
                  <a:pt x="29400" y="31013"/>
                </a:lnTo>
                <a:lnTo>
                  <a:pt x="29161" y="31252"/>
                </a:lnTo>
                <a:lnTo>
                  <a:pt x="28982" y="31491"/>
                </a:lnTo>
                <a:lnTo>
                  <a:pt x="28683" y="31910"/>
                </a:lnTo>
                <a:lnTo>
                  <a:pt x="28563" y="32149"/>
                </a:lnTo>
                <a:lnTo>
                  <a:pt x="28623" y="32208"/>
                </a:lnTo>
                <a:lnTo>
                  <a:pt x="28683" y="32149"/>
                </a:lnTo>
                <a:lnTo>
                  <a:pt x="29639" y="31312"/>
                </a:lnTo>
                <a:lnTo>
                  <a:pt x="30535" y="30416"/>
                </a:lnTo>
                <a:lnTo>
                  <a:pt x="31372" y="29519"/>
                </a:lnTo>
                <a:lnTo>
                  <a:pt x="32149" y="28623"/>
                </a:lnTo>
                <a:lnTo>
                  <a:pt x="32806" y="27607"/>
                </a:lnTo>
                <a:lnTo>
                  <a:pt x="33404" y="26651"/>
                </a:lnTo>
                <a:lnTo>
                  <a:pt x="33941" y="25576"/>
                </a:lnTo>
                <a:lnTo>
                  <a:pt x="34360" y="24560"/>
                </a:lnTo>
                <a:lnTo>
                  <a:pt x="34718" y="23424"/>
                </a:lnTo>
                <a:lnTo>
                  <a:pt x="35017" y="22349"/>
                </a:lnTo>
                <a:lnTo>
                  <a:pt x="35196" y="21213"/>
                </a:lnTo>
                <a:lnTo>
                  <a:pt x="35256" y="20018"/>
                </a:lnTo>
                <a:lnTo>
                  <a:pt x="35256" y="18823"/>
                </a:lnTo>
                <a:lnTo>
                  <a:pt x="35137" y="17628"/>
                </a:lnTo>
                <a:lnTo>
                  <a:pt x="34957" y="16433"/>
                </a:lnTo>
                <a:lnTo>
                  <a:pt x="34599" y="15178"/>
                </a:lnTo>
                <a:lnTo>
                  <a:pt x="34240" y="13983"/>
                </a:lnTo>
                <a:lnTo>
                  <a:pt x="33762" y="12788"/>
                </a:lnTo>
                <a:lnTo>
                  <a:pt x="33224" y="11593"/>
                </a:lnTo>
                <a:lnTo>
                  <a:pt x="32567" y="10457"/>
                </a:lnTo>
                <a:lnTo>
                  <a:pt x="31850" y="9322"/>
                </a:lnTo>
                <a:lnTo>
                  <a:pt x="31133" y="8306"/>
                </a:lnTo>
                <a:lnTo>
                  <a:pt x="30296" y="7290"/>
                </a:lnTo>
                <a:lnTo>
                  <a:pt x="29400" y="6334"/>
                </a:lnTo>
                <a:lnTo>
                  <a:pt x="28444" y="5498"/>
                </a:lnTo>
                <a:lnTo>
                  <a:pt x="27368" y="4781"/>
                </a:lnTo>
                <a:lnTo>
                  <a:pt x="26293" y="4123"/>
                </a:lnTo>
                <a:lnTo>
                  <a:pt x="25157" y="3526"/>
                </a:lnTo>
                <a:lnTo>
                  <a:pt x="23962" y="3108"/>
                </a:lnTo>
                <a:lnTo>
                  <a:pt x="23365" y="2928"/>
                </a:lnTo>
                <a:lnTo>
                  <a:pt x="22767" y="2809"/>
                </a:lnTo>
                <a:lnTo>
                  <a:pt x="22110" y="2749"/>
                </a:lnTo>
                <a:lnTo>
                  <a:pt x="21453" y="2689"/>
                </a:lnTo>
                <a:lnTo>
                  <a:pt x="20795" y="2630"/>
                </a:lnTo>
                <a:close/>
                <a:moveTo>
                  <a:pt x="21094" y="0"/>
                </a:moveTo>
                <a:lnTo>
                  <a:pt x="20915" y="60"/>
                </a:lnTo>
                <a:lnTo>
                  <a:pt x="20855" y="239"/>
                </a:lnTo>
                <a:lnTo>
                  <a:pt x="20855" y="419"/>
                </a:lnTo>
                <a:lnTo>
                  <a:pt x="20915" y="598"/>
                </a:lnTo>
                <a:lnTo>
                  <a:pt x="21034" y="777"/>
                </a:lnTo>
                <a:lnTo>
                  <a:pt x="21273" y="897"/>
                </a:lnTo>
                <a:lnTo>
                  <a:pt x="21453" y="1016"/>
                </a:lnTo>
                <a:lnTo>
                  <a:pt x="22349" y="1255"/>
                </a:lnTo>
                <a:lnTo>
                  <a:pt x="23185" y="1494"/>
                </a:lnTo>
                <a:lnTo>
                  <a:pt x="24022" y="1853"/>
                </a:lnTo>
                <a:lnTo>
                  <a:pt x="24859" y="2152"/>
                </a:lnTo>
                <a:lnTo>
                  <a:pt x="25635" y="2570"/>
                </a:lnTo>
                <a:lnTo>
                  <a:pt x="26412" y="2988"/>
                </a:lnTo>
                <a:lnTo>
                  <a:pt x="27189" y="3406"/>
                </a:lnTo>
                <a:lnTo>
                  <a:pt x="27966" y="3884"/>
                </a:lnTo>
                <a:lnTo>
                  <a:pt x="28683" y="4422"/>
                </a:lnTo>
                <a:lnTo>
                  <a:pt x="29340" y="4900"/>
                </a:lnTo>
                <a:lnTo>
                  <a:pt x="29998" y="5498"/>
                </a:lnTo>
                <a:lnTo>
                  <a:pt x="30655" y="6036"/>
                </a:lnTo>
                <a:lnTo>
                  <a:pt x="31252" y="6633"/>
                </a:lnTo>
                <a:lnTo>
                  <a:pt x="31790" y="7290"/>
                </a:lnTo>
                <a:lnTo>
                  <a:pt x="32328" y="7948"/>
                </a:lnTo>
                <a:lnTo>
                  <a:pt x="32866" y="8605"/>
                </a:lnTo>
                <a:lnTo>
                  <a:pt x="33344" y="9322"/>
                </a:lnTo>
                <a:lnTo>
                  <a:pt x="33822" y="10039"/>
                </a:lnTo>
                <a:lnTo>
                  <a:pt x="34240" y="10756"/>
                </a:lnTo>
                <a:lnTo>
                  <a:pt x="34599" y="11533"/>
                </a:lnTo>
                <a:lnTo>
                  <a:pt x="34957" y="12310"/>
                </a:lnTo>
                <a:lnTo>
                  <a:pt x="35316" y="13087"/>
                </a:lnTo>
                <a:lnTo>
                  <a:pt x="35555" y="13923"/>
                </a:lnTo>
                <a:lnTo>
                  <a:pt x="35794" y="14760"/>
                </a:lnTo>
                <a:lnTo>
                  <a:pt x="35973" y="15596"/>
                </a:lnTo>
                <a:lnTo>
                  <a:pt x="36152" y="16373"/>
                </a:lnTo>
                <a:lnTo>
                  <a:pt x="36272" y="17210"/>
                </a:lnTo>
                <a:lnTo>
                  <a:pt x="36332" y="18106"/>
                </a:lnTo>
                <a:lnTo>
                  <a:pt x="36391" y="18943"/>
                </a:lnTo>
                <a:lnTo>
                  <a:pt x="36391" y="19779"/>
                </a:lnTo>
                <a:lnTo>
                  <a:pt x="36332" y="20676"/>
                </a:lnTo>
                <a:lnTo>
                  <a:pt x="36272" y="21512"/>
                </a:lnTo>
                <a:lnTo>
                  <a:pt x="36152" y="22349"/>
                </a:lnTo>
                <a:lnTo>
                  <a:pt x="36033" y="23185"/>
                </a:lnTo>
                <a:lnTo>
                  <a:pt x="35854" y="24022"/>
                </a:lnTo>
                <a:lnTo>
                  <a:pt x="35615" y="24858"/>
                </a:lnTo>
                <a:lnTo>
                  <a:pt x="35376" y="25695"/>
                </a:lnTo>
                <a:lnTo>
                  <a:pt x="35077" y="26532"/>
                </a:lnTo>
                <a:lnTo>
                  <a:pt x="34778" y="27308"/>
                </a:lnTo>
                <a:lnTo>
                  <a:pt x="34419" y="28085"/>
                </a:lnTo>
                <a:lnTo>
                  <a:pt x="34061" y="28862"/>
                </a:lnTo>
                <a:lnTo>
                  <a:pt x="33583" y="29579"/>
                </a:lnTo>
                <a:lnTo>
                  <a:pt x="33165" y="30296"/>
                </a:lnTo>
                <a:lnTo>
                  <a:pt x="32687" y="31013"/>
                </a:lnTo>
                <a:lnTo>
                  <a:pt x="32149" y="31671"/>
                </a:lnTo>
                <a:lnTo>
                  <a:pt x="31611" y="32268"/>
                </a:lnTo>
                <a:lnTo>
                  <a:pt x="31013" y="32866"/>
                </a:lnTo>
                <a:lnTo>
                  <a:pt x="30416" y="33463"/>
                </a:lnTo>
                <a:lnTo>
                  <a:pt x="29759" y="34001"/>
                </a:lnTo>
                <a:lnTo>
                  <a:pt x="29101" y="34479"/>
                </a:lnTo>
                <a:lnTo>
                  <a:pt x="28384" y="34957"/>
                </a:lnTo>
                <a:lnTo>
                  <a:pt x="27667" y="35375"/>
                </a:lnTo>
                <a:lnTo>
                  <a:pt x="26890" y="35734"/>
                </a:lnTo>
                <a:lnTo>
                  <a:pt x="26054" y="36092"/>
                </a:lnTo>
                <a:lnTo>
                  <a:pt x="25277" y="36331"/>
                </a:lnTo>
                <a:lnTo>
                  <a:pt x="24381" y="36571"/>
                </a:lnTo>
                <a:lnTo>
                  <a:pt x="23484" y="36810"/>
                </a:lnTo>
                <a:lnTo>
                  <a:pt x="22588" y="36929"/>
                </a:lnTo>
                <a:lnTo>
                  <a:pt x="21632" y="37049"/>
                </a:lnTo>
                <a:lnTo>
                  <a:pt x="20676" y="37108"/>
                </a:lnTo>
                <a:lnTo>
                  <a:pt x="19720" y="37168"/>
                </a:lnTo>
                <a:lnTo>
                  <a:pt x="18704" y="37108"/>
                </a:lnTo>
                <a:lnTo>
                  <a:pt x="17748" y="37049"/>
                </a:lnTo>
                <a:lnTo>
                  <a:pt x="16732" y="36989"/>
                </a:lnTo>
                <a:lnTo>
                  <a:pt x="15776" y="36869"/>
                </a:lnTo>
                <a:lnTo>
                  <a:pt x="14760" y="36690"/>
                </a:lnTo>
                <a:lnTo>
                  <a:pt x="13804" y="36451"/>
                </a:lnTo>
                <a:lnTo>
                  <a:pt x="12848" y="36212"/>
                </a:lnTo>
                <a:lnTo>
                  <a:pt x="11892" y="35913"/>
                </a:lnTo>
                <a:lnTo>
                  <a:pt x="10995" y="35555"/>
                </a:lnTo>
                <a:lnTo>
                  <a:pt x="10039" y="35136"/>
                </a:lnTo>
                <a:lnTo>
                  <a:pt x="9143" y="34718"/>
                </a:lnTo>
                <a:lnTo>
                  <a:pt x="8306" y="34300"/>
                </a:lnTo>
                <a:lnTo>
                  <a:pt x="7470" y="33762"/>
                </a:lnTo>
                <a:lnTo>
                  <a:pt x="6693" y="33224"/>
                </a:lnTo>
                <a:lnTo>
                  <a:pt x="5916" y="32686"/>
                </a:lnTo>
                <a:lnTo>
                  <a:pt x="5199" y="32089"/>
                </a:lnTo>
                <a:lnTo>
                  <a:pt x="4542" y="31432"/>
                </a:lnTo>
                <a:lnTo>
                  <a:pt x="3885" y="30714"/>
                </a:lnTo>
                <a:lnTo>
                  <a:pt x="3347" y="29997"/>
                </a:lnTo>
                <a:lnTo>
                  <a:pt x="2809" y="29221"/>
                </a:lnTo>
                <a:lnTo>
                  <a:pt x="2331" y="28384"/>
                </a:lnTo>
                <a:lnTo>
                  <a:pt x="1913" y="27547"/>
                </a:lnTo>
                <a:lnTo>
                  <a:pt x="1554" y="26711"/>
                </a:lnTo>
                <a:lnTo>
                  <a:pt x="1255" y="25755"/>
                </a:lnTo>
                <a:lnTo>
                  <a:pt x="1076" y="24799"/>
                </a:lnTo>
                <a:lnTo>
                  <a:pt x="956" y="23843"/>
                </a:lnTo>
                <a:lnTo>
                  <a:pt x="837" y="22767"/>
                </a:lnTo>
                <a:lnTo>
                  <a:pt x="837" y="21751"/>
                </a:lnTo>
                <a:lnTo>
                  <a:pt x="897" y="20735"/>
                </a:lnTo>
                <a:lnTo>
                  <a:pt x="1016" y="19660"/>
                </a:lnTo>
                <a:lnTo>
                  <a:pt x="1196" y="18644"/>
                </a:lnTo>
                <a:lnTo>
                  <a:pt x="1375" y="17628"/>
                </a:lnTo>
                <a:lnTo>
                  <a:pt x="1674" y="16553"/>
                </a:lnTo>
                <a:lnTo>
                  <a:pt x="1972" y="15596"/>
                </a:lnTo>
                <a:lnTo>
                  <a:pt x="2331" y="14581"/>
                </a:lnTo>
                <a:lnTo>
                  <a:pt x="2749" y="13625"/>
                </a:lnTo>
                <a:lnTo>
                  <a:pt x="3167" y="12668"/>
                </a:lnTo>
                <a:lnTo>
                  <a:pt x="3705" y="11712"/>
                </a:lnTo>
                <a:lnTo>
                  <a:pt x="4243" y="10816"/>
                </a:lnTo>
                <a:lnTo>
                  <a:pt x="4781" y="9920"/>
                </a:lnTo>
                <a:lnTo>
                  <a:pt x="5438" y="9083"/>
                </a:lnTo>
                <a:lnTo>
                  <a:pt x="6095" y="8306"/>
                </a:lnTo>
                <a:lnTo>
                  <a:pt x="6813" y="7529"/>
                </a:lnTo>
                <a:lnTo>
                  <a:pt x="7530" y="6812"/>
                </a:lnTo>
                <a:lnTo>
                  <a:pt x="8306" y="6155"/>
                </a:lnTo>
                <a:lnTo>
                  <a:pt x="9143" y="5558"/>
                </a:lnTo>
                <a:lnTo>
                  <a:pt x="9980" y="4960"/>
                </a:lnTo>
                <a:lnTo>
                  <a:pt x="10816" y="4422"/>
                </a:lnTo>
                <a:lnTo>
                  <a:pt x="11712" y="3944"/>
                </a:lnTo>
                <a:lnTo>
                  <a:pt x="12669" y="3526"/>
                </a:lnTo>
                <a:lnTo>
                  <a:pt x="13625" y="3108"/>
                </a:lnTo>
                <a:lnTo>
                  <a:pt x="14640" y="2809"/>
                </a:lnTo>
                <a:lnTo>
                  <a:pt x="15656" y="2510"/>
                </a:lnTo>
                <a:lnTo>
                  <a:pt x="16672" y="2271"/>
                </a:lnTo>
                <a:lnTo>
                  <a:pt x="17748" y="2092"/>
                </a:lnTo>
                <a:lnTo>
                  <a:pt x="19959" y="1972"/>
                </a:lnTo>
                <a:lnTo>
                  <a:pt x="21273" y="1912"/>
                </a:lnTo>
                <a:lnTo>
                  <a:pt x="21751" y="1853"/>
                </a:lnTo>
                <a:lnTo>
                  <a:pt x="21871" y="1793"/>
                </a:lnTo>
                <a:lnTo>
                  <a:pt x="21871" y="1673"/>
                </a:lnTo>
                <a:lnTo>
                  <a:pt x="21811" y="1614"/>
                </a:lnTo>
                <a:lnTo>
                  <a:pt x="21453" y="1554"/>
                </a:lnTo>
                <a:lnTo>
                  <a:pt x="20915" y="1494"/>
                </a:lnTo>
                <a:lnTo>
                  <a:pt x="20198" y="1494"/>
                </a:lnTo>
                <a:lnTo>
                  <a:pt x="19301" y="1554"/>
                </a:lnTo>
                <a:lnTo>
                  <a:pt x="18286" y="1614"/>
                </a:lnTo>
                <a:lnTo>
                  <a:pt x="17150" y="1793"/>
                </a:lnTo>
                <a:lnTo>
                  <a:pt x="15955" y="2032"/>
                </a:lnTo>
                <a:lnTo>
                  <a:pt x="14700" y="2331"/>
                </a:lnTo>
                <a:lnTo>
                  <a:pt x="13386" y="2689"/>
                </a:lnTo>
                <a:lnTo>
                  <a:pt x="12071" y="3167"/>
                </a:lnTo>
                <a:lnTo>
                  <a:pt x="10816" y="3705"/>
                </a:lnTo>
                <a:lnTo>
                  <a:pt x="9561" y="4303"/>
                </a:lnTo>
                <a:lnTo>
                  <a:pt x="8426" y="5080"/>
                </a:lnTo>
                <a:lnTo>
                  <a:pt x="7888" y="5438"/>
                </a:lnTo>
                <a:lnTo>
                  <a:pt x="7350" y="5856"/>
                </a:lnTo>
                <a:lnTo>
                  <a:pt x="6872" y="6334"/>
                </a:lnTo>
                <a:lnTo>
                  <a:pt x="6454" y="6812"/>
                </a:lnTo>
                <a:lnTo>
                  <a:pt x="5677" y="7768"/>
                </a:lnTo>
                <a:lnTo>
                  <a:pt x="4900" y="8725"/>
                </a:lnTo>
                <a:lnTo>
                  <a:pt x="4243" y="9800"/>
                </a:lnTo>
                <a:lnTo>
                  <a:pt x="3526" y="10816"/>
                </a:lnTo>
                <a:lnTo>
                  <a:pt x="2928" y="11951"/>
                </a:lnTo>
                <a:lnTo>
                  <a:pt x="2331" y="13087"/>
                </a:lnTo>
                <a:lnTo>
                  <a:pt x="1793" y="14222"/>
                </a:lnTo>
                <a:lnTo>
                  <a:pt x="1315" y="15417"/>
                </a:lnTo>
                <a:lnTo>
                  <a:pt x="956" y="16612"/>
                </a:lnTo>
                <a:lnTo>
                  <a:pt x="598" y="17867"/>
                </a:lnTo>
                <a:lnTo>
                  <a:pt x="299" y="19062"/>
                </a:lnTo>
                <a:lnTo>
                  <a:pt x="120" y="20317"/>
                </a:lnTo>
                <a:lnTo>
                  <a:pt x="0" y="21512"/>
                </a:lnTo>
                <a:lnTo>
                  <a:pt x="0" y="22767"/>
                </a:lnTo>
                <a:lnTo>
                  <a:pt x="0" y="23962"/>
                </a:lnTo>
                <a:lnTo>
                  <a:pt x="180" y="25217"/>
                </a:lnTo>
                <a:lnTo>
                  <a:pt x="419" y="26412"/>
                </a:lnTo>
                <a:lnTo>
                  <a:pt x="777" y="27607"/>
                </a:lnTo>
                <a:lnTo>
                  <a:pt x="1255" y="28743"/>
                </a:lnTo>
                <a:lnTo>
                  <a:pt x="1853" y="29758"/>
                </a:lnTo>
                <a:lnTo>
                  <a:pt x="2510" y="30774"/>
                </a:lnTo>
                <a:lnTo>
                  <a:pt x="3227" y="31730"/>
                </a:lnTo>
                <a:lnTo>
                  <a:pt x="4064" y="32627"/>
                </a:lnTo>
                <a:lnTo>
                  <a:pt x="4900" y="33403"/>
                </a:lnTo>
                <a:lnTo>
                  <a:pt x="5856" y="34180"/>
                </a:lnTo>
                <a:lnTo>
                  <a:pt x="6872" y="34897"/>
                </a:lnTo>
                <a:lnTo>
                  <a:pt x="7948" y="35555"/>
                </a:lnTo>
                <a:lnTo>
                  <a:pt x="9083" y="36092"/>
                </a:lnTo>
                <a:lnTo>
                  <a:pt x="10219" y="36630"/>
                </a:lnTo>
                <a:lnTo>
                  <a:pt x="11414" y="37049"/>
                </a:lnTo>
                <a:lnTo>
                  <a:pt x="12609" y="37407"/>
                </a:lnTo>
                <a:lnTo>
                  <a:pt x="13864" y="37766"/>
                </a:lnTo>
                <a:lnTo>
                  <a:pt x="15119" y="38005"/>
                </a:lnTo>
                <a:lnTo>
                  <a:pt x="16433" y="38184"/>
                </a:lnTo>
                <a:lnTo>
                  <a:pt x="17688" y="38303"/>
                </a:lnTo>
                <a:lnTo>
                  <a:pt x="20257" y="38303"/>
                </a:lnTo>
                <a:lnTo>
                  <a:pt x="21512" y="38184"/>
                </a:lnTo>
                <a:lnTo>
                  <a:pt x="22767" y="38064"/>
                </a:lnTo>
                <a:lnTo>
                  <a:pt x="24022" y="37825"/>
                </a:lnTo>
                <a:lnTo>
                  <a:pt x="25217" y="37467"/>
                </a:lnTo>
                <a:lnTo>
                  <a:pt x="26353" y="37108"/>
                </a:lnTo>
                <a:lnTo>
                  <a:pt x="27488" y="36630"/>
                </a:lnTo>
                <a:lnTo>
                  <a:pt x="28563" y="36092"/>
                </a:lnTo>
                <a:lnTo>
                  <a:pt x="29579" y="35495"/>
                </a:lnTo>
                <a:lnTo>
                  <a:pt x="30595" y="34838"/>
                </a:lnTo>
                <a:lnTo>
                  <a:pt x="31491" y="34061"/>
                </a:lnTo>
                <a:lnTo>
                  <a:pt x="32328" y="33224"/>
                </a:lnTo>
                <a:lnTo>
                  <a:pt x="33165" y="32268"/>
                </a:lnTo>
                <a:lnTo>
                  <a:pt x="33882" y="31252"/>
                </a:lnTo>
                <a:lnTo>
                  <a:pt x="34599" y="30177"/>
                </a:lnTo>
                <a:lnTo>
                  <a:pt x="35196" y="29041"/>
                </a:lnTo>
                <a:lnTo>
                  <a:pt x="35734" y="27906"/>
                </a:lnTo>
                <a:lnTo>
                  <a:pt x="36212" y="26711"/>
                </a:lnTo>
                <a:lnTo>
                  <a:pt x="36630" y="25516"/>
                </a:lnTo>
                <a:lnTo>
                  <a:pt x="36929" y="24261"/>
                </a:lnTo>
                <a:lnTo>
                  <a:pt x="37168" y="23006"/>
                </a:lnTo>
                <a:lnTo>
                  <a:pt x="37347" y="21751"/>
                </a:lnTo>
                <a:lnTo>
                  <a:pt x="37467" y="20496"/>
                </a:lnTo>
                <a:lnTo>
                  <a:pt x="37467" y="19241"/>
                </a:lnTo>
                <a:lnTo>
                  <a:pt x="37407" y="17927"/>
                </a:lnTo>
                <a:lnTo>
                  <a:pt x="37288" y="16672"/>
                </a:lnTo>
                <a:lnTo>
                  <a:pt x="37108" y="15417"/>
                </a:lnTo>
                <a:lnTo>
                  <a:pt x="36810" y="14162"/>
                </a:lnTo>
                <a:lnTo>
                  <a:pt x="36571" y="13385"/>
                </a:lnTo>
                <a:lnTo>
                  <a:pt x="36272" y="12609"/>
                </a:lnTo>
                <a:lnTo>
                  <a:pt x="35973" y="11832"/>
                </a:lnTo>
                <a:lnTo>
                  <a:pt x="35615" y="11055"/>
                </a:lnTo>
                <a:lnTo>
                  <a:pt x="35256" y="10338"/>
                </a:lnTo>
                <a:lnTo>
                  <a:pt x="34898" y="9621"/>
                </a:lnTo>
                <a:lnTo>
                  <a:pt x="34001" y="8187"/>
                </a:lnTo>
                <a:lnTo>
                  <a:pt x="32985" y="6872"/>
                </a:lnTo>
                <a:lnTo>
                  <a:pt x="31850" y="5677"/>
                </a:lnTo>
                <a:lnTo>
                  <a:pt x="30655" y="4542"/>
                </a:lnTo>
                <a:lnTo>
                  <a:pt x="29340" y="3526"/>
                </a:lnTo>
                <a:lnTo>
                  <a:pt x="28085" y="2630"/>
                </a:lnTo>
                <a:lnTo>
                  <a:pt x="26771" y="1912"/>
                </a:lnTo>
                <a:lnTo>
                  <a:pt x="25396" y="1255"/>
                </a:lnTo>
                <a:lnTo>
                  <a:pt x="23962" y="717"/>
                </a:lnTo>
                <a:lnTo>
                  <a:pt x="22648" y="299"/>
                </a:lnTo>
                <a:lnTo>
                  <a:pt x="21333"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5"/>
          <p:cNvSpPr/>
          <p:nvPr/>
        </p:nvSpPr>
        <p:spPr>
          <a:xfrm rot="-548659">
            <a:off x="8473306" y="4038279"/>
            <a:ext cx="765854" cy="573511"/>
          </a:xfrm>
          <a:custGeom>
            <a:avLst/>
            <a:gdLst/>
            <a:ahLst/>
            <a:cxnLst/>
            <a:rect l="l" t="t" r="r" b="b"/>
            <a:pathLst>
              <a:path w="38304" h="28684" extrusionOk="0">
                <a:moveTo>
                  <a:pt x="33404" y="2690"/>
                </a:moveTo>
                <a:lnTo>
                  <a:pt x="34061" y="5200"/>
                </a:lnTo>
                <a:lnTo>
                  <a:pt x="34778" y="7769"/>
                </a:lnTo>
                <a:lnTo>
                  <a:pt x="35017" y="9084"/>
                </a:lnTo>
                <a:lnTo>
                  <a:pt x="35256" y="10398"/>
                </a:lnTo>
                <a:lnTo>
                  <a:pt x="35316" y="11713"/>
                </a:lnTo>
                <a:lnTo>
                  <a:pt x="35316" y="12370"/>
                </a:lnTo>
                <a:lnTo>
                  <a:pt x="35316" y="12968"/>
                </a:lnTo>
                <a:lnTo>
                  <a:pt x="33344" y="12251"/>
                </a:lnTo>
                <a:lnTo>
                  <a:pt x="31313" y="11593"/>
                </a:lnTo>
                <a:lnTo>
                  <a:pt x="29281" y="10996"/>
                </a:lnTo>
                <a:lnTo>
                  <a:pt x="27249" y="10458"/>
                </a:lnTo>
                <a:lnTo>
                  <a:pt x="25277" y="9861"/>
                </a:lnTo>
                <a:lnTo>
                  <a:pt x="23186" y="9323"/>
                </a:lnTo>
                <a:lnTo>
                  <a:pt x="22170" y="9084"/>
                </a:lnTo>
                <a:lnTo>
                  <a:pt x="21094" y="8904"/>
                </a:lnTo>
                <a:lnTo>
                  <a:pt x="20079" y="8785"/>
                </a:lnTo>
                <a:lnTo>
                  <a:pt x="19063" y="8665"/>
                </a:lnTo>
                <a:lnTo>
                  <a:pt x="26233" y="5678"/>
                </a:lnTo>
                <a:lnTo>
                  <a:pt x="33404" y="2690"/>
                </a:lnTo>
                <a:close/>
                <a:moveTo>
                  <a:pt x="17330" y="9442"/>
                </a:moveTo>
                <a:lnTo>
                  <a:pt x="17330" y="9502"/>
                </a:lnTo>
                <a:lnTo>
                  <a:pt x="17270" y="9622"/>
                </a:lnTo>
                <a:lnTo>
                  <a:pt x="17091" y="9980"/>
                </a:lnTo>
                <a:lnTo>
                  <a:pt x="16493" y="10936"/>
                </a:lnTo>
                <a:lnTo>
                  <a:pt x="15358" y="12490"/>
                </a:lnTo>
                <a:lnTo>
                  <a:pt x="14223" y="14342"/>
                </a:lnTo>
                <a:lnTo>
                  <a:pt x="13147" y="16195"/>
                </a:lnTo>
                <a:lnTo>
                  <a:pt x="10996" y="19959"/>
                </a:lnTo>
                <a:lnTo>
                  <a:pt x="10697" y="20676"/>
                </a:lnTo>
                <a:lnTo>
                  <a:pt x="10338" y="21513"/>
                </a:lnTo>
                <a:lnTo>
                  <a:pt x="9920" y="22349"/>
                </a:lnTo>
                <a:lnTo>
                  <a:pt x="9741" y="22708"/>
                </a:lnTo>
                <a:lnTo>
                  <a:pt x="9502" y="22947"/>
                </a:lnTo>
                <a:lnTo>
                  <a:pt x="9263" y="23126"/>
                </a:lnTo>
                <a:lnTo>
                  <a:pt x="8964" y="23186"/>
                </a:lnTo>
                <a:lnTo>
                  <a:pt x="8665" y="23186"/>
                </a:lnTo>
                <a:lnTo>
                  <a:pt x="8367" y="23126"/>
                </a:lnTo>
                <a:lnTo>
                  <a:pt x="8068" y="23007"/>
                </a:lnTo>
                <a:lnTo>
                  <a:pt x="7709" y="22827"/>
                </a:lnTo>
                <a:lnTo>
                  <a:pt x="6992" y="22349"/>
                </a:lnTo>
                <a:lnTo>
                  <a:pt x="6275" y="21812"/>
                </a:lnTo>
                <a:lnTo>
                  <a:pt x="5618" y="21274"/>
                </a:lnTo>
                <a:lnTo>
                  <a:pt x="4602" y="20318"/>
                </a:lnTo>
                <a:lnTo>
                  <a:pt x="3945" y="19660"/>
                </a:lnTo>
                <a:lnTo>
                  <a:pt x="3347" y="19003"/>
                </a:lnTo>
                <a:lnTo>
                  <a:pt x="2750" y="18286"/>
                </a:lnTo>
                <a:lnTo>
                  <a:pt x="2272" y="17509"/>
                </a:lnTo>
                <a:lnTo>
                  <a:pt x="2032" y="17031"/>
                </a:lnTo>
                <a:lnTo>
                  <a:pt x="1913" y="16673"/>
                </a:lnTo>
                <a:lnTo>
                  <a:pt x="1853" y="16493"/>
                </a:lnTo>
                <a:lnTo>
                  <a:pt x="1913" y="16314"/>
                </a:lnTo>
                <a:lnTo>
                  <a:pt x="1973" y="16195"/>
                </a:lnTo>
                <a:lnTo>
                  <a:pt x="2092" y="16015"/>
                </a:lnTo>
                <a:lnTo>
                  <a:pt x="2331" y="15836"/>
                </a:lnTo>
                <a:lnTo>
                  <a:pt x="2570" y="15657"/>
                </a:lnTo>
                <a:lnTo>
                  <a:pt x="3228" y="15418"/>
                </a:lnTo>
                <a:lnTo>
                  <a:pt x="4542" y="14999"/>
                </a:lnTo>
                <a:lnTo>
                  <a:pt x="17330" y="9442"/>
                </a:lnTo>
                <a:close/>
                <a:moveTo>
                  <a:pt x="18107" y="9263"/>
                </a:moveTo>
                <a:lnTo>
                  <a:pt x="18286" y="9323"/>
                </a:lnTo>
                <a:lnTo>
                  <a:pt x="18824" y="9382"/>
                </a:lnTo>
                <a:lnTo>
                  <a:pt x="20437" y="9622"/>
                </a:lnTo>
                <a:lnTo>
                  <a:pt x="21991" y="9920"/>
                </a:lnTo>
                <a:lnTo>
                  <a:pt x="23724" y="10219"/>
                </a:lnTo>
                <a:lnTo>
                  <a:pt x="25516" y="10637"/>
                </a:lnTo>
                <a:lnTo>
                  <a:pt x="27249" y="11115"/>
                </a:lnTo>
                <a:lnTo>
                  <a:pt x="28922" y="11593"/>
                </a:lnTo>
                <a:lnTo>
                  <a:pt x="32388" y="12669"/>
                </a:lnTo>
                <a:lnTo>
                  <a:pt x="33046" y="12908"/>
                </a:lnTo>
                <a:lnTo>
                  <a:pt x="33822" y="13267"/>
                </a:lnTo>
                <a:lnTo>
                  <a:pt x="34599" y="13446"/>
                </a:lnTo>
                <a:lnTo>
                  <a:pt x="34958" y="13506"/>
                </a:lnTo>
                <a:lnTo>
                  <a:pt x="35256" y="13506"/>
                </a:lnTo>
                <a:lnTo>
                  <a:pt x="35137" y="14043"/>
                </a:lnTo>
                <a:lnTo>
                  <a:pt x="34958" y="14641"/>
                </a:lnTo>
                <a:lnTo>
                  <a:pt x="34539" y="15776"/>
                </a:lnTo>
                <a:lnTo>
                  <a:pt x="34061" y="16852"/>
                </a:lnTo>
                <a:lnTo>
                  <a:pt x="33404" y="17868"/>
                </a:lnTo>
                <a:lnTo>
                  <a:pt x="32687" y="18884"/>
                </a:lnTo>
                <a:lnTo>
                  <a:pt x="31850" y="19780"/>
                </a:lnTo>
                <a:lnTo>
                  <a:pt x="30954" y="20676"/>
                </a:lnTo>
                <a:lnTo>
                  <a:pt x="29938" y="21453"/>
                </a:lnTo>
                <a:lnTo>
                  <a:pt x="28922" y="22230"/>
                </a:lnTo>
                <a:lnTo>
                  <a:pt x="27847" y="22887"/>
                </a:lnTo>
                <a:lnTo>
                  <a:pt x="26711" y="23544"/>
                </a:lnTo>
                <a:lnTo>
                  <a:pt x="25576" y="24082"/>
                </a:lnTo>
                <a:lnTo>
                  <a:pt x="24441" y="24501"/>
                </a:lnTo>
                <a:lnTo>
                  <a:pt x="23305" y="24919"/>
                </a:lnTo>
                <a:lnTo>
                  <a:pt x="22170" y="25218"/>
                </a:lnTo>
                <a:lnTo>
                  <a:pt x="21035" y="25457"/>
                </a:lnTo>
                <a:lnTo>
                  <a:pt x="21035" y="25457"/>
                </a:lnTo>
                <a:lnTo>
                  <a:pt x="21094" y="25277"/>
                </a:lnTo>
                <a:lnTo>
                  <a:pt x="21035" y="25098"/>
                </a:lnTo>
                <a:lnTo>
                  <a:pt x="20915" y="24979"/>
                </a:lnTo>
                <a:lnTo>
                  <a:pt x="20796" y="25038"/>
                </a:lnTo>
                <a:lnTo>
                  <a:pt x="20736" y="25038"/>
                </a:lnTo>
                <a:lnTo>
                  <a:pt x="20796" y="24919"/>
                </a:lnTo>
                <a:lnTo>
                  <a:pt x="20796" y="24680"/>
                </a:lnTo>
                <a:lnTo>
                  <a:pt x="20736" y="23963"/>
                </a:lnTo>
                <a:lnTo>
                  <a:pt x="20497" y="22887"/>
                </a:lnTo>
                <a:lnTo>
                  <a:pt x="20198" y="21752"/>
                </a:lnTo>
                <a:lnTo>
                  <a:pt x="19541" y="19421"/>
                </a:lnTo>
                <a:lnTo>
                  <a:pt x="19123" y="18107"/>
                </a:lnTo>
                <a:lnTo>
                  <a:pt x="18704" y="16195"/>
                </a:lnTo>
                <a:lnTo>
                  <a:pt x="18346" y="14282"/>
                </a:lnTo>
                <a:lnTo>
                  <a:pt x="18107" y="12370"/>
                </a:lnTo>
                <a:lnTo>
                  <a:pt x="17987" y="10458"/>
                </a:lnTo>
                <a:lnTo>
                  <a:pt x="19003" y="11713"/>
                </a:lnTo>
                <a:lnTo>
                  <a:pt x="20138" y="13028"/>
                </a:lnTo>
                <a:lnTo>
                  <a:pt x="21274" y="14223"/>
                </a:lnTo>
                <a:lnTo>
                  <a:pt x="22529" y="15418"/>
                </a:lnTo>
                <a:lnTo>
                  <a:pt x="23783" y="16613"/>
                </a:lnTo>
                <a:lnTo>
                  <a:pt x="25038" y="17688"/>
                </a:lnTo>
                <a:lnTo>
                  <a:pt x="26353" y="18764"/>
                </a:lnTo>
                <a:lnTo>
                  <a:pt x="27668" y="19840"/>
                </a:lnTo>
                <a:lnTo>
                  <a:pt x="28146" y="20198"/>
                </a:lnTo>
                <a:lnTo>
                  <a:pt x="28803" y="20736"/>
                </a:lnTo>
                <a:lnTo>
                  <a:pt x="29161" y="20915"/>
                </a:lnTo>
                <a:lnTo>
                  <a:pt x="29520" y="21095"/>
                </a:lnTo>
                <a:lnTo>
                  <a:pt x="29819" y="21095"/>
                </a:lnTo>
                <a:lnTo>
                  <a:pt x="29938" y="21035"/>
                </a:lnTo>
                <a:lnTo>
                  <a:pt x="29998" y="20975"/>
                </a:lnTo>
                <a:lnTo>
                  <a:pt x="30058" y="20855"/>
                </a:lnTo>
                <a:lnTo>
                  <a:pt x="30058" y="20736"/>
                </a:lnTo>
                <a:lnTo>
                  <a:pt x="29998" y="20437"/>
                </a:lnTo>
                <a:lnTo>
                  <a:pt x="29759" y="20198"/>
                </a:lnTo>
                <a:lnTo>
                  <a:pt x="29460" y="19899"/>
                </a:lnTo>
                <a:lnTo>
                  <a:pt x="28743" y="19421"/>
                </a:lnTo>
                <a:lnTo>
                  <a:pt x="28265" y="19123"/>
                </a:lnTo>
                <a:lnTo>
                  <a:pt x="26950" y="18107"/>
                </a:lnTo>
                <a:lnTo>
                  <a:pt x="25636" y="17091"/>
                </a:lnTo>
                <a:lnTo>
                  <a:pt x="24321" y="16015"/>
                </a:lnTo>
                <a:lnTo>
                  <a:pt x="23066" y="14880"/>
                </a:lnTo>
                <a:lnTo>
                  <a:pt x="21871" y="13745"/>
                </a:lnTo>
                <a:lnTo>
                  <a:pt x="20676" y="12550"/>
                </a:lnTo>
                <a:lnTo>
                  <a:pt x="19481" y="11295"/>
                </a:lnTo>
                <a:lnTo>
                  <a:pt x="18943" y="10697"/>
                </a:lnTo>
                <a:lnTo>
                  <a:pt x="18465" y="10040"/>
                </a:lnTo>
                <a:lnTo>
                  <a:pt x="18047" y="9502"/>
                </a:lnTo>
                <a:lnTo>
                  <a:pt x="17987" y="9382"/>
                </a:lnTo>
                <a:lnTo>
                  <a:pt x="17987" y="9263"/>
                </a:lnTo>
                <a:close/>
                <a:moveTo>
                  <a:pt x="17509" y="9861"/>
                </a:moveTo>
                <a:lnTo>
                  <a:pt x="17390" y="10876"/>
                </a:lnTo>
                <a:lnTo>
                  <a:pt x="17390" y="11832"/>
                </a:lnTo>
                <a:lnTo>
                  <a:pt x="17390" y="12848"/>
                </a:lnTo>
                <a:lnTo>
                  <a:pt x="17509" y="13804"/>
                </a:lnTo>
                <a:lnTo>
                  <a:pt x="17629" y="14820"/>
                </a:lnTo>
                <a:lnTo>
                  <a:pt x="17808" y="15776"/>
                </a:lnTo>
                <a:lnTo>
                  <a:pt x="18286" y="17748"/>
                </a:lnTo>
                <a:lnTo>
                  <a:pt x="19302" y="21692"/>
                </a:lnTo>
                <a:lnTo>
                  <a:pt x="19780" y="23604"/>
                </a:lnTo>
                <a:lnTo>
                  <a:pt x="19959" y="24620"/>
                </a:lnTo>
                <a:lnTo>
                  <a:pt x="20138" y="25576"/>
                </a:lnTo>
                <a:lnTo>
                  <a:pt x="18764" y="25696"/>
                </a:lnTo>
                <a:lnTo>
                  <a:pt x="17449" y="25696"/>
                </a:lnTo>
                <a:lnTo>
                  <a:pt x="16135" y="25576"/>
                </a:lnTo>
                <a:lnTo>
                  <a:pt x="14820" y="25457"/>
                </a:lnTo>
                <a:lnTo>
                  <a:pt x="13506" y="25158"/>
                </a:lnTo>
                <a:lnTo>
                  <a:pt x="12191" y="24799"/>
                </a:lnTo>
                <a:lnTo>
                  <a:pt x="10936" y="24321"/>
                </a:lnTo>
                <a:lnTo>
                  <a:pt x="9741" y="23843"/>
                </a:lnTo>
                <a:lnTo>
                  <a:pt x="9980" y="23544"/>
                </a:lnTo>
                <a:lnTo>
                  <a:pt x="10219" y="23186"/>
                </a:lnTo>
                <a:lnTo>
                  <a:pt x="10637" y="22409"/>
                </a:lnTo>
                <a:lnTo>
                  <a:pt x="10996" y="21573"/>
                </a:lnTo>
                <a:lnTo>
                  <a:pt x="11354" y="20855"/>
                </a:lnTo>
                <a:lnTo>
                  <a:pt x="13386" y="17031"/>
                </a:lnTo>
                <a:lnTo>
                  <a:pt x="15418" y="13446"/>
                </a:lnTo>
                <a:lnTo>
                  <a:pt x="17509" y="9861"/>
                </a:lnTo>
                <a:close/>
                <a:moveTo>
                  <a:pt x="35256" y="1973"/>
                </a:moveTo>
                <a:lnTo>
                  <a:pt x="35735" y="3228"/>
                </a:lnTo>
                <a:lnTo>
                  <a:pt x="36213" y="4542"/>
                </a:lnTo>
                <a:lnTo>
                  <a:pt x="36631" y="5857"/>
                </a:lnTo>
                <a:lnTo>
                  <a:pt x="36989" y="7231"/>
                </a:lnTo>
                <a:lnTo>
                  <a:pt x="37228" y="8546"/>
                </a:lnTo>
                <a:lnTo>
                  <a:pt x="37408" y="9920"/>
                </a:lnTo>
                <a:lnTo>
                  <a:pt x="37467" y="11295"/>
                </a:lnTo>
                <a:lnTo>
                  <a:pt x="37348" y="12729"/>
                </a:lnTo>
                <a:lnTo>
                  <a:pt x="37288" y="13386"/>
                </a:lnTo>
                <a:lnTo>
                  <a:pt x="37169" y="14043"/>
                </a:lnTo>
                <a:lnTo>
                  <a:pt x="36989" y="14760"/>
                </a:lnTo>
                <a:lnTo>
                  <a:pt x="36750" y="15418"/>
                </a:lnTo>
                <a:lnTo>
                  <a:pt x="36511" y="16075"/>
                </a:lnTo>
                <a:lnTo>
                  <a:pt x="36213" y="16732"/>
                </a:lnTo>
                <a:lnTo>
                  <a:pt x="35495" y="17987"/>
                </a:lnTo>
                <a:lnTo>
                  <a:pt x="34659" y="19182"/>
                </a:lnTo>
                <a:lnTo>
                  <a:pt x="33763" y="20377"/>
                </a:lnTo>
                <a:lnTo>
                  <a:pt x="32687" y="21453"/>
                </a:lnTo>
                <a:lnTo>
                  <a:pt x="31611" y="22469"/>
                </a:lnTo>
                <a:lnTo>
                  <a:pt x="30416" y="23425"/>
                </a:lnTo>
                <a:lnTo>
                  <a:pt x="29161" y="24321"/>
                </a:lnTo>
                <a:lnTo>
                  <a:pt x="27847" y="25098"/>
                </a:lnTo>
                <a:lnTo>
                  <a:pt x="26532" y="25815"/>
                </a:lnTo>
                <a:lnTo>
                  <a:pt x="25158" y="26413"/>
                </a:lnTo>
                <a:lnTo>
                  <a:pt x="23843" y="26891"/>
                </a:lnTo>
                <a:lnTo>
                  <a:pt x="22469" y="27309"/>
                </a:lnTo>
                <a:lnTo>
                  <a:pt x="21154" y="27548"/>
                </a:lnTo>
                <a:lnTo>
                  <a:pt x="20437" y="27668"/>
                </a:lnTo>
                <a:lnTo>
                  <a:pt x="19660" y="27727"/>
                </a:lnTo>
                <a:lnTo>
                  <a:pt x="18107" y="27727"/>
                </a:lnTo>
                <a:lnTo>
                  <a:pt x="16553" y="27548"/>
                </a:lnTo>
                <a:lnTo>
                  <a:pt x="14999" y="27309"/>
                </a:lnTo>
                <a:lnTo>
                  <a:pt x="13506" y="26951"/>
                </a:lnTo>
                <a:lnTo>
                  <a:pt x="12012" y="26472"/>
                </a:lnTo>
                <a:lnTo>
                  <a:pt x="10578" y="25994"/>
                </a:lnTo>
                <a:lnTo>
                  <a:pt x="9143" y="25397"/>
                </a:lnTo>
                <a:lnTo>
                  <a:pt x="8367" y="25038"/>
                </a:lnTo>
                <a:lnTo>
                  <a:pt x="7650" y="24680"/>
                </a:lnTo>
                <a:lnTo>
                  <a:pt x="6932" y="24262"/>
                </a:lnTo>
                <a:lnTo>
                  <a:pt x="6335" y="23843"/>
                </a:lnTo>
                <a:lnTo>
                  <a:pt x="5678" y="23365"/>
                </a:lnTo>
                <a:lnTo>
                  <a:pt x="5140" y="22827"/>
                </a:lnTo>
                <a:lnTo>
                  <a:pt x="4602" y="22290"/>
                </a:lnTo>
                <a:lnTo>
                  <a:pt x="4064" y="21752"/>
                </a:lnTo>
                <a:lnTo>
                  <a:pt x="3108" y="20557"/>
                </a:lnTo>
                <a:lnTo>
                  <a:pt x="2272" y="19302"/>
                </a:lnTo>
                <a:lnTo>
                  <a:pt x="1435" y="17927"/>
                </a:lnTo>
                <a:lnTo>
                  <a:pt x="658" y="16434"/>
                </a:lnTo>
                <a:lnTo>
                  <a:pt x="957" y="16374"/>
                </a:lnTo>
                <a:lnTo>
                  <a:pt x="1136" y="16434"/>
                </a:lnTo>
                <a:lnTo>
                  <a:pt x="1256" y="16434"/>
                </a:lnTo>
                <a:lnTo>
                  <a:pt x="1315" y="16553"/>
                </a:lnTo>
                <a:lnTo>
                  <a:pt x="1435" y="16912"/>
                </a:lnTo>
                <a:lnTo>
                  <a:pt x="1554" y="17449"/>
                </a:lnTo>
                <a:lnTo>
                  <a:pt x="1734" y="17808"/>
                </a:lnTo>
                <a:lnTo>
                  <a:pt x="1973" y="18226"/>
                </a:lnTo>
                <a:lnTo>
                  <a:pt x="2511" y="18943"/>
                </a:lnTo>
                <a:lnTo>
                  <a:pt x="3048" y="19660"/>
                </a:lnTo>
                <a:lnTo>
                  <a:pt x="3646" y="20377"/>
                </a:lnTo>
                <a:lnTo>
                  <a:pt x="4303" y="20975"/>
                </a:lnTo>
                <a:lnTo>
                  <a:pt x="4961" y="21632"/>
                </a:lnTo>
                <a:lnTo>
                  <a:pt x="5678" y="22230"/>
                </a:lnTo>
                <a:lnTo>
                  <a:pt x="6395" y="22827"/>
                </a:lnTo>
                <a:lnTo>
                  <a:pt x="7231" y="23365"/>
                </a:lnTo>
                <a:lnTo>
                  <a:pt x="8008" y="23903"/>
                </a:lnTo>
                <a:lnTo>
                  <a:pt x="8845" y="24381"/>
                </a:lnTo>
                <a:lnTo>
                  <a:pt x="9681" y="24799"/>
                </a:lnTo>
                <a:lnTo>
                  <a:pt x="10578" y="25158"/>
                </a:lnTo>
                <a:lnTo>
                  <a:pt x="11414" y="25516"/>
                </a:lnTo>
                <a:lnTo>
                  <a:pt x="12310" y="25815"/>
                </a:lnTo>
                <a:lnTo>
                  <a:pt x="13147" y="26054"/>
                </a:lnTo>
                <a:lnTo>
                  <a:pt x="13984" y="26233"/>
                </a:lnTo>
                <a:lnTo>
                  <a:pt x="14820" y="26413"/>
                </a:lnTo>
                <a:lnTo>
                  <a:pt x="15716" y="26532"/>
                </a:lnTo>
                <a:lnTo>
                  <a:pt x="16553" y="26592"/>
                </a:lnTo>
                <a:lnTo>
                  <a:pt x="17449" y="26652"/>
                </a:lnTo>
                <a:lnTo>
                  <a:pt x="18346" y="26652"/>
                </a:lnTo>
                <a:lnTo>
                  <a:pt x="19182" y="26592"/>
                </a:lnTo>
                <a:lnTo>
                  <a:pt x="20079" y="26532"/>
                </a:lnTo>
                <a:lnTo>
                  <a:pt x="20915" y="26413"/>
                </a:lnTo>
                <a:lnTo>
                  <a:pt x="21812" y="26233"/>
                </a:lnTo>
                <a:lnTo>
                  <a:pt x="22648" y="26054"/>
                </a:lnTo>
                <a:lnTo>
                  <a:pt x="23485" y="25815"/>
                </a:lnTo>
                <a:lnTo>
                  <a:pt x="24321" y="25516"/>
                </a:lnTo>
                <a:lnTo>
                  <a:pt x="25158" y="25218"/>
                </a:lnTo>
                <a:lnTo>
                  <a:pt x="26592" y="24620"/>
                </a:lnTo>
                <a:lnTo>
                  <a:pt x="28026" y="23843"/>
                </a:lnTo>
                <a:lnTo>
                  <a:pt x="29341" y="22947"/>
                </a:lnTo>
                <a:lnTo>
                  <a:pt x="30596" y="21991"/>
                </a:lnTo>
                <a:lnTo>
                  <a:pt x="31791" y="20975"/>
                </a:lnTo>
                <a:lnTo>
                  <a:pt x="32328" y="20377"/>
                </a:lnTo>
                <a:lnTo>
                  <a:pt x="32866" y="19780"/>
                </a:lnTo>
                <a:lnTo>
                  <a:pt x="33344" y="19182"/>
                </a:lnTo>
                <a:lnTo>
                  <a:pt x="33822" y="18525"/>
                </a:lnTo>
                <a:lnTo>
                  <a:pt x="34241" y="17868"/>
                </a:lnTo>
                <a:lnTo>
                  <a:pt x="34659" y="17151"/>
                </a:lnTo>
                <a:lnTo>
                  <a:pt x="35077" y="16314"/>
                </a:lnTo>
                <a:lnTo>
                  <a:pt x="35436" y="15478"/>
                </a:lnTo>
                <a:lnTo>
                  <a:pt x="35675" y="14581"/>
                </a:lnTo>
                <a:lnTo>
                  <a:pt x="35914" y="13745"/>
                </a:lnTo>
                <a:lnTo>
                  <a:pt x="36033" y="12848"/>
                </a:lnTo>
                <a:lnTo>
                  <a:pt x="36033" y="11892"/>
                </a:lnTo>
                <a:lnTo>
                  <a:pt x="36033" y="10996"/>
                </a:lnTo>
                <a:lnTo>
                  <a:pt x="35914" y="10040"/>
                </a:lnTo>
                <a:lnTo>
                  <a:pt x="35735" y="8904"/>
                </a:lnTo>
                <a:lnTo>
                  <a:pt x="35495" y="7769"/>
                </a:lnTo>
                <a:lnTo>
                  <a:pt x="34898" y="5439"/>
                </a:lnTo>
                <a:lnTo>
                  <a:pt x="34539" y="4303"/>
                </a:lnTo>
                <a:lnTo>
                  <a:pt x="34420" y="3706"/>
                </a:lnTo>
                <a:lnTo>
                  <a:pt x="34360" y="3168"/>
                </a:lnTo>
                <a:lnTo>
                  <a:pt x="34360" y="2630"/>
                </a:lnTo>
                <a:lnTo>
                  <a:pt x="34360" y="2451"/>
                </a:lnTo>
                <a:lnTo>
                  <a:pt x="34420" y="2331"/>
                </a:lnTo>
                <a:lnTo>
                  <a:pt x="34480" y="2272"/>
                </a:lnTo>
                <a:lnTo>
                  <a:pt x="34659" y="2212"/>
                </a:lnTo>
                <a:lnTo>
                  <a:pt x="35256" y="1973"/>
                </a:lnTo>
                <a:close/>
                <a:moveTo>
                  <a:pt x="35137" y="1"/>
                </a:moveTo>
                <a:lnTo>
                  <a:pt x="34958" y="120"/>
                </a:lnTo>
                <a:lnTo>
                  <a:pt x="34838" y="240"/>
                </a:lnTo>
                <a:lnTo>
                  <a:pt x="34778" y="479"/>
                </a:lnTo>
                <a:lnTo>
                  <a:pt x="34778" y="658"/>
                </a:lnTo>
                <a:lnTo>
                  <a:pt x="34838" y="897"/>
                </a:lnTo>
                <a:lnTo>
                  <a:pt x="34420" y="1017"/>
                </a:lnTo>
                <a:lnTo>
                  <a:pt x="34002" y="1077"/>
                </a:lnTo>
                <a:lnTo>
                  <a:pt x="33643" y="1136"/>
                </a:lnTo>
                <a:lnTo>
                  <a:pt x="33285" y="1256"/>
                </a:lnTo>
                <a:lnTo>
                  <a:pt x="32986" y="1435"/>
                </a:lnTo>
                <a:lnTo>
                  <a:pt x="32567" y="1674"/>
                </a:lnTo>
                <a:lnTo>
                  <a:pt x="32149" y="1973"/>
                </a:lnTo>
                <a:lnTo>
                  <a:pt x="31671" y="2152"/>
                </a:lnTo>
                <a:lnTo>
                  <a:pt x="26652" y="4244"/>
                </a:lnTo>
                <a:lnTo>
                  <a:pt x="21513" y="6395"/>
                </a:lnTo>
                <a:lnTo>
                  <a:pt x="16314" y="8606"/>
                </a:lnTo>
                <a:lnTo>
                  <a:pt x="11474" y="10757"/>
                </a:lnTo>
                <a:lnTo>
                  <a:pt x="6693" y="12968"/>
                </a:lnTo>
                <a:lnTo>
                  <a:pt x="5020" y="13685"/>
                </a:lnTo>
                <a:lnTo>
                  <a:pt x="3347" y="14402"/>
                </a:lnTo>
                <a:lnTo>
                  <a:pt x="2570" y="14760"/>
                </a:lnTo>
                <a:lnTo>
                  <a:pt x="1793" y="15179"/>
                </a:lnTo>
                <a:lnTo>
                  <a:pt x="1076" y="15657"/>
                </a:lnTo>
                <a:lnTo>
                  <a:pt x="479" y="16135"/>
                </a:lnTo>
                <a:lnTo>
                  <a:pt x="419" y="15956"/>
                </a:lnTo>
                <a:lnTo>
                  <a:pt x="359" y="15776"/>
                </a:lnTo>
                <a:lnTo>
                  <a:pt x="240" y="15717"/>
                </a:lnTo>
                <a:lnTo>
                  <a:pt x="61" y="15657"/>
                </a:lnTo>
                <a:lnTo>
                  <a:pt x="1" y="15836"/>
                </a:lnTo>
                <a:lnTo>
                  <a:pt x="1" y="16015"/>
                </a:lnTo>
                <a:lnTo>
                  <a:pt x="61" y="16374"/>
                </a:lnTo>
                <a:lnTo>
                  <a:pt x="180" y="16732"/>
                </a:lnTo>
                <a:lnTo>
                  <a:pt x="539" y="17629"/>
                </a:lnTo>
                <a:lnTo>
                  <a:pt x="1076" y="18704"/>
                </a:lnTo>
                <a:lnTo>
                  <a:pt x="2152" y="20676"/>
                </a:lnTo>
                <a:lnTo>
                  <a:pt x="2869" y="21812"/>
                </a:lnTo>
                <a:lnTo>
                  <a:pt x="3467" y="22648"/>
                </a:lnTo>
                <a:lnTo>
                  <a:pt x="4124" y="23365"/>
                </a:lnTo>
                <a:lnTo>
                  <a:pt x="4841" y="23963"/>
                </a:lnTo>
                <a:lnTo>
                  <a:pt x="5558" y="24560"/>
                </a:lnTo>
                <a:lnTo>
                  <a:pt x="6395" y="25098"/>
                </a:lnTo>
                <a:lnTo>
                  <a:pt x="7231" y="25576"/>
                </a:lnTo>
                <a:lnTo>
                  <a:pt x="8068" y="26054"/>
                </a:lnTo>
                <a:lnTo>
                  <a:pt x="8964" y="26472"/>
                </a:lnTo>
                <a:lnTo>
                  <a:pt x="10996" y="27249"/>
                </a:lnTo>
                <a:lnTo>
                  <a:pt x="12071" y="27548"/>
                </a:lnTo>
                <a:lnTo>
                  <a:pt x="13087" y="27847"/>
                </a:lnTo>
                <a:lnTo>
                  <a:pt x="14103" y="28146"/>
                </a:lnTo>
                <a:lnTo>
                  <a:pt x="15179" y="28325"/>
                </a:lnTo>
                <a:lnTo>
                  <a:pt x="16195" y="28504"/>
                </a:lnTo>
                <a:lnTo>
                  <a:pt x="17270" y="28624"/>
                </a:lnTo>
                <a:lnTo>
                  <a:pt x="18346" y="28683"/>
                </a:lnTo>
                <a:lnTo>
                  <a:pt x="19362" y="28683"/>
                </a:lnTo>
                <a:lnTo>
                  <a:pt x="20437" y="28624"/>
                </a:lnTo>
                <a:lnTo>
                  <a:pt x="21453" y="28504"/>
                </a:lnTo>
                <a:lnTo>
                  <a:pt x="22529" y="28265"/>
                </a:lnTo>
                <a:lnTo>
                  <a:pt x="23544" y="28026"/>
                </a:lnTo>
                <a:lnTo>
                  <a:pt x="24620" y="27668"/>
                </a:lnTo>
                <a:lnTo>
                  <a:pt x="25636" y="27249"/>
                </a:lnTo>
                <a:lnTo>
                  <a:pt x="27309" y="26413"/>
                </a:lnTo>
                <a:lnTo>
                  <a:pt x="28982" y="25457"/>
                </a:lnTo>
                <a:lnTo>
                  <a:pt x="30655" y="24321"/>
                </a:lnTo>
                <a:lnTo>
                  <a:pt x="31432" y="23724"/>
                </a:lnTo>
                <a:lnTo>
                  <a:pt x="32209" y="23126"/>
                </a:lnTo>
                <a:lnTo>
                  <a:pt x="32926" y="22469"/>
                </a:lnTo>
                <a:lnTo>
                  <a:pt x="33643" y="21812"/>
                </a:lnTo>
                <a:lnTo>
                  <a:pt x="34300" y="21095"/>
                </a:lnTo>
                <a:lnTo>
                  <a:pt x="34958" y="20377"/>
                </a:lnTo>
                <a:lnTo>
                  <a:pt x="35555" y="19601"/>
                </a:lnTo>
                <a:lnTo>
                  <a:pt x="36093" y="18824"/>
                </a:lnTo>
                <a:lnTo>
                  <a:pt x="36571" y="17987"/>
                </a:lnTo>
                <a:lnTo>
                  <a:pt x="37049" y="17151"/>
                </a:lnTo>
                <a:lnTo>
                  <a:pt x="37467" y="16135"/>
                </a:lnTo>
                <a:lnTo>
                  <a:pt x="37826" y="15059"/>
                </a:lnTo>
                <a:lnTo>
                  <a:pt x="38065" y="13984"/>
                </a:lnTo>
                <a:lnTo>
                  <a:pt x="38244" y="12968"/>
                </a:lnTo>
                <a:lnTo>
                  <a:pt x="38304" y="11892"/>
                </a:lnTo>
                <a:lnTo>
                  <a:pt x="38304" y="10757"/>
                </a:lnTo>
                <a:lnTo>
                  <a:pt x="38244" y="9681"/>
                </a:lnTo>
                <a:lnTo>
                  <a:pt x="38125" y="8606"/>
                </a:lnTo>
                <a:lnTo>
                  <a:pt x="37945" y="7530"/>
                </a:lnTo>
                <a:lnTo>
                  <a:pt x="37706" y="6454"/>
                </a:lnTo>
                <a:lnTo>
                  <a:pt x="37408" y="5379"/>
                </a:lnTo>
                <a:lnTo>
                  <a:pt x="37109" y="4363"/>
                </a:lnTo>
                <a:lnTo>
                  <a:pt x="36332" y="2272"/>
                </a:lnTo>
                <a:lnTo>
                  <a:pt x="35555" y="300"/>
                </a:lnTo>
                <a:lnTo>
                  <a:pt x="35436" y="61"/>
                </a:lnTo>
                <a:lnTo>
                  <a:pt x="35256"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5"/>
          <p:cNvSpPr/>
          <p:nvPr/>
        </p:nvSpPr>
        <p:spPr>
          <a:xfrm rot="-9290062">
            <a:off x="8355791" y="1702057"/>
            <a:ext cx="776981" cy="854390"/>
          </a:xfrm>
          <a:custGeom>
            <a:avLst/>
            <a:gdLst/>
            <a:ahLst/>
            <a:cxnLst/>
            <a:rect l="l" t="t" r="r" b="b"/>
            <a:pathLst>
              <a:path w="34779" h="38244" extrusionOk="0">
                <a:moveTo>
                  <a:pt x="20975" y="9322"/>
                </a:moveTo>
                <a:lnTo>
                  <a:pt x="20855" y="9382"/>
                </a:lnTo>
                <a:lnTo>
                  <a:pt x="20258" y="9920"/>
                </a:lnTo>
                <a:lnTo>
                  <a:pt x="19839" y="10338"/>
                </a:lnTo>
                <a:lnTo>
                  <a:pt x="19421" y="10816"/>
                </a:lnTo>
                <a:lnTo>
                  <a:pt x="19122" y="11294"/>
                </a:lnTo>
                <a:lnTo>
                  <a:pt x="19003" y="11533"/>
                </a:lnTo>
                <a:lnTo>
                  <a:pt x="18943" y="11712"/>
                </a:lnTo>
                <a:lnTo>
                  <a:pt x="18943" y="11892"/>
                </a:lnTo>
                <a:lnTo>
                  <a:pt x="19003" y="12011"/>
                </a:lnTo>
                <a:lnTo>
                  <a:pt x="19182" y="12071"/>
                </a:lnTo>
                <a:lnTo>
                  <a:pt x="19421" y="12131"/>
                </a:lnTo>
                <a:lnTo>
                  <a:pt x="19541" y="12071"/>
                </a:lnTo>
                <a:lnTo>
                  <a:pt x="19720" y="11952"/>
                </a:lnTo>
                <a:lnTo>
                  <a:pt x="20019" y="11593"/>
                </a:lnTo>
                <a:lnTo>
                  <a:pt x="20497" y="10816"/>
                </a:lnTo>
                <a:lnTo>
                  <a:pt x="20676" y="10517"/>
                </a:lnTo>
                <a:lnTo>
                  <a:pt x="20915" y="9980"/>
                </a:lnTo>
                <a:lnTo>
                  <a:pt x="20975" y="9681"/>
                </a:lnTo>
                <a:lnTo>
                  <a:pt x="21034" y="9442"/>
                </a:lnTo>
                <a:lnTo>
                  <a:pt x="21034" y="9382"/>
                </a:lnTo>
                <a:lnTo>
                  <a:pt x="20975" y="9322"/>
                </a:lnTo>
                <a:close/>
                <a:moveTo>
                  <a:pt x="23245" y="15238"/>
                </a:moveTo>
                <a:lnTo>
                  <a:pt x="22827" y="15298"/>
                </a:lnTo>
                <a:lnTo>
                  <a:pt x="22708" y="15358"/>
                </a:lnTo>
                <a:lnTo>
                  <a:pt x="22588" y="15477"/>
                </a:lnTo>
                <a:lnTo>
                  <a:pt x="22588" y="15656"/>
                </a:lnTo>
                <a:lnTo>
                  <a:pt x="22708" y="15836"/>
                </a:lnTo>
                <a:lnTo>
                  <a:pt x="22827" y="15955"/>
                </a:lnTo>
                <a:lnTo>
                  <a:pt x="23126" y="16075"/>
                </a:lnTo>
                <a:lnTo>
                  <a:pt x="23843" y="16254"/>
                </a:lnTo>
                <a:lnTo>
                  <a:pt x="24560" y="16373"/>
                </a:lnTo>
                <a:lnTo>
                  <a:pt x="25277" y="16373"/>
                </a:lnTo>
                <a:lnTo>
                  <a:pt x="25755" y="16254"/>
                </a:lnTo>
                <a:lnTo>
                  <a:pt x="25934" y="16134"/>
                </a:lnTo>
                <a:lnTo>
                  <a:pt x="26054" y="16075"/>
                </a:lnTo>
                <a:lnTo>
                  <a:pt x="26054" y="16015"/>
                </a:lnTo>
                <a:lnTo>
                  <a:pt x="26054" y="15895"/>
                </a:lnTo>
                <a:lnTo>
                  <a:pt x="25815" y="15776"/>
                </a:lnTo>
                <a:lnTo>
                  <a:pt x="25038" y="15537"/>
                </a:lnTo>
                <a:lnTo>
                  <a:pt x="24440" y="15417"/>
                </a:lnTo>
                <a:lnTo>
                  <a:pt x="23843" y="15298"/>
                </a:lnTo>
                <a:lnTo>
                  <a:pt x="23245" y="15238"/>
                </a:lnTo>
                <a:close/>
                <a:moveTo>
                  <a:pt x="16792" y="18166"/>
                </a:moveTo>
                <a:lnTo>
                  <a:pt x="16553" y="18226"/>
                </a:lnTo>
                <a:lnTo>
                  <a:pt x="16075" y="18465"/>
                </a:lnTo>
                <a:lnTo>
                  <a:pt x="15776" y="18644"/>
                </a:lnTo>
                <a:lnTo>
                  <a:pt x="15358" y="19122"/>
                </a:lnTo>
                <a:lnTo>
                  <a:pt x="14939" y="19779"/>
                </a:lnTo>
                <a:lnTo>
                  <a:pt x="14760" y="20138"/>
                </a:lnTo>
                <a:lnTo>
                  <a:pt x="14641" y="20496"/>
                </a:lnTo>
                <a:lnTo>
                  <a:pt x="14641" y="20795"/>
                </a:lnTo>
                <a:lnTo>
                  <a:pt x="14641" y="20915"/>
                </a:lnTo>
                <a:lnTo>
                  <a:pt x="14700" y="21034"/>
                </a:lnTo>
                <a:lnTo>
                  <a:pt x="14820" y="21094"/>
                </a:lnTo>
                <a:lnTo>
                  <a:pt x="14939" y="21094"/>
                </a:lnTo>
                <a:lnTo>
                  <a:pt x="15059" y="21034"/>
                </a:lnTo>
                <a:lnTo>
                  <a:pt x="15238" y="20915"/>
                </a:lnTo>
                <a:lnTo>
                  <a:pt x="15537" y="20616"/>
                </a:lnTo>
                <a:lnTo>
                  <a:pt x="15895" y="20138"/>
                </a:lnTo>
                <a:lnTo>
                  <a:pt x="16553" y="19122"/>
                </a:lnTo>
                <a:lnTo>
                  <a:pt x="16971" y="18405"/>
                </a:lnTo>
                <a:lnTo>
                  <a:pt x="17031" y="18226"/>
                </a:lnTo>
                <a:lnTo>
                  <a:pt x="17031" y="18166"/>
                </a:lnTo>
                <a:close/>
                <a:moveTo>
                  <a:pt x="23365" y="22110"/>
                </a:moveTo>
                <a:lnTo>
                  <a:pt x="23245" y="22229"/>
                </a:lnTo>
                <a:lnTo>
                  <a:pt x="23245" y="22409"/>
                </a:lnTo>
                <a:lnTo>
                  <a:pt x="23245" y="22707"/>
                </a:lnTo>
                <a:lnTo>
                  <a:pt x="23245" y="22946"/>
                </a:lnTo>
                <a:lnTo>
                  <a:pt x="23305" y="23185"/>
                </a:lnTo>
                <a:lnTo>
                  <a:pt x="23425" y="23305"/>
                </a:lnTo>
                <a:lnTo>
                  <a:pt x="23544" y="23484"/>
                </a:lnTo>
                <a:lnTo>
                  <a:pt x="23783" y="23604"/>
                </a:lnTo>
                <a:lnTo>
                  <a:pt x="24261" y="23843"/>
                </a:lnTo>
                <a:lnTo>
                  <a:pt x="24560" y="23962"/>
                </a:lnTo>
                <a:lnTo>
                  <a:pt x="25098" y="23962"/>
                </a:lnTo>
                <a:lnTo>
                  <a:pt x="25337" y="23843"/>
                </a:lnTo>
                <a:lnTo>
                  <a:pt x="25516" y="23664"/>
                </a:lnTo>
                <a:lnTo>
                  <a:pt x="25695" y="23544"/>
                </a:lnTo>
                <a:lnTo>
                  <a:pt x="25755" y="23425"/>
                </a:lnTo>
                <a:lnTo>
                  <a:pt x="25695" y="23305"/>
                </a:lnTo>
                <a:lnTo>
                  <a:pt x="25636" y="23185"/>
                </a:lnTo>
                <a:lnTo>
                  <a:pt x="25516" y="23066"/>
                </a:lnTo>
                <a:lnTo>
                  <a:pt x="25217" y="22827"/>
                </a:lnTo>
                <a:lnTo>
                  <a:pt x="24321" y="22528"/>
                </a:lnTo>
                <a:lnTo>
                  <a:pt x="23962" y="22409"/>
                </a:lnTo>
                <a:lnTo>
                  <a:pt x="23723" y="22289"/>
                </a:lnTo>
                <a:lnTo>
                  <a:pt x="23484" y="22110"/>
                </a:lnTo>
                <a:close/>
                <a:moveTo>
                  <a:pt x="9024" y="23783"/>
                </a:moveTo>
                <a:lnTo>
                  <a:pt x="8486" y="24142"/>
                </a:lnTo>
                <a:lnTo>
                  <a:pt x="8068" y="24440"/>
                </a:lnTo>
                <a:lnTo>
                  <a:pt x="7709" y="24799"/>
                </a:lnTo>
                <a:lnTo>
                  <a:pt x="7410" y="25157"/>
                </a:lnTo>
                <a:lnTo>
                  <a:pt x="7291" y="25337"/>
                </a:lnTo>
                <a:lnTo>
                  <a:pt x="7291" y="25516"/>
                </a:lnTo>
                <a:lnTo>
                  <a:pt x="7291" y="25635"/>
                </a:lnTo>
                <a:lnTo>
                  <a:pt x="7350" y="25755"/>
                </a:lnTo>
                <a:lnTo>
                  <a:pt x="7470" y="25874"/>
                </a:lnTo>
                <a:lnTo>
                  <a:pt x="7709" y="25934"/>
                </a:lnTo>
                <a:lnTo>
                  <a:pt x="7888" y="25934"/>
                </a:lnTo>
                <a:lnTo>
                  <a:pt x="8068" y="25874"/>
                </a:lnTo>
                <a:lnTo>
                  <a:pt x="8247" y="25815"/>
                </a:lnTo>
                <a:lnTo>
                  <a:pt x="8426" y="25635"/>
                </a:lnTo>
                <a:lnTo>
                  <a:pt x="8725" y="25277"/>
                </a:lnTo>
                <a:lnTo>
                  <a:pt x="8964" y="24859"/>
                </a:lnTo>
                <a:lnTo>
                  <a:pt x="9083" y="24440"/>
                </a:lnTo>
                <a:lnTo>
                  <a:pt x="9203" y="24082"/>
                </a:lnTo>
                <a:lnTo>
                  <a:pt x="9143" y="23843"/>
                </a:lnTo>
                <a:lnTo>
                  <a:pt x="9143" y="23783"/>
                </a:lnTo>
                <a:close/>
                <a:moveTo>
                  <a:pt x="17330" y="27129"/>
                </a:moveTo>
                <a:lnTo>
                  <a:pt x="17210" y="27189"/>
                </a:lnTo>
                <a:lnTo>
                  <a:pt x="16852" y="27368"/>
                </a:lnTo>
                <a:lnTo>
                  <a:pt x="16553" y="27607"/>
                </a:lnTo>
                <a:lnTo>
                  <a:pt x="16314" y="27966"/>
                </a:lnTo>
                <a:lnTo>
                  <a:pt x="16134" y="28324"/>
                </a:lnTo>
                <a:lnTo>
                  <a:pt x="16075" y="28623"/>
                </a:lnTo>
                <a:lnTo>
                  <a:pt x="16075" y="28743"/>
                </a:lnTo>
                <a:lnTo>
                  <a:pt x="16134" y="28802"/>
                </a:lnTo>
                <a:lnTo>
                  <a:pt x="16314" y="28862"/>
                </a:lnTo>
                <a:lnTo>
                  <a:pt x="16493" y="28862"/>
                </a:lnTo>
                <a:lnTo>
                  <a:pt x="16672" y="28802"/>
                </a:lnTo>
                <a:lnTo>
                  <a:pt x="16911" y="28623"/>
                </a:lnTo>
                <a:lnTo>
                  <a:pt x="17150" y="28384"/>
                </a:lnTo>
                <a:lnTo>
                  <a:pt x="17389" y="28145"/>
                </a:lnTo>
                <a:lnTo>
                  <a:pt x="17569" y="27846"/>
                </a:lnTo>
                <a:lnTo>
                  <a:pt x="17688" y="27607"/>
                </a:lnTo>
                <a:lnTo>
                  <a:pt x="17688" y="27428"/>
                </a:lnTo>
                <a:lnTo>
                  <a:pt x="17688" y="27368"/>
                </a:lnTo>
                <a:lnTo>
                  <a:pt x="17628" y="27249"/>
                </a:lnTo>
                <a:lnTo>
                  <a:pt x="17509" y="27189"/>
                </a:lnTo>
                <a:lnTo>
                  <a:pt x="17330" y="27129"/>
                </a:lnTo>
                <a:close/>
                <a:moveTo>
                  <a:pt x="27548" y="27548"/>
                </a:moveTo>
                <a:lnTo>
                  <a:pt x="27368" y="27607"/>
                </a:lnTo>
                <a:lnTo>
                  <a:pt x="27249" y="27727"/>
                </a:lnTo>
                <a:lnTo>
                  <a:pt x="27189" y="27906"/>
                </a:lnTo>
                <a:lnTo>
                  <a:pt x="27189" y="28026"/>
                </a:lnTo>
                <a:lnTo>
                  <a:pt x="27189" y="28205"/>
                </a:lnTo>
                <a:lnTo>
                  <a:pt x="27309" y="28563"/>
                </a:lnTo>
                <a:lnTo>
                  <a:pt x="27607" y="28922"/>
                </a:lnTo>
                <a:lnTo>
                  <a:pt x="27787" y="29041"/>
                </a:lnTo>
                <a:lnTo>
                  <a:pt x="28026" y="29161"/>
                </a:lnTo>
                <a:lnTo>
                  <a:pt x="28205" y="29221"/>
                </a:lnTo>
                <a:lnTo>
                  <a:pt x="28444" y="29281"/>
                </a:lnTo>
                <a:lnTo>
                  <a:pt x="28683" y="29221"/>
                </a:lnTo>
                <a:lnTo>
                  <a:pt x="28922" y="29161"/>
                </a:lnTo>
                <a:lnTo>
                  <a:pt x="29101" y="29041"/>
                </a:lnTo>
                <a:lnTo>
                  <a:pt x="29221" y="28922"/>
                </a:lnTo>
                <a:lnTo>
                  <a:pt x="29281" y="28802"/>
                </a:lnTo>
                <a:lnTo>
                  <a:pt x="29281" y="28683"/>
                </a:lnTo>
                <a:lnTo>
                  <a:pt x="29161" y="28384"/>
                </a:lnTo>
                <a:lnTo>
                  <a:pt x="28982" y="28145"/>
                </a:lnTo>
                <a:lnTo>
                  <a:pt x="28803" y="28145"/>
                </a:lnTo>
                <a:lnTo>
                  <a:pt x="28325" y="27906"/>
                </a:lnTo>
                <a:lnTo>
                  <a:pt x="27847" y="27667"/>
                </a:lnTo>
                <a:lnTo>
                  <a:pt x="27727" y="27548"/>
                </a:lnTo>
                <a:close/>
                <a:moveTo>
                  <a:pt x="23058" y="974"/>
                </a:moveTo>
                <a:lnTo>
                  <a:pt x="23126" y="1196"/>
                </a:lnTo>
                <a:lnTo>
                  <a:pt x="23544" y="2211"/>
                </a:lnTo>
                <a:lnTo>
                  <a:pt x="24082" y="3347"/>
                </a:lnTo>
                <a:lnTo>
                  <a:pt x="25217" y="5558"/>
                </a:lnTo>
                <a:lnTo>
                  <a:pt x="25875" y="6932"/>
                </a:lnTo>
                <a:lnTo>
                  <a:pt x="27368" y="10697"/>
                </a:lnTo>
                <a:lnTo>
                  <a:pt x="28803" y="14521"/>
                </a:lnTo>
                <a:lnTo>
                  <a:pt x="30177" y="18345"/>
                </a:lnTo>
                <a:lnTo>
                  <a:pt x="30834" y="20257"/>
                </a:lnTo>
                <a:lnTo>
                  <a:pt x="31372" y="22229"/>
                </a:lnTo>
                <a:lnTo>
                  <a:pt x="31850" y="24440"/>
                </a:lnTo>
                <a:lnTo>
                  <a:pt x="32268" y="26651"/>
                </a:lnTo>
                <a:lnTo>
                  <a:pt x="32567" y="28504"/>
                </a:lnTo>
                <a:lnTo>
                  <a:pt x="32627" y="29101"/>
                </a:lnTo>
                <a:lnTo>
                  <a:pt x="32627" y="29340"/>
                </a:lnTo>
                <a:lnTo>
                  <a:pt x="32627" y="29460"/>
                </a:lnTo>
                <a:lnTo>
                  <a:pt x="32507" y="29639"/>
                </a:lnTo>
                <a:lnTo>
                  <a:pt x="32388" y="29759"/>
                </a:lnTo>
                <a:lnTo>
                  <a:pt x="31970" y="30117"/>
                </a:lnTo>
                <a:lnTo>
                  <a:pt x="31312" y="30535"/>
                </a:lnTo>
                <a:lnTo>
                  <a:pt x="30655" y="30954"/>
                </a:lnTo>
                <a:lnTo>
                  <a:pt x="29878" y="31252"/>
                </a:lnTo>
                <a:lnTo>
                  <a:pt x="29101" y="31432"/>
                </a:lnTo>
                <a:lnTo>
                  <a:pt x="28265" y="31611"/>
                </a:lnTo>
                <a:lnTo>
                  <a:pt x="27428" y="31730"/>
                </a:lnTo>
                <a:lnTo>
                  <a:pt x="26532" y="31790"/>
                </a:lnTo>
                <a:lnTo>
                  <a:pt x="25695" y="31850"/>
                </a:lnTo>
                <a:lnTo>
                  <a:pt x="23903" y="31790"/>
                </a:lnTo>
                <a:lnTo>
                  <a:pt x="22170" y="31611"/>
                </a:lnTo>
                <a:lnTo>
                  <a:pt x="19003" y="31252"/>
                </a:lnTo>
                <a:lnTo>
                  <a:pt x="16971" y="30954"/>
                </a:lnTo>
                <a:lnTo>
                  <a:pt x="14999" y="30655"/>
                </a:lnTo>
                <a:lnTo>
                  <a:pt x="13027" y="30237"/>
                </a:lnTo>
                <a:lnTo>
                  <a:pt x="11055" y="29759"/>
                </a:lnTo>
                <a:lnTo>
                  <a:pt x="10099" y="29460"/>
                </a:lnTo>
                <a:lnTo>
                  <a:pt x="9143" y="29161"/>
                </a:lnTo>
                <a:lnTo>
                  <a:pt x="7291" y="28384"/>
                </a:lnTo>
                <a:lnTo>
                  <a:pt x="6335" y="28026"/>
                </a:lnTo>
                <a:lnTo>
                  <a:pt x="5438" y="27727"/>
                </a:lnTo>
                <a:lnTo>
                  <a:pt x="4482" y="27428"/>
                </a:lnTo>
                <a:lnTo>
                  <a:pt x="3526" y="27249"/>
                </a:lnTo>
                <a:lnTo>
                  <a:pt x="8605" y="20616"/>
                </a:lnTo>
                <a:lnTo>
                  <a:pt x="13685" y="13983"/>
                </a:lnTo>
                <a:lnTo>
                  <a:pt x="15597" y="11473"/>
                </a:lnTo>
                <a:lnTo>
                  <a:pt x="18883" y="7171"/>
                </a:lnTo>
                <a:lnTo>
                  <a:pt x="20556" y="4900"/>
                </a:lnTo>
                <a:lnTo>
                  <a:pt x="21931" y="2928"/>
                </a:lnTo>
                <a:lnTo>
                  <a:pt x="22409" y="2152"/>
                </a:lnTo>
                <a:lnTo>
                  <a:pt x="22827" y="1494"/>
                </a:lnTo>
                <a:lnTo>
                  <a:pt x="23006" y="1076"/>
                </a:lnTo>
                <a:lnTo>
                  <a:pt x="23058" y="974"/>
                </a:lnTo>
                <a:close/>
                <a:moveTo>
                  <a:pt x="3168" y="27727"/>
                </a:moveTo>
                <a:lnTo>
                  <a:pt x="3825" y="28324"/>
                </a:lnTo>
                <a:lnTo>
                  <a:pt x="4602" y="28802"/>
                </a:lnTo>
                <a:lnTo>
                  <a:pt x="5438" y="29161"/>
                </a:lnTo>
                <a:lnTo>
                  <a:pt x="6335" y="29520"/>
                </a:lnTo>
                <a:lnTo>
                  <a:pt x="7291" y="29878"/>
                </a:lnTo>
                <a:lnTo>
                  <a:pt x="8187" y="30117"/>
                </a:lnTo>
                <a:lnTo>
                  <a:pt x="9920" y="30595"/>
                </a:lnTo>
                <a:lnTo>
                  <a:pt x="12071" y="31193"/>
                </a:lnTo>
                <a:lnTo>
                  <a:pt x="14222" y="31671"/>
                </a:lnTo>
                <a:lnTo>
                  <a:pt x="16373" y="32029"/>
                </a:lnTo>
                <a:lnTo>
                  <a:pt x="18584" y="32328"/>
                </a:lnTo>
                <a:lnTo>
                  <a:pt x="20377" y="32567"/>
                </a:lnTo>
                <a:lnTo>
                  <a:pt x="22230" y="32746"/>
                </a:lnTo>
                <a:lnTo>
                  <a:pt x="24082" y="32806"/>
                </a:lnTo>
                <a:lnTo>
                  <a:pt x="25934" y="32806"/>
                </a:lnTo>
                <a:lnTo>
                  <a:pt x="26831" y="32746"/>
                </a:lnTo>
                <a:lnTo>
                  <a:pt x="27787" y="32627"/>
                </a:lnTo>
                <a:lnTo>
                  <a:pt x="28683" y="32507"/>
                </a:lnTo>
                <a:lnTo>
                  <a:pt x="29579" y="32268"/>
                </a:lnTo>
                <a:lnTo>
                  <a:pt x="30416" y="32029"/>
                </a:lnTo>
                <a:lnTo>
                  <a:pt x="31253" y="31671"/>
                </a:lnTo>
                <a:lnTo>
                  <a:pt x="32089" y="31312"/>
                </a:lnTo>
                <a:lnTo>
                  <a:pt x="32866" y="30834"/>
                </a:lnTo>
                <a:lnTo>
                  <a:pt x="33045" y="32029"/>
                </a:lnTo>
                <a:lnTo>
                  <a:pt x="33165" y="32388"/>
                </a:lnTo>
                <a:lnTo>
                  <a:pt x="33165" y="32567"/>
                </a:lnTo>
                <a:lnTo>
                  <a:pt x="33105" y="32627"/>
                </a:lnTo>
                <a:lnTo>
                  <a:pt x="32985" y="32746"/>
                </a:lnTo>
                <a:lnTo>
                  <a:pt x="32866" y="32806"/>
                </a:lnTo>
                <a:lnTo>
                  <a:pt x="32448" y="32806"/>
                </a:lnTo>
                <a:lnTo>
                  <a:pt x="32209" y="32985"/>
                </a:lnTo>
                <a:lnTo>
                  <a:pt x="31850" y="33105"/>
                </a:lnTo>
                <a:lnTo>
                  <a:pt x="31133" y="33284"/>
                </a:lnTo>
                <a:lnTo>
                  <a:pt x="29759" y="33583"/>
                </a:lnTo>
                <a:lnTo>
                  <a:pt x="28026" y="33762"/>
                </a:lnTo>
                <a:lnTo>
                  <a:pt x="26233" y="33882"/>
                </a:lnTo>
                <a:lnTo>
                  <a:pt x="24500" y="33882"/>
                </a:lnTo>
                <a:lnTo>
                  <a:pt x="22708" y="33762"/>
                </a:lnTo>
                <a:lnTo>
                  <a:pt x="20915" y="33643"/>
                </a:lnTo>
                <a:lnTo>
                  <a:pt x="19182" y="33463"/>
                </a:lnTo>
                <a:lnTo>
                  <a:pt x="15716" y="33045"/>
                </a:lnTo>
                <a:lnTo>
                  <a:pt x="13924" y="32746"/>
                </a:lnTo>
                <a:lnTo>
                  <a:pt x="12191" y="32388"/>
                </a:lnTo>
                <a:lnTo>
                  <a:pt x="10517" y="31969"/>
                </a:lnTo>
                <a:lnTo>
                  <a:pt x="8844" y="31432"/>
                </a:lnTo>
                <a:lnTo>
                  <a:pt x="7231" y="30834"/>
                </a:lnTo>
                <a:lnTo>
                  <a:pt x="5618" y="30237"/>
                </a:lnTo>
                <a:lnTo>
                  <a:pt x="2331" y="28802"/>
                </a:lnTo>
                <a:lnTo>
                  <a:pt x="3168" y="27727"/>
                </a:lnTo>
                <a:close/>
                <a:moveTo>
                  <a:pt x="22887" y="0"/>
                </a:moveTo>
                <a:lnTo>
                  <a:pt x="22887" y="60"/>
                </a:lnTo>
                <a:lnTo>
                  <a:pt x="22827" y="180"/>
                </a:lnTo>
                <a:lnTo>
                  <a:pt x="22887" y="419"/>
                </a:lnTo>
                <a:lnTo>
                  <a:pt x="23030" y="885"/>
                </a:lnTo>
                <a:lnTo>
                  <a:pt x="23006" y="837"/>
                </a:lnTo>
                <a:lnTo>
                  <a:pt x="22827" y="1016"/>
                </a:lnTo>
                <a:lnTo>
                  <a:pt x="22349" y="1554"/>
                </a:lnTo>
                <a:lnTo>
                  <a:pt x="20676" y="3646"/>
                </a:lnTo>
                <a:lnTo>
                  <a:pt x="15597" y="10039"/>
                </a:lnTo>
                <a:lnTo>
                  <a:pt x="10278" y="16851"/>
                </a:lnTo>
                <a:lnTo>
                  <a:pt x="7291" y="20676"/>
                </a:lnTo>
                <a:lnTo>
                  <a:pt x="3526" y="25635"/>
                </a:lnTo>
                <a:lnTo>
                  <a:pt x="2690" y="26711"/>
                </a:lnTo>
                <a:lnTo>
                  <a:pt x="1435" y="28145"/>
                </a:lnTo>
                <a:lnTo>
                  <a:pt x="837" y="28922"/>
                </a:lnTo>
                <a:lnTo>
                  <a:pt x="359" y="29639"/>
                </a:lnTo>
                <a:lnTo>
                  <a:pt x="180" y="29998"/>
                </a:lnTo>
                <a:lnTo>
                  <a:pt x="60" y="30296"/>
                </a:lnTo>
                <a:lnTo>
                  <a:pt x="1" y="30595"/>
                </a:lnTo>
                <a:lnTo>
                  <a:pt x="1" y="30834"/>
                </a:lnTo>
                <a:lnTo>
                  <a:pt x="60" y="31013"/>
                </a:lnTo>
                <a:lnTo>
                  <a:pt x="180" y="31252"/>
                </a:lnTo>
                <a:lnTo>
                  <a:pt x="538" y="31671"/>
                </a:lnTo>
                <a:lnTo>
                  <a:pt x="1016" y="32089"/>
                </a:lnTo>
                <a:lnTo>
                  <a:pt x="1554" y="32507"/>
                </a:lnTo>
                <a:lnTo>
                  <a:pt x="2749" y="33284"/>
                </a:lnTo>
                <a:lnTo>
                  <a:pt x="3646" y="33822"/>
                </a:lnTo>
                <a:lnTo>
                  <a:pt x="4721" y="34479"/>
                </a:lnTo>
                <a:lnTo>
                  <a:pt x="5797" y="35077"/>
                </a:lnTo>
                <a:lnTo>
                  <a:pt x="6932" y="35615"/>
                </a:lnTo>
                <a:lnTo>
                  <a:pt x="8127" y="36093"/>
                </a:lnTo>
                <a:lnTo>
                  <a:pt x="9322" y="36511"/>
                </a:lnTo>
                <a:lnTo>
                  <a:pt x="10517" y="36869"/>
                </a:lnTo>
                <a:lnTo>
                  <a:pt x="11713" y="37168"/>
                </a:lnTo>
                <a:lnTo>
                  <a:pt x="12908" y="37467"/>
                </a:lnTo>
                <a:lnTo>
                  <a:pt x="14163" y="37706"/>
                </a:lnTo>
                <a:lnTo>
                  <a:pt x="15358" y="37885"/>
                </a:lnTo>
                <a:lnTo>
                  <a:pt x="16613" y="38005"/>
                </a:lnTo>
                <a:lnTo>
                  <a:pt x="17867" y="38124"/>
                </a:lnTo>
                <a:lnTo>
                  <a:pt x="20377" y="38244"/>
                </a:lnTo>
                <a:lnTo>
                  <a:pt x="22887" y="38184"/>
                </a:lnTo>
                <a:lnTo>
                  <a:pt x="25397" y="38124"/>
                </a:lnTo>
                <a:lnTo>
                  <a:pt x="27906" y="37945"/>
                </a:lnTo>
                <a:lnTo>
                  <a:pt x="30296" y="37945"/>
                </a:lnTo>
                <a:lnTo>
                  <a:pt x="30954" y="37885"/>
                </a:lnTo>
                <a:lnTo>
                  <a:pt x="31551" y="37826"/>
                </a:lnTo>
                <a:lnTo>
                  <a:pt x="32089" y="37706"/>
                </a:lnTo>
                <a:lnTo>
                  <a:pt x="32627" y="37586"/>
                </a:lnTo>
                <a:lnTo>
                  <a:pt x="32926" y="37467"/>
                </a:lnTo>
                <a:lnTo>
                  <a:pt x="33224" y="37288"/>
                </a:lnTo>
                <a:lnTo>
                  <a:pt x="33344" y="37228"/>
                </a:lnTo>
                <a:lnTo>
                  <a:pt x="33344" y="37049"/>
                </a:lnTo>
                <a:lnTo>
                  <a:pt x="33344" y="36929"/>
                </a:lnTo>
                <a:lnTo>
                  <a:pt x="33224" y="36690"/>
                </a:lnTo>
                <a:lnTo>
                  <a:pt x="33105" y="36571"/>
                </a:lnTo>
                <a:lnTo>
                  <a:pt x="32866" y="36511"/>
                </a:lnTo>
                <a:lnTo>
                  <a:pt x="32567" y="36451"/>
                </a:lnTo>
                <a:lnTo>
                  <a:pt x="32209" y="36511"/>
                </a:lnTo>
                <a:lnTo>
                  <a:pt x="31073" y="36630"/>
                </a:lnTo>
                <a:lnTo>
                  <a:pt x="28564" y="36869"/>
                </a:lnTo>
                <a:lnTo>
                  <a:pt x="25994" y="37049"/>
                </a:lnTo>
                <a:lnTo>
                  <a:pt x="23484" y="37168"/>
                </a:lnTo>
                <a:lnTo>
                  <a:pt x="20915" y="37168"/>
                </a:lnTo>
                <a:lnTo>
                  <a:pt x="19481" y="37108"/>
                </a:lnTo>
                <a:lnTo>
                  <a:pt x="18106" y="37049"/>
                </a:lnTo>
                <a:lnTo>
                  <a:pt x="16672" y="36929"/>
                </a:lnTo>
                <a:lnTo>
                  <a:pt x="15238" y="36750"/>
                </a:lnTo>
                <a:lnTo>
                  <a:pt x="13864" y="36571"/>
                </a:lnTo>
                <a:lnTo>
                  <a:pt x="12489" y="36272"/>
                </a:lnTo>
                <a:lnTo>
                  <a:pt x="11115" y="35913"/>
                </a:lnTo>
                <a:lnTo>
                  <a:pt x="9741" y="35555"/>
                </a:lnTo>
                <a:lnTo>
                  <a:pt x="8486" y="35077"/>
                </a:lnTo>
                <a:lnTo>
                  <a:pt x="7291" y="34599"/>
                </a:lnTo>
                <a:lnTo>
                  <a:pt x="6096" y="34061"/>
                </a:lnTo>
                <a:lnTo>
                  <a:pt x="4900" y="33404"/>
                </a:lnTo>
                <a:lnTo>
                  <a:pt x="3646" y="32567"/>
                </a:lnTo>
                <a:lnTo>
                  <a:pt x="2451" y="31730"/>
                </a:lnTo>
                <a:lnTo>
                  <a:pt x="1913" y="31312"/>
                </a:lnTo>
                <a:lnTo>
                  <a:pt x="1674" y="31133"/>
                </a:lnTo>
                <a:lnTo>
                  <a:pt x="1494" y="30954"/>
                </a:lnTo>
                <a:lnTo>
                  <a:pt x="1255" y="30476"/>
                </a:lnTo>
                <a:lnTo>
                  <a:pt x="1255" y="30296"/>
                </a:lnTo>
                <a:lnTo>
                  <a:pt x="1315" y="30177"/>
                </a:lnTo>
                <a:lnTo>
                  <a:pt x="1554" y="29818"/>
                </a:lnTo>
                <a:lnTo>
                  <a:pt x="1972" y="29281"/>
                </a:lnTo>
                <a:lnTo>
                  <a:pt x="2749" y="29878"/>
                </a:lnTo>
                <a:lnTo>
                  <a:pt x="3586" y="30416"/>
                </a:lnTo>
                <a:lnTo>
                  <a:pt x="4422" y="30954"/>
                </a:lnTo>
                <a:lnTo>
                  <a:pt x="5259" y="31372"/>
                </a:lnTo>
                <a:lnTo>
                  <a:pt x="6155" y="31790"/>
                </a:lnTo>
                <a:lnTo>
                  <a:pt x="7052" y="32149"/>
                </a:lnTo>
                <a:lnTo>
                  <a:pt x="8008" y="32448"/>
                </a:lnTo>
                <a:lnTo>
                  <a:pt x="8904" y="32746"/>
                </a:lnTo>
                <a:lnTo>
                  <a:pt x="10816" y="33224"/>
                </a:lnTo>
                <a:lnTo>
                  <a:pt x="12788" y="33643"/>
                </a:lnTo>
                <a:lnTo>
                  <a:pt x="14700" y="33941"/>
                </a:lnTo>
                <a:lnTo>
                  <a:pt x="16672" y="34121"/>
                </a:lnTo>
                <a:lnTo>
                  <a:pt x="20676" y="34599"/>
                </a:lnTo>
                <a:lnTo>
                  <a:pt x="22887" y="34838"/>
                </a:lnTo>
                <a:lnTo>
                  <a:pt x="25098" y="34957"/>
                </a:lnTo>
                <a:lnTo>
                  <a:pt x="27249" y="34957"/>
                </a:lnTo>
                <a:lnTo>
                  <a:pt x="28325" y="34838"/>
                </a:lnTo>
                <a:lnTo>
                  <a:pt x="29400" y="34718"/>
                </a:lnTo>
                <a:lnTo>
                  <a:pt x="30416" y="34479"/>
                </a:lnTo>
                <a:lnTo>
                  <a:pt x="31372" y="34240"/>
                </a:lnTo>
                <a:lnTo>
                  <a:pt x="32328" y="33882"/>
                </a:lnTo>
                <a:lnTo>
                  <a:pt x="33224" y="33404"/>
                </a:lnTo>
                <a:lnTo>
                  <a:pt x="33284" y="34300"/>
                </a:lnTo>
                <a:lnTo>
                  <a:pt x="33344" y="35435"/>
                </a:lnTo>
                <a:lnTo>
                  <a:pt x="33404" y="36033"/>
                </a:lnTo>
                <a:lnTo>
                  <a:pt x="33523" y="36571"/>
                </a:lnTo>
                <a:lnTo>
                  <a:pt x="33643" y="37049"/>
                </a:lnTo>
                <a:lnTo>
                  <a:pt x="33762" y="37347"/>
                </a:lnTo>
                <a:lnTo>
                  <a:pt x="34061" y="37586"/>
                </a:lnTo>
                <a:lnTo>
                  <a:pt x="34240" y="37646"/>
                </a:lnTo>
                <a:lnTo>
                  <a:pt x="34420" y="37706"/>
                </a:lnTo>
                <a:lnTo>
                  <a:pt x="34599" y="37706"/>
                </a:lnTo>
                <a:lnTo>
                  <a:pt x="34718" y="37646"/>
                </a:lnTo>
                <a:lnTo>
                  <a:pt x="34778" y="37467"/>
                </a:lnTo>
                <a:lnTo>
                  <a:pt x="34778" y="37228"/>
                </a:lnTo>
                <a:lnTo>
                  <a:pt x="34001" y="31730"/>
                </a:lnTo>
                <a:lnTo>
                  <a:pt x="33822" y="30535"/>
                </a:lnTo>
                <a:lnTo>
                  <a:pt x="33762" y="30296"/>
                </a:lnTo>
                <a:lnTo>
                  <a:pt x="33822" y="30117"/>
                </a:lnTo>
                <a:lnTo>
                  <a:pt x="33882" y="29998"/>
                </a:lnTo>
                <a:lnTo>
                  <a:pt x="34121" y="29878"/>
                </a:lnTo>
                <a:lnTo>
                  <a:pt x="34181" y="29579"/>
                </a:lnTo>
                <a:lnTo>
                  <a:pt x="34181" y="29101"/>
                </a:lnTo>
                <a:lnTo>
                  <a:pt x="34121" y="28922"/>
                </a:lnTo>
                <a:lnTo>
                  <a:pt x="34061" y="28802"/>
                </a:lnTo>
                <a:lnTo>
                  <a:pt x="34001" y="28743"/>
                </a:lnTo>
                <a:lnTo>
                  <a:pt x="33882" y="28743"/>
                </a:lnTo>
                <a:lnTo>
                  <a:pt x="33643" y="28922"/>
                </a:lnTo>
                <a:lnTo>
                  <a:pt x="33284" y="26831"/>
                </a:lnTo>
                <a:lnTo>
                  <a:pt x="32866" y="24799"/>
                </a:lnTo>
                <a:lnTo>
                  <a:pt x="32448" y="22767"/>
                </a:lnTo>
                <a:lnTo>
                  <a:pt x="31910" y="20795"/>
                </a:lnTo>
                <a:lnTo>
                  <a:pt x="31312" y="18823"/>
                </a:lnTo>
                <a:lnTo>
                  <a:pt x="30715" y="16851"/>
                </a:lnTo>
                <a:lnTo>
                  <a:pt x="29998" y="14880"/>
                </a:lnTo>
                <a:lnTo>
                  <a:pt x="29281" y="12908"/>
                </a:lnTo>
                <a:lnTo>
                  <a:pt x="27787" y="9143"/>
                </a:lnTo>
                <a:lnTo>
                  <a:pt x="26353" y="5378"/>
                </a:lnTo>
                <a:lnTo>
                  <a:pt x="25755" y="4243"/>
                </a:lnTo>
                <a:lnTo>
                  <a:pt x="24739" y="2331"/>
                </a:lnTo>
                <a:lnTo>
                  <a:pt x="24142" y="1375"/>
                </a:lnTo>
                <a:lnTo>
                  <a:pt x="23604" y="538"/>
                </a:lnTo>
                <a:lnTo>
                  <a:pt x="23365" y="299"/>
                </a:lnTo>
                <a:lnTo>
                  <a:pt x="23126" y="60"/>
                </a:lnTo>
                <a:lnTo>
                  <a:pt x="23006"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5"/>
          <p:cNvSpPr/>
          <p:nvPr/>
        </p:nvSpPr>
        <p:spPr>
          <a:xfrm rot="5503490">
            <a:off x="6926605" y="4268854"/>
            <a:ext cx="979970" cy="879830"/>
          </a:xfrm>
          <a:custGeom>
            <a:avLst/>
            <a:gdLst/>
            <a:ahLst/>
            <a:cxnLst/>
            <a:rect l="l" t="t" r="r" b="b"/>
            <a:pathLst>
              <a:path w="43861" h="39379" extrusionOk="0">
                <a:moveTo>
                  <a:pt x="39917" y="2092"/>
                </a:moveTo>
                <a:lnTo>
                  <a:pt x="40216" y="2331"/>
                </a:lnTo>
                <a:lnTo>
                  <a:pt x="40514" y="2510"/>
                </a:lnTo>
                <a:lnTo>
                  <a:pt x="40873" y="2689"/>
                </a:lnTo>
                <a:lnTo>
                  <a:pt x="41232" y="2809"/>
                </a:lnTo>
                <a:lnTo>
                  <a:pt x="41949" y="2988"/>
                </a:lnTo>
                <a:lnTo>
                  <a:pt x="42725" y="3048"/>
                </a:lnTo>
                <a:lnTo>
                  <a:pt x="42666" y="3586"/>
                </a:lnTo>
                <a:lnTo>
                  <a:pt x="42486" y="4064"/>
                </a:lnTo>
                <a:lnTo>
                  <a:pt x="42188" y="5080"/>
                </a:lnTo>
                <a:lnTo>
                  <a:pt x="41949" y="4960"/>
                </a:lnTo>
                <a:lnTo>
                  <a:pt x="41769" y="4900"/>
                </a:lnTo>
                <a:lnTo>
                  <a:pt x="41650" y="4960"/>
                </a:lnTo>
                <a:lnTo>
                  <a:pt x="41530" y="5080"/>
                </a:lnTo>
                <a:lnTo>
                  <a:pt x="41411" y="5259"/>
                </a:lnTo>
                <a:lnTo>
                  <a:pt x="41351" y="5498"/>
                </a:lnTo>
                <a:lnTo>
                  <a:pt x="41291" y="6036"/>
                </a:lnTo>
                <a:lnTo>
                  <a:pt x="41232" y="6633"/>
                </a:lnTo>
                <a:lnTo>
                  <a:pt x="41232" y="7231"/>
                </a:lnTo>
                <a:lnTo>
                  <a:pt x="41291" y="7888"/>
                </a:lnTo>
                <a:lnTo>
                  <a:pt x="41351" y="10099"/>
                </a:lnTo>
                <a:lnTo>
                  <a:pt x="41411" y="12370"/>
                </a:lnTo>
                <a:lnTo>
                  <a:pt x="41351" y="14760"/>
                </a:lnTo>
                <a:lnTo>
                  <a:pt x="41291" y="15955"/>
                </a:lnTo>
                <a:lnTo>
                  <a:pt x="41172" y="17150"/>
                </a:lnTo>
                <a:lnTo>
                  <a:pt x="41052" y="18345"/>
                </a:lnTo>
                <a:lnTo>
                  <a:pt x="40873" y="19540"/>
                </a:lnTo>
                <a:lnTo>
                  <a:pt x="40634" y="20735"/>
                </a:lnTo>
                <a:lnTo>
                  <a:pt x="40335" y="21871"/>
                </a:lnTo>
                <a:lnTo>
                  <a:pt x="40036" y="22887"/>
                </a:lnTo>
                <a:lnTo>
                  <a:pt x="39738" y="23843"/>
                </a:lnTo>
                <a:lnTo>
                  <a:pt x="39319" y="24739"/>
                </a:lnTo>
                <a:lnTo>
                  <a:pt x="38901" y="25695"/>
                </a:lnTo>
                <a:lnTo>
                  <a:pt x="38423" y="26591"/>
                </a:lnTo>
                <a:lnTo>
                  <a:pt x="37945" y="27488"/>
                </a:lnTo>
                <a:lnTo>
                  <a:pt x="37407" y="28324"/>
                </a:lnTo>
                <a:lnTo>
                  <a:pt x="36810" y="29161"/>
                </a:lnTo>
                <a:lnTo>
                  <a:pt x="36152" y="29938"/>
                </a:lnTo>
                <a:lnTo>
                  <a:pt x="35495" y="30715"/>
                </a:lnTo>
                <a:lnTo>
                  <a:pt x="34838" y="31432"/>
                </a:lnTo>
                <a:lnTo>
                  <a:pt x="34061" y="32149"/>
                </a:lnTo>
                <a:lnTo>
                  <a:pt x="33344" y="32806"/>
                </a:lnTo>
                <a:lnTo>
                  <a:pt x="32507" y="33403"/>
                </a:lnTo>
                <a:lnTo>
                  <a:pt x="31671" y="34001"/>
                </a:lnTo>
                <a:lnTo>
                  <a:pt x="30834" y="34599"/>
                </a:lnTo>
                <a:lnTo>
                  <a:pt x="29878" y="35136"/>
                </a:lnTo>
                <a:lnTo>
                  <a:pt x="28862" y="35674"/>
                </a:lnTo>
                <a:lnTo>
                  <a:pt x="27846" y="36152"/>
                </a:lnTo>
                <a:lnTo>
                  <a:pt x="26830" y="36571"/>
                </a:lnTo>
                <a:lnTo>
                  <a:pt x="25815" y="36929"/>
                </a:lnTo>
                <a:lnTo>
                  <a:pt x="24739" y="37228"/>
                </a:lnTo>
                <a:lnTo>
                  <a:pt x="23663" y="37527"/>
                </a:lnTo>
                <a:lnTo>
                  <a:pt x="22528" y="37706"/>
                </a:lnTo>
                <a:lnTo>
                  <a:pt x="21453" y="37885"/>
                </a:lnTo>
                <a:lnTo>
                  <a:pt x="20317" y="38005"/>
                </a:lnTo>
                <a:lnTo>
                  <a:pt x="19242" y="38064"/>
                </a:lnTo>
                <a:lnTo>
                  <a:pt x="18106" y="38064"/>
                </a:lnTo>
                <a:lnTo>
                  <a:pt x="17031" y="38005"/>
                </a:lnTo>
                <a:lnTo>
                  <a:pt x="15895" y="37945"/>
                </a:lnTo>
                <a:lnTo>
                  <a:pt x="14760" y="37766"/>
                </a:lnTo>
                <a:lnTo>
                  <a:pt x="13684" y="37586"/>
                </a:lnTo>
                <a:lnTo>
                  <a:pt x="12668" y="37347"/>
                </a:lnTo>
                <a:lnTo>
                  <a:pt x="11712" y="37108"/>
                </a:lnTo>
                <a:lnTo>
                  <a:pt x="9740" y="36511"/>
                </a:lnTo>
                <a:lnTo>
                  <a:pt x="7828" y="35794"/>
                </a:lnTo>
                <a:lnTo>
                  <a:pt x="5976" y="34957"/>
                </a:lnTo>
                <a:lnTo>
                  <a:pt x="4542" y="34240"/>
                </a:lnTo>
                <a:lnTo>
                  <a:pt x="3884" y="33822"/>
                </a:lnTo>
                <a:lnTo>
                  <a:pt x="3167" y="33344"/>
                </a:lnTo>
                <a:lnTo>
                  <a:pt x="2570" y="32866"/>
                </a:lnTo>
                <a:lnTo>
                  <a:pt x="2032" y="32268"/>
                </a:lnTo>
                <a:lnTo>
                  <a:pt x="1793" y="31969"/>
                </a:lnTo>
                <a:lnTo>
                  <a:pt x="1614" y="31611"/>
                </a:lnTo>
                <a:lnTo>
                  <a:pt x="1434" y="31252"/>
                </a:lnTo>
                <a:lnTo>
                  <a:pt x="1315" y="30894"/>
                </a:lnTo>
                <a:lnTo>
                  <a:pt x="1554" y="31013"/>
                </a:lnTo>
                <a:lnTo>
                  <a:pt x="1733" y="31073"/>
                </a:lnTo>
                <a:lnTo>
                  <a:pt x="1913" y="31013"/>
                </a:lnTo>
                <a:lnTo>
                  <a:pt x="2032" y="30894"/>
                </a:lnTo>
                <a:lnTo>
                  <a:pt x="2271" y="30535"/>
                </a:lnTo>
                <a:lnTo>
                  <a:pt x="2450" y="30177"/>
                </a:lnTo>
                <a:lnTo>
                  <a:pt x="2869" y="30655"/>
                </a:lnTo>
                <a:lnTo>
                  <a:pt x="3406" y="31133"/>
                </a:lnTo>
                <a:lnTo>
                  <a:pt x="3944" y="31551"/>
                </a:lnTo>
                <a:lnTo>
                  <a:pt x="4542" y="31910"/>
                </a:lnTo>
                <a:lnTo>
                  <a:pt x="5199" y="32268"/>
                </a:lnTo>
                <a:lnTo>
                  <a:pt x="5856" y="32567"/>
                </a:lnTo>
                <a:lnTo>
                  <a:pt x="7231" y="33105"/>
                </a:lnTo>
                <a:lnTo>
                  <a:pt x="8665" y="33583"/>
                </a:lnTo>
                <a:lnTo>
                  <a:pt x="10099" y="33882"/>
                </a:lnTo>
                <a:lnTo>
                  <a:pt x="11533" y="34180"/>
                </a:lnTo>
                <a:lnTo>
                  <a:pt x="12788" y="34360"/>
                </a:lnTo>
                <a:lnTo>
                  <a:pt x="14342" y="34539"/>
                </a:lnTo>
                <a:lnTo>
                  <a:pt x="15836" y="34599"/>
                </a:lnTo>
                <a:lnTo>
                  <a:pt x="17389" y="34599"/>
                </a:lnTo>
                <a:lnTo>
                  <a:pt x="18943" y="34479"/>
                </a:lnTo>
                <a:lnTo>
                  <a:pt x="20437" y="34240"/>
                </a:lnTo>
                <a:lnTo>
                  <a:pt x="21931" y="33941"/>
                </a:lnTo>
                <a:lnTo>
                  <a:pt x="23424" y="33523"/>
                </a:lnTo>
                <a:lnTo>
                  <a:pt x="24859" y="33045"/>
                </a:lnTo>
                <a:lnTo>
                  <a:pt x="26054" y="32567"/>
                </a:lnTo>
                <a:lnTo>
                  <a:pt x="27249" y="32029"/>
                </a:lnTo>
                <a:lnTo>
                  <a:pt x="28324" y="31432"/>
                </a:lnTo>
                <a:lnTo>
                  <a:pt x="29400" y="30774"/>
                </a:lnTo>
                <a:lnTo>
                  <a:pt x="30476" y="30057"/>
                </a:lnTo>
                <a:lnTo>
                  <a:pt x="31491" y="29280"/>
                </a:lnTo>
                <a:lnTo>
                  <a:pt x="32447" y="28444"/>
                </a:lnTo>
                <a:lnTo>
                  <a:pt x="33344" y="27547"/>
                </a:lnTo>
                <a:lnTo>
                  <a:pt x="34240" y="26651"/>
                </a:lnTo>
                <a:lnTo>
                  <a:pt x="35077" y="25695"/>
                </a:lnTo>
                <a:lnTo>
                  <a:pt x="35854" y="24679"/>
                </a:lnTo>
                <a:lnTo>
                  <a:pt x="36571" y="23663"/>
                </a:lnTo>
                <a:lnTo>
                  <a:pt x="37288" y="22588"/>
                </a:lnTo>
                <a:lnTo>
                  <a:pt x="37885" y="21452"/>
                </a:lnTo>
                <a:lnTo>
                  <a:pt x="38483" y="20317"/>
                </a:lnTo>
                <a:lnTo>
                  <a:pt x="38961" y="19122"/>
                </a:lnTo>
                <a:lnTo>
                  <a:pt x="39558" y="17628"/>
                </a:lnTo>
                <a:lnTo>
                  <a:pt x="39977" y="16074"/>
                </a:lnTo>
                <a:lnTo>
                  <a:pt x="40275" y="14581"/>
                </a:lnTo>
                <a:lnTo>
                  <a:pt x="40514" y="13027"/>
                </a:lnTo>
                <a:lnTo>
                  <a:pt x="40634" y="11473"/>
                </a:lnTo>
                <a:lnTo>
                  <a:pt x="40753" y="9920"/>
                </a:lnTo>
                <a:lnTo>
                  <a:pt x="40933" y="6753"/>
                </a:lnTo>
                <a:lnTo>
                  <a:pt x="41172" y="5438"/>
                </a:lnTo>
                <a:lnTo>
                  <a:pt x="41232" y="5080"/>
                </a:lnTo>
                <a:lnTo>
                  <a:pt x="41232" y="4721"/>
                </a:lnTo>
                <a:lnTo>
                  <a:pt x="41172" y="4422"/>
                </a:lnTo>
                <a:lnTo>
                  <a:pt x="41052" y="4243"/>
                </a:lnTo>
                <a:lnTo>
                  <a:pt x="40933" y="4183"/>
                </a:lnTo>
                <a:lnTo>
                  <a:pt x="40753" y="4183"/>
                </a:lnTo>
                <a:lnTo>
                  <a:pt x="40694" y="4303"/>
                </a:lnTo>
                <a:lnTo>
                  <a:pt x="40574" y="4542"/>
                </a:lnTo>
                <a:lnTo>
                  <a:pt x="40455" y="4840"/>
                </a:lnTo>
                <a:lnTo>
                  <a:pt x="40335" y="5558"/>
                </a:lnTo>
                <a:lnTo>
                  <a:pt x="40335" y="5916"/>
                </a:lnTo>
                <a:lnTo>
                  <a:pt x="40275" y="6753"/>
                </a:lnTo>
                <a:lnTo>
                  <a:pt x="40216" y="7589"/>
                </a:lnTo>
                <a:lnTo>
                  <a:pt x="40216" y="9203"/>
                </a:lnTo>
                <a:lnTo>
                  <a:pt x="40216" y="10876"/>
                </a:lnTo>
                <a:lnTo>
                  <a:pt x="40156" y="11653"/>
                </a:lnTo>
                <a:lnTo>
                  <a:pt x="40096" y="12489"/>
                </a:lnTo>
                <a:lnTo>
                  <a:pt x="39857" y="13923"/>
                </a:lnTo>
                <a:lnTo>
                  <a:pt x="39558" y="15357"/>
                </a:lnTo>
                <a:lnTo>
                  <a:pt x="39200" y="16732"/>
                </a:lnTo>
                <a:lnTo>
                  <a:pt x="38722" y="18106"/>
                </a:lnTo>
                <a:lnTo>
                  <a:pt x="38124" y="19421"/>
                </a:lnTo>
                <a:lnTo>
                  <a:pt x="37467" y="20735"/>
                </a:lnTo>
                <a:lnTo>
                  <a:pt x="36750" y="21990"/>
                </a:lnTo>
                <a:lnTo>
                  <a:pt x="35973" y="23245"/>
                </a:lnTo>
                <a:lnTo>
                  <a:pt x="35077" y="24440"/>
                </a:lnTo>
                <a:lnTo>
                  <a:pt x="34180" y="25516"/>
                </a:lnTo>
                <a:lnTo>
                  <a:pt x="33165" y="26591"/>
                </a:lnTo>
                <a:lnTo>
                  <a:pt x="32149" y="27607"/>
                </a:lnTo>
                <a:lnTo>
                  <a:pt x="31013" y="28563"/>
                </a:lnTo>
                <a:lnTo>
                  <a:pt x="29878" y="29400"/>
                </a:lnTo>
                <a:lnTo>
                  <a:pt x="28623" y="30177"/>
                </a:lnTo>
                <a:lnTo>
                  <a:pt x="27368" y="30894"/>
                </a:lnTo>
                <a:lnTo>
                  <a:pt x="25874" y="31611"/>
                </a:lnTo>
                <a:lnTo>
                  <a:pt x="24321" y="32268"/>
                </a:lnTo>
                <a:lnTo>
                  <a:pt x="22707" y="32746"/>
                </a:lnTo>
                <a:lnTo>
                  <a:pt x="21094" y="33105"/>
                </a:lnTo>
                <a:lnTo>
                  <a:pt x="19421" y="33403"/>
                </a:lnTo>
                <a:lnTo>
                  <a:pt x="17748" y="33583"/>
                </a:lnTo>
                <a:lnTo>
                  <a:pt x="16075" y="33643"/>
                </a:lnTo>
                <a:lnTo>
                  <a:pt x="14401" y="33583"/>
                </a:lnTo>
                <a:lnTo>
                  <a:pt x="12668" y="33403"/>
                </a:lnTo>
                <a:lnTo>
                  <a:pt x="10995" y="33105"/>
                </a:lnTo>
                <a:lnTo>
                  <a:pt x="9382" y="32686"/>
                </a:lnTo>
                <a:lnTo>
                  <a:pt x="8545" y="32447"/>
                </a:lnTo>
                <a:lnTo>
                  <a:pt x="7769" y="32149"/>
                </a:lnTo>
                <a:lnTo>
                  <a:pt x="6992" y="31850"/>
                </a:lnTo>
                <a:lnTo>
                  <a:pt x="6215" y="31491"/>
                </a:lnTo>
                <a:lnTo>
                  <a:pt x="4721" y="30774"/>
                </a:lnTo>
                <a:lnTo>
                  <a:pt x="4362" y="30595"/>
                </a:lnTo>
                <a:lnTo>
                  <a:pt x="4004" y="30475"/>
                </a:lnTo>
                <a:lnTo>
                  <a:pt x="3287" y="30296"/>
                </a:lnTo>
                <a:lnTo>
                  <a:pt x="2988" y="30117"/>
                </a:lnTo>
                <a:lnTo>
                  <a:pt x="2809" y="29938"/>
                </a:lnTo>
                <a:lnTo>
                  <a:pt x="2749" y="29818"/>
                </a:lnTo>
                <a:lnTo>
                  <a:pt x="2689" y="29699"/>
                </a:lnTo>
                <a:lnTo>
                  <a:pt x="2689" y="29519"/>
                </a:lnTo>
                <a:lnTo>
                  <a:pt x="2749" y="29400"/>
                </a:lnTo>
                <a:lnTo>
                  <a:pt x="3347" y="29758"/>
                </a:lnTo>
                <a:lnTo>
                  <a:pt x="4004" y="29997"/>
                </a:lnTo>
                <a:lnTo>
                  <a:pt x="4721" y="30177"/>
                </a:lnTo>
                <a:lnTo>
                  <a:pt x="5498" y="30296"/>
                </a:lnTo>
                <a:lnTo>
                  <a:pt x="7051" y="30475"/>
                </a:lnTo>
                <a:lnTo>
                  <a:pt x="8426" y="30535"/>
                </a:lnTo>
                <a:lnTo>
                  <a:pt x="10219" y="30595"/>
                </a:lnTo>
                <a:lnTo>
                  <a:pt x="11951" y="30595"/>
                </a:lnTo>
                <a:lnTo>
                  <a:pt x="13684" y="30416"/>
                </a:lnTo>
                <a:lnTo>
                  <a:pt x="15417" y="30236"/>
                </a:lnTo>
                <a:lnTo>
                  <a:pt x="17090" y="29997"/>
                </a:lnTo>
                <a:lnTo>
                  <a:pt x="18704" y="29639"/>
                </a:lnTo>
                <a:lnTo>
                  <a:pt x="20317" y="29221"/>
                </a:lnTo>
                <a:lnTo>
                  <a:pt x="21931" y="28683"/>
                </a:lnTo>
                <a:lnTo>
                  <a:pt x="23484" y="28085"/>
                </a:lnTo>
                <a:lnTo>
                  <a:pt x="24978" y="27368"/>
                </a:lnTo>
                <a:lnTo>
                  <a:pt x="26472" y="26532"/>
                </a:lnTo>
                <a:lnTo>
                  <a:pt x="27846" y="25576"/>
                </a:lnTo>
                <a:lnTo>
                  <a:pt x="29041" y="24619"/>
                </a:lnTo>
                <a:lnTo>
                  <a:pt x="30177" y="23544"/>
                </a:lnTo>
                <a:lnTo>
                  <a:pt x="31193" y="22468"/>
                </a:lnTo>
                <a:lnTo>
                  <a:pt x="32089" y="21273"/>
                </a:lnTo>
                <a:lnTo>
                  <a:pt x="32985" y="20018"/>
                </a:lnTo>
                <a:lnTo>
                  <a:pt x="33762" y="18704"/>
                </a:lnTo>
                <a:lnTo>
                  <a:pt x="34539" y="17389"/>
                </a:lnTo>
                <a:lnTo>
                  <a:pt x="35256" y="16015"/>
                </a:lnTo>
                <a:lnTo>
                  <a:pt x="36810" y="12728"/>
                </a:lnTo>
                <a:lnTo>
                  <a:pt x="38304" y="9442"/>
                </a:lnTo>
                <a:lnTo>
                  <a:pt x="39797" y="5916"/>
                </a:lnTo>
                <a:lnTo>
                  <a:pt x="39977" y="5438"/>
                </a:lnTo>
                <a:lnTo>
                  <a:pt x="40275" y="4661"/>
                </a:lnTo>
                <a:lnTo>
                  <a:pt x="40335" y="4243"/>
                </a:lnTo>
                <a:lnTo>
                  <a:pt x="40335" y="4004"/>
                </a:lnTo>
                <a:lnTo>
                  <a:pt x="40275" y="3884"/>
                </a:lnTo>
                <a:lnTo>
                  <a:pt x="40156" y="3825"/>
                </a:lnTo>
                <a:lnTo>
                  <a:pt x="40036" y="3825"/>
                </a:lnTo>
                <a:lnTo>
                  <a:pt x="39797" y="3884"/>
                </a:lnTo>
                <a:lnTo>
                  <a:pt x="39917" y="2988"/>
                </a:lnTo>
                <a:lnTo>
                  <a:pt x="39917" y="2092"/>
                </a:lnTo>
                <a:close/>
                <a:moveTo>
                  <a:pt x="40753" y="0"/>
                </a:moveTo>
                <a:lnTo>
                  <a:pt x="40455" y="60"/>
                </a:lnTo>
                <a:lnTo>
                  <a:pt x="40156" y="120"/>
                </a:lnTo>
                <a:lnTo>
                  <a:pt x="39917" y="180"/>
                </a:lnTo>
                <a:lnTo>
                  <a:pt x="39618" y="299"/>
                </a:lnTo>
                <a:lnTo>
                  <a:pt x="39260" y="598"/>
                </a:lnTo>
                <a:lnTo>
                  <a:pt x="39200" y="658"/>
                </a:lnTo>
                <a:lnTo>
                  <a:pt x="39140" y="658"/>
                </a:lnTo>
                <a:lnTo>
                  <a:pt x="39200" y="777"/>
                </a:lnTo>
                <a:lnTo>
                  <a:pt x="39260" y="897"/>
                </a:lnTo>
                <a:lnTo>
                  <a:pt x="39200" y="1076"/>
                </a:lnTo>
                <a:lnTo>
                  <a:pt x="39021" y="2152"/>
                </a:lnTo>
                <a:lnTo>
                  <a:pt x="38841" y="3287"/>
                </a:lnTo>
                <a:lnTo>
                  <a:pt x="38722" y="4482"/>
                </a:lnTo>
                <a:lnTo>
                  <a:pt x="38602" y="5617"/>
                </a:lnTo>
                <a:lnTo>
                  <a:pt x="38423" y="6394"/>
                </a:lnTo>
                <a:lnTo>
                  <a:pt x="38244" y="7171"/>
                </a:lnTo>
                <a:lnTo>
                  <a:pt x="37766" y="8725"/>
                </a:lnTo>
                <a:lnTo>
                  <a:pt x="37168" y="10338"/>
                </a:lnTo>
                <a:lnTo>
                  <a:pt x="36511" y="11892"/>
                </a:lnTo>
                <a:lnTo>
                  <a:pt x="35734" y="13445"/>
                </a:lnTo>
                <a:lnTo>
                  <a:pt x="34957" y="14939"/>
                </a:lnTo>
                <a:lnTo>
                  <a:pt x="33344" y="17807"/>
                </a:lnTo>
                <a:lnTo>
                  <a:pt x="32866" y="18644"/>
                </a:lnTo>
                <a:lnTo>
                  <a:pt x="32328" y="19421"/>
                </a:lnTo>
                <a:lnTo>
                  <a:pt x="31730" y="20198"/>
                </a:lnTo>
                <a:lnTo>
                  <a:pt x="31193" y="20915"/>
                </a:lnTo>
                <a:lnTo>
                  <a:pt x="30595" y="21632"/>
                </a:lnTo>
                <a:lnTo>
                  <a:pt x="29938" y="22289"/>
                </a:lnTo>
                <a:lnTo>
                  <a:pt x="29280" y="22887"/>
                </a:lnTo>
                <a:lnTo>
                  <a:pt x="28623" y="23484"/>
                </a:lnTo>
                <a:lnTo>
                  <a:pt x="27966" y="24022"/>
                </a:lnTo>
                <a:lnTo>
                  <a:pt x="27249" y="24560"/>
                </a:lnTo>
                <a:lnTo>
                  <a:pt x="25815" y="25516"/>
                </a:lnTo>
                <a:lnTo>
                  <a:pt x="24261" y="26352"/>
                </a:lnTo>
                <a:lnTo>
                  <a:pt x="22707" y="27129"/>
                </a:lnTo>
                <a:lnTo>
                  <a:pt x="21094" y="27727"/>
                </a:lnTo>
                <a:lnTo>
                  <a:pt x="19421" y="28265"/>
                </a:lnTo>
                <a:lnTo>
                  <a:pt x="17688" y="28683"/>
                </a:lnTo>
                <a:lnTo>
                  <a:pt x="15895" y="28982"/>
                </a:lnTo>
                <a:lnTo>
                  <a:pt x="14103" y="29221"/>
                </a:lnTo>
                <a:lnTo>
                  <a:pt x="12250" y="29340"/>
                </a:lnTo>
                <a:lnTo>
                  <a:pt x="10398" y="29400"/>
                </a:lnTo>
                <a:lnTo>
                  <a:pt x="5617" y="29400"/>
                </a:lnTo>
                <a:lnTo>
                  <a:pt x="5199" y="29340"/>
                </a:lnTo>
                <a:lnTo>
                  <a:pt x="4721" y="29280"/>
                </a:lnTo>
                <a:lnTo>
                  <a:pt x="4243" y="29161"/>
                </a:lnTo>
                <a:lnTo>
                  <a:pt x="4004" y="29161"/>
                </a:lnTo>
                <a:lnTo>
                  <a:pt x="3884" y="29041"/>
                </a:lnTo>
                <a:lnTo>
                  <a:pt x="3586" y="28802"/>
                </a:lnTo>
                <a:lnTo>
                  <a:pt x="3347" y="28504"/>
                </a:lnTo>
                <a:lnTo>
                  <a:pt x="3167" y="28265"/>
                </a:lnTo>
                <a:lnTo>
                  <a:pt x="2928" y="28026"/>
                </a:lnTo>
                <a:lnTo>
                  <a:pt x="2630" y="27846"/>
                </a:lnTo>
                <a:lnTo>
                  <a:pt x="2211" y="27727"/>
                </a:lnTo>
                <a:lnTo>
                  <a:pt x="1494" y="27607"/>
                </a:lnTo>
                <a:lnTo>
                  <a:pt x="777" y="27547"/>
                </a:lnTo>
                <a:lnTo>
                  <a:pt x="478" y="27547"/>
                </a:lnTo>
                <a:lnTo>
                  <a:pt x="359" y="27607"/>
                </a:lnTo>
                <a:lnTo>
                  <a:pt x="120" y="27846"/>
                </a:lnTo>
                <a:lnTo>
                  <a:pt x="0" y="28145"/>
                </a:lnTo>
                <a:lnTo>
                  <a:pt x="0" y="28504"/>
                </a:lnTo>
                <a:lnTo>
                  <a:pt x="60" y="28862"/>
                </a:lnTo>
                <a:lnTo>
                  <a:pt x="239" y="29639"/>
                </a:lnTo>
                <a:lnTo>
                  <a:pt x="419" y="30236"/>
                </a:lnTo>
                <a:lnTo>
                  <a:pt x="1016" y="31671"/>
                </a:lnTo>
                <a:lnTo>
                  <a:pt x="1315" y="32328"/>
                </a:lnTo>
                <a:lnTo>
                  <a:pt x="1614" y="32866"/>
                </a:lnTo>
                <a:lnTo>
                  <a:pt x="2032" y="33403"/>
                </a:lnTo>
                <a:lnTo>
                  <a:pt x="2510" y="33941"/>
                </a:lnTo>
                <a:lnTo>
                  <a:pt x="3108" y="34479"/>
                </a:lnTo>
                <a:lnTo>
                  <a:pt x="3765" y="34957"/>
                </a:lnTo>
                <a:lnTo>
                  <a:pt x="4602" y="35495"/>
                </a:lnTo>
                <a:lnTo>
                  <a:pt x="5498" y="36033"/>
                </a:lnTo>
                <a:lnTo>
                  <a:pt x="6334" y="36511"/>
                </a:lnTo>
                <a:lnTo>
                  <a:pt x="7231" y="36929"/>
                </a:lnTo>
                <a:lnTo>
                  <a:pt x="8187" y="37347"/>
                </a:lnTo>
                <a:lnTo>
                  <a:pt x="9083" y="37706"/>
                </a:lnTo>
                <a:lnTo>
                  <a:pt x="10039" y="38064"/>
                </a:lnTo>
                <a:lnTo>
                  <a:pt x="10995" y="38363"/>
                </a:lnTo>
                <a:lnTo>
                  <a:pt x="12728" y="38781"/>
                </a:lnTo>
                <a:lnTo>
                  <a:pt x="14401" y="39080"/>
                </a:lnTo>
                <a:lnTo>
                  <a:pt x="16134" y="39319"/>
                </a:lnTo>
                <a:lnTo>
                  <a:pt x="17867" y="39379"/>
                </a:lnTo>
                <a:lnTo>
                  <a:pt x="19600" y="39379"/>
                </a:lnTo>
                <a:lnTo>
                  <a:pt x="21273" y="39200"/>
                </a:lnTo>
                <a:lnTo>
                  <a:pt x="23006" y="38961"/>
                </a:lnTo>
                <a:lnTo>
                  <a:pt x="24620" y="38542"/>
                </a:lnTo>
                <a:lnTo>
                  <a:pt x="26293" y="38064"/>
                </a:lnTo>
                <a:lnTo>
                  <a:pt x="27846" y="37467"/>
                </a:lnTo>
                <a:lnTo>
                  <a:pt x="29400" y="36750"/>
                </a:lnTo>
                <a:lnTo>
                  <a:pt x="30894" y="35913"/>
                </a:lnTo>
                <a:lnTo>
                  <a:pt x="32388" y="35017"/>
                </a:lnTo>
                <a:lnTo>
                  <a:pt x="33762" y="33941"/>
                </a:lnTo>
                <a:lnTo>
                  <a:pt x="35077" y="32806"/>
                </a:lnTo>
                <a:lnTo>
                  <a:pt x="36272" y="31551"/>
                </a:lnTo>
                <a:lnTo>
                  <a:pt x="36929" y="30774"/>
                </a:lnTo>
                <a:lnTo>
                  <a:pt x="37527" y="30057"/>
                </a:lnTo>
                <a:lnTo>
                  <a:pt x="38064" y="29280"/>
                </a:lnTo>
                <a:lnTo>
                  <a:pt x="38602" y="28444"/>
                </a:lnTo>
                <a:lnTo>
                  <a:pt x="39080" y="27667"/>
                </a:lnTo>
                <a:lnTo>
                  <a:pt x="39558" y="26830"/>
                </a:lnTo>
                <a:lnTo>
                  <a:pt x="39977" y="25934"/>
                </a:lnTo>
                <a:lnTo>
                  <a:pt x="40335" y="25098"/>
                </a:lnTo>
                <a:lnTo>
                  <a:pt x="41052" y="23305"/>
                </a:lnTo>
                <a:lnTo>
                  <a:pt x="41590" y="21512"/>
                </a:lnTo>
                <a:lnTo>
                  <a:pt x="42008" y="19600"/>
                </a:lnTo>
                <a:lnTo>
                  <a:pt x="42307" y="17688"/>
                </a:lnTo>
                <a:lnTo>
                  <a:pt x="42546" y="15477"/>
                </a:lnTo>
                <a:lnTo>
                  <a:pt x="42606" y="13266"/>
                </a:lnTo>
                <a:lnTo>
                  <a:pt x="42666" y="11055"/>
                </a:lnTo>
                <a:lnTo>
                  <a:pt x="42606" y="8784"/>
                </a:lnTo>
                <a:lnTo>
                  <a:pt x="42486" y="7709"/>
                </a:lnTo>
                <a:lnTo>
                  <a:pt x="42427" y="7111"/>
                </a:lnTo>
                <a:lnTo>
                  <a:pt x="42486" y="6573"/>
                </a:lnTo>
                <a:lnTo>
                  <a:pt x="43024" y="5558"/>
                </a:lnTo>
                <a:lnTo>
                  <a:pt x="43323" y="4781"/>
                </a:lnTo>
                <a:lnTo>
                  <a:pt x="43681" y="3645"/>
                </a:lnTo>
                <a:lnTo>
                  <a:pt x="43801" y="3108"/>
                </a:lnTo>
                <a:lnTo>
                  <a:pt x="43861" y="2570"/>
                </a:lnTo>
                <a:lnTo>
                  <a:pt x="43801" y="2211"/>
                </a:lnTo>
                <a:lnTo>
                  <a:pt x="43741" y="2032"/>
                </a:lnTo>
                <a:lnTo>
                  <a:pt x="43622" y="1912"/>
                </a:lnTo>
                <a:lnTo>
                  <a:pt x="43502" y="1673"/>
                </a:lnTo>
                <a:lnTo>
                  <a:pt x="43383" y="1434"/>
                </a:lnTo>
                <a:lnTo>
                  <a:pt x="43024" y="956"/>
                </a:lnTo>
                <a:lnTo>
                  <a:pt x="42546" y="598"/>
                </a:lnTo>
                <a:lnTo>
                  <a:pt x="41949" y="299"/>
                </a:lnTo>
                <a:lnTo>
                  <a:pt x="41351" y="120"/>
                </a:lnTo>
                <a:lnTo>
                  <a:pt x="40753"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5"/>
          <p:cNvSpPr/>
          <p:nvPr/>
        </p:nvSpPr>
        <p:spPr>
          <a:xfrm>
            <a:off x="7317562" y="2528710"/>
            <a:ext cx="220297" cy="237680"/>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5"/>
          <p:cNvSpPr/>
          <p:nvPr/>
        </p:nvSpPr>
        <p:spPr>
          <a:xfrm rot="-830047">
            <a:off x="6946689" y="2203902"/>
            <a:ext cx="287064" cy="735692"/>
          </a:xfrm>
          <a:custGeom>
            <a:avLst/>
            <a:gdLst/>
            <a:ahLst/>
            <a:cxnLst/>
            <a:rect l="l" t="t" r="r" b="b"/>
            <a:pathLst>
              <a:path w="12848" h="32927" extrusionOk="0">
                <a:moveTo>
                  <a:pt x="3825" y="1017"/>
                </a:moveTo>
                <a:lnTo>
                  <a:pt x="3944" y="1256"/>
                </a:lnTo>
                <a:lnTo>
                  <a:pt x="4004" y="1495"/>
                </a:lnTo>
                <a:lnTo>
                  <a:pt x="4004" y="2152"/>
                </a:lnTo>
                <a:lnTo>
                  <a:pt x="4004" y="2750"/>
                </a:lnTo>
                <a:lnTo>
                  <a:pt x="4004" y="3347"/>
                </a:lnTo>
                <a:lnTo>
                  <a:pt x="4183" y="4961"/>
                </a:lnTo>
                <a:lnTo>
                  <a:pt x="4362" y="6574"/>
                </a:lnTo>
                <a:lnTo>
                  <a:pt x="4840" y="9681"/>
                </a:lnTo>
                <a:lnTo>
                  <a:pt x="5319" y="12729"/>
                </a:lnTo>
                <a:lnTo>
                  <a:pt x="4123" y="11653"/>
                </a:lnTo>
                <a:lnTo>
                  <a:pt x="2869" y="10578"/>
                </a:lnTo>
                <a:lnTo>
                  <a:pt x="2151" y="10100"/>
                </a:lnTo>
                <a:lnTo>
                  <a:pt x="1733" y="9801"/>
                </a:lnTo>
                <a:lnTo>
                  <a:pt x="1554" y="9622"/>
                </a:lnTo>
                <a:lnTo>
                  <a:pt x="1494" y="9502"/>
                </a:lnTo>
                <a:lnTo>
                  <a:pt x="1434" y="9323"/>
                </a:lnTo>
                <a:lnTo>
                  <a:pt x="1494" y="9084"/>
                </a:lnTo>
                <a:lnTo>
                  <a:pt x="1614" y="8606"/>
                </a:lnTo>
                <a:lnTo>
                  <a:pt x="1853" y="7709"/>
                </a:lnTo>
                <a:lnTo>
                  <a:pt x="2271" y="5976"/>
                </a:lnTo>
                <a:lnTo>
                  <a:pt x="2749" y="4303"/>
                </a:lnTo>
                <a:lnTo>
                  <a:pt x="3825" y="1017"/>
                </a:lnTo>
                <a:close/>
                <a:moveTo>
                  <a:pt x="4542" y="1973"/>
                </a:moveTo>
                <a:lnTo>
                  <a:pt x="5079" y="2690"/>
                </a:lnTo>
                <a:lnTo>
                  <a:pt x="5617" y="3467"/>
                </a:lnTo>
                <a:lnTo>
                  <a:pt x="6693" y="5020"/>
                </a:lnTo>
                <a:lnTo>
                  <a:pt x="7589" y="6574"/>
                </a:lnTo>
                <a:lnTo>
                  <a:pt x="8486" y="8247"/>
                </a:lnTo>
                <a:lnTo>
                  <a:pt x="9203" y="9920"/>
                </a:lnTo>
                <a:lnTo>
                  <a:pt x="9621" y="10757"/>
                </a:lnTo>
                <a:lnTo>
                  <a:pt x="9800" y="11175"/>
                </a:lnTo>
                <a:lnTo>
                  <a:pt x="9860" y="11534"/>
                </a:lnTo>
                <a:lnTo>
                  <a:pt x="9800" y="11952"/>
                </a:lnTo>
                <a:lnTo>
                  <a:pt x="9621" y="12251"/>
                </a:lnTo>
                <a:lnTo>
                  <a:pt x="9083" y="12968"/>
                </a:lnTo>
                <a:lnTo>
                  <a:pt x="7888" y="14581"/>
                </a:lnTo>
                <a:lnTo>
                  <a:pt x="6633" y="16254"/>
                </a:lnTo>
                <a:lnTo>
                  <a:pt x="6334" y="14521"/>
                </a:lnTo>
                <a:lnTo>
                  <a:pt x="6095" y="12789"/>
                </a:lnTo>
                <a:lnTo>
                  <a:pt x="5617" y="9203"/>
                </a:lnTo>
                <a:lnTo>
                  <a:pt x="5139" y="5558"/>
                </a:lnTo>
                <a:lnTo>
                  <a:pt x="4840" y="3766"/>
                </a:lnTo>
                <a:lnTo>
                  <a:pt x="4542" y="1973"/>
                </a:lnTo>
                <a:close/>
                <a:moveTo>
                  <a:pt x="1375" y="9980"/>
                </a:moveTo>
                <a:lnTo>
                  <a:pt x="2630" y="11354"/>
                </a:lnTo>
                <a:lnTo>
                  <a:pt x="3944" y="12609"/>
                </a:lnTo>
                <a:lnTo>
                  <a:pt x="4601" y="13267"/>
                </a:lnTo>
                <a:lnTo>
                  <a:pt x="5139" y="13864"/>
                </a:lnTo>
                <a:lnTo>
                  <a:pt x="5319" y="14163"/>
                </a:lnTo>
                <a:lnTo>
                  <a:pt x="5498" y="14521"/>
                </a:lnTo>
                <a:lnTo>
                  <a:pt x="5677" y="14940"/>
                </a:lnTo>
                <a:lnTo>
                  <a:pt x="5737" y="15418"/>
                </a:lnTo>
                <a:lnTo>
                  <a:pt x="6394" y="18884"/>
                </a:lnTo>
                <a:lnTo>
                  <a:pt x="7111" y="22290"/>
                </a:lnTo>
                <a:lnTo>
                  <a:pt x="3406" y="20198"/>
                </a:lnTo>
                <a:lnTo>
                  <a:pt x="2570" y="19780"/>
                </a:lnTo>
                <a:lnTo>
                  <a:pt x="2151" y="19541"/>
                </a:lnTo>
                <a:lnTo>
                  <a:pt x="1793" y="19302"/>
                </a:lnTo>
                <a:lnTo>
                  <a:pt x="1375" y="19003"/>
                </a:lnTo>
                <a:lnTo>
                  <a:pt x="1195" y="18824"/>
                </a:lnTo>
                <a:lnTo>
                  <a:pt x="1136" y="18704"/>
                </a:lnTo>
                <a:lnTo>
                  <a:pt x="1016" y="18346"/>
                </a:lnTo>
                <a:lnTo>
                  <a:pt x="956" y="17689"/>
                </a:lnTo>
                <a:lnTo>
                  <a:pt x="897" y="16732"/>
                </a:lnTo>
                <a:lnTo>
                  <a:pt x="837" y="15776"/>
                </a:lnTo>
                <a:lnTo>
                  <a:pt x="897" y="13864"/>
                </a:lnTo>
                <a:lnTo>
                  <a:pt x="1076" y="11892"/>
                </a:lnTo>
                <a:lnTo>
                  <a:pt x="1375" y="9980"/>
                </a:lnTo>
                <a:close/>
                <a:moveTo>
                  <a:pt x="10218" y="12669"/>
                </a:moveTo>
                <a:lnTo>
                  <a:pt x="10577" y="13864"/>
                </a:lnTo>
                <a:lnTo>
                  <a:pt x="10936" y="15059"/>
                </a:lnTo>
                <a:lnTo>
                  <a:pt x="11294" y="16613"/>
                </a:lnTo>
                <a:lnTo>
                  <a:pt x="11593" y="18286"/>
                </a:lnTo>
                <a:lnTo>
                  <a:pt x="11712" y="19123"/>
                </a:lnTo>
                <a:lnTo>
                  <a:pt x="11832" y="19959"/>
                </a:lnTo>
                <a:lnTo>
                  <a:pt x="11832" y="20796"/>
                </a:lnTo>
                <a:lnTo>
                  <a:pt x="11772" y="21573"/>
                </a:lnTo>
                <a:lnTo>
                  <a:pt x="11712" y="22110"/>
                </a:lnTo>
                <a:lnTo>
                  <a:pt x="11593" y="22349"/>
                </a:lnTo>
                <a:lnTo>
                  <a:pt x="11473" y="22469"/>
                </a:lnTo>
                <a:lnTo>
                  <a:pt x="11175" y="22827"/>
                </a:lnTo>
                <a:lnTo>
                  <a:pt x="10696" y="23246"/>
                </a:lnTo>
                <a:lnTo>
                  <a:pt x="9621" y="24321"/>
                </a:lnTo>
                <a:lnTo>
                  <a:pt x="9143" y="24859"/>
                </a:lnTo>
                <a:lnTo>
                  <a:pt x="8665" y="25457"/>
                </a:lnTo>
                <a:lnTo>
                  <a:pt x="7828" y="21871"/>
                </a:lnTo>
                <a:lnTo>
                  <a:pt x="7051" y="18286"/>
                </a:lnTo>
                <a:lnTo>
                  <a:pt x="6872" y="17449"/>
                </a:lnTo>
                <a:lnTo>
                  <a:pt x="6812" y="17210"/>
                </a:lnTo>
                <a:lnTo>
                  <a:pt x="6812" y="16912"/>
                </a:lnTo>
                <a:lnTo>
                  <a:pt x="6872" y="16673"/>
                </a:lnTo>
                <a:lnTo>
                  <a:pt x="6992" y="16434"/>
                </a:lnTo>
                <a:lnTo>
                  <a:pt x="7231" y="16135"/>
                </a:lnTo>
                <a:lnTo>
                  <a:pt x="7470" y="15836"/>
                </a:lnTo>
                <a:lnTo>
                  <a:pt x="8904" y="14282"/>
                </a:lnTo>
                <a:lnTo>
                  <a:pt x="10218" y="12669"/>
                </a:lnTo>
                <a:close/>
                <a:moveTo>
                  <a:pt x="1375" y="19959"/>
                </a:moveTo>
                <a:lnTo>
                  <a:pt x="1972" y="20437"/>
                </a:lnTo>
                <a:lnTo>
                  <a:pt x="2689" y="20915"/>
                </a:lnTo>
                <a:lnTo>
                  <a:pt x="4064" y="21692"/>
                </a:lnTo>
                <a:lnTo>
                  <a:pt x="5498" y="22469"/>
                </a:lnTo>
                <a:lnTo>
                  <a:pt x="6215" y="22887"/>
                </a:lnTo>
                <a:lnTo>
                  <a:pt x="6812" y="23365"/>
                </a:lnTo>
                <a:lnTo>
                  <a:pt x="7111" y="23604"/>
                </a:lnTo>
                <a:lnTo>
                  <a:pt x="7290" y="23903"/>
                </a:lnTo>
                <a:lnTo>
                  <a:pt x="7529" y="24202"/>
                </a:lnTo>
                <a:lnTo>
                  <a:pt x="7709" y="24620"/>
                </a:lnTo>
                <a:lnTo>
                  <a:pt x="8007" y="25516"/>
                </a:lnTo>
                <a:lnTo>
                  <a:pt x="8247" y="26473"/>
                </a:lnTo>
                <a:lnTo>
                  <a:pt x="8665" y="28504"/>
                </a:lnTo>
                <a:lnTo>
                  <a:pt x="8844" y="29401"/>
                </a:lnTo>
                <a:lnTo>
                  <a:pt x="9023" y="30177"/>
                </a:lnTo>
                <a:lnTo>
                  <a:pt x="9023" y="30177"/>
                </a:lnTo>
                <a:lnTo>
                  <a:pt x="6633" y="27847"/>
                </a:lnTo>
                <a:lnTo>
                  <a:pt x="5498" y="26652"/>
                </a:lnTo>
                <a:lnTo>
                  <a:pt x="4362" y="25397"/>
                </a:lnTo>
                <a:lnTo>
                  <a:pt x="3466" y="24142"/>
                </a:lnTo>
                <a:lnTo>
                  <a:pt x="2988" y="23485"/>
                </a:lnTo>
                <a:lnTo>
                  <a:pt x="2570" y="22827"/>
                </a:lnTo>
                <a:lnTo>
                  <a:pt x="2211" y="22110"/>
                </a:lnTo>
                <a:lnTo>
                  <a:pt x="1912" y="21453"/>
                </a:lnTo>
                <a:lnTo>
                  <a:pt x="1614" y="20676"/>
                </a:lnTo>
                <a:lnTo>
                  <a:pt x="1375" y="19959"/>
                </a:lnTo>
                <a:close/>
                <a:moveTo>
                  <a:pt x="11832" y="23485"/>
                </a:moveTo>
                <a:lnTo>
                  <a:pt x="11712" y="25636"/>
                </a:lnTo>
                <a:lnTo>
                  <a:pt x="11473" y="27727"/>
                </a:lnTo>
                <a:lnTo>
                  <a:pt x="11055" y="29759"/>
                </a:lnTo>
                <a:lnTo>
                  <a:pt x="10577" y="31850"/>
                </a:lnTo>
                <a:lnTo>
                  <a:pt x="10278" y="31432"/>
                </a:lnTo>
                <a:lnTo>
                  <a:pt x="9979" y="30835"/>
                </a:lnTo>
                <a:lnTo>
                  <a:pt x="9740" y="30237"/>
                </a:lnTo>
                <a:lnTo>
                  <a:pt x="9501" y="29520"/>
                </a:lnTo>
                <a:lnTo>
                  <a:pt x="9203" y="28086"/>
                </a:lnTo>
                <a:lnTo>
                  <a:pt x="9083" y="27429"/>
                </a:lnTo>
                <a:lnTo>
                  <a:pt x="9023" y="26891"/>
                </a:lnTo>
                <a:lnTo>
                  <a:pt x="9023" y="26293"/>
                </a:lnTo>
                <a:lnTo>
                  <a:pt x="9023" y="26114"/>
                </a:lnTo>
                <a:lnTo>
                  <a:pt x="9083" y="25994"/>
                </a:lnTo>
                <a:lnTo>
                  <a:pt x="9382" y="25755"/>
                </a:lnTo>
                <a:lnTo>
                  <a:pt x="9920" y="25337"/>
                </a:lnTo>
                <a:lnTo>
                  <a:pt x="10876" y="24441"/>
                </a:lnTo>
                <a:lnTo>
                  <a:pt x="11832" y="23485"/>
                </a:lnTo>
                <a:close/>
                <a:moveTo>
                  <a:pt x="3526" y="1"/>
                </a:moveTo>
                <a:lnTo>
                  <a:pt x="3586" y="61"/>
                </a:lnTo>
                <a:lnTo>
                  <a:pt x="3586" y="120"/>
                </a:lnTo>
                <a:lnTo>
                  <a:pt x="3586" y="479"/>
                </a:lnTo>
                <a:lnTo>
                  <a:pt x="3466" y="897"/>
                </a:lnTo>
                <a:lnTo>
                  <a:pt x="3287" y="1375"/>
                </a:lnTo>
                <a:lnTo>
                  <a:pt x="2809" y="2391"/>
                </a:lnTo>
                <a:lnTo>
                  <a:pt x="2570" y="2989"/>
                </a:lnTo>
                <a:lnTo>
                  <a:pt x="1853" y="4841"/>
                </a:lnTo>
                <a:lnTo>
                  <a:pt x="1315" y="6813"/>
                </a:lnTo>
                <a:lnTo>
                  <a:pt x="956" y="8247"/>
                </a:lnTo>
                <a:lnTo>
                  <a:pt x="658" y="9681"/>
                </a:lnTo>
                <a:lnTo>
                  <a:pt x="419" y="11115"/>
                </a:lnTo>
                <a:lnTo>
                  <a:pt x="239" y="12609"/>
                </a:lnTo>
                <a:lnTo>
                  <a:pt x="60" y="14521"/>
                </a:lnTo>
                <a:lnTo>
                  <a:pt x="0" y="15478"/>
                </a:lnTo>
                <a:lnTo>
                  <a:pt x="60" y="16434"/>
                </a:lnTo>
                <a:lnTo>
                  <a:pt x="120" y="17330"/>
                </a:lnTo>
                <a:lnTo>
                  <a:pt x="180" y="18226"/>
                </a:lnTo>
                <a:lnTo>
                  <a:pt x="359" y="19063"/>
                </a:lnTo>
                <a:lnTo>
                  <a:pt x="538" y="19899"/>
                </a:lnTo>
                <a:lnTo>
                  <a:pt x="777" y="20736"/>
                </a:lnTo>
                <a:lnTo>
                  <a:pt x="1076" y="21573"/>
                </a:lnTo>
                <a:lnTo>
                  <a:pt x="1375" y="22409"/>
                </a:lnTo>
                <a:lnTo>
                  <a:pt x="1793" y="23246"/>
                </a:lnTo>
                <a:lnTo>
                  <a:pt x="2211" y="24023"/>
                </a:lnTo>
                <a:lnTo>
                  <a:pt x="2689" y="24799"/>
                </a:lnTo>
                <a:lnTo>
                  <a:pt x="3227" y="25636"/>
                </a:lnTo>
                <a:lnTo>
                  <a:pt x="3825" y="26413"/>
                </a:lnTo>
                <a:lnTo>
                  <a:pt x="5020" y="27847"/>
                </a:lnTo>
                <a:lnTo>
                  <a:pt x="6215" y="29221"/>
                </a:lnTo>
                <a:lnTo>
                  <a:pt x="7529" y="30596"/>
                </a:lnTo>
                <a:lnTo>
                  <a:pt x="8187" y="31193"/>
                </a:lnTo>
                <a:lnTo>
                  <a:pt x="8904" y="31850"/>
                </a:lnTo>
                <a:lnTo>
                  <a:pt x="9083" y="32030"/>
                </a:lnTo>
                <a:lnTo>
                  <a:pt x="9382" y="32329"/>
                </a:lnTo>
                <a:lnTo>
                  <a:pt x="9621" y="32627"/>
                </a:lnTo>
                <a:lnTo>
                  <a:pt x="9800" y="32807"/>
                </a:lnTo>
                <a:lnTo>
                  <a:pt x="10099" y="32926"/>
                </a:lnTo>
                <a:lnTo>
                  <a:pt x="10159" y="32926"/>
                </a:lnTo>
                <a:lnTo>
                  <a:pt x="10278" y="32807"/>
                </a:lnTo>
                <a:lnTo>
                  <a:pt x="10577" y="32687"/>
                </a:lnTo>
                <a:lnTo>
                  <a:pt x="10876" y="32627"/>
                </a:lnTo>
                <a:lnTo>
                  <a:pt x="11115" y="32508"/>
                </a:lnTo>
                <a:lnTo>
                  <a:pt x="11294" y="32329"/>
                </a:lnTo>
                <a:lnTo>
                  <a:pt x="11414" y="32149"/>
                </a:lnTo>
                <a:lnTo>
                  <a:pt x="11593" y="31671"/>
                </a:lnTo>
                <a:lnTo>
                  <a:pt x="11772" y="30954"/>
                </a:lnTo>
                <a:lnTo>
                  <a:pt x="12190" y="28982"/>
                </a:lnTo>
                <a:lnTo>
                  <a:pt x="12549" y="26951"/>
                </a:lnTo>
                <a:lnTo>
                  <a:pt x="12728" y="24919"/>
                </a:lnTo>
                <a:lnTo>
                  <a:pt x="12848" y="22887"/>
                </a:lnTo>
                <a:lnTo>
                  <a:pt x="12788" y="20856"/>
                </a:lnTo>
                <a:lnTo>
                  <a:pt x="12609" y="18824"/>
                </a:lnTo>
                <a:lnTo>
                  <a:pt x="12310" y="16792"/>
                </a:lnTo>
                <a:lnTo>
                  <a:pt x="11892" y="14820"/>
                </a:lnTo>
                <a:lnTo>
                  <a:pt x="11354" y="12669"/>
                </a:lnTo>
                <a:lnTo>
                  <a:pt x="10995" y="11593"/>
                </a:lnTo>
                <a:lnTo>
                  <a:pt x="10637" y="10578"/>
                </a:lnTo>
                <a:lnTo>
                  <a:pt x="10218" y="9562"/>
                </a:lnTo>
                <a:lnTo>
                  <a:pt x="9800" y="8546"/>
                </a:lnTo>
                <a:lnTo>
                  <a:pt x="9322" y="7530"/>
                </a:lnTo>
                <a:lnTo>
                  <a:pt x="8784" y="6514"/>
                </a:lnTo>
                <a:lnTo>
                  <a:pt x="7828" y="4781"/>
                </a:lnTo>
                <a:lnTo>
                  <a:pt x="7231" y="3766"/>
                </a:lnTo>
                <a:lnTo>
                  <a:pt x="6633" y="2809"/>
                </a:lnTo>
                <a:lnTo>
                  <a:pt x="5916" y="1853"/>
                </a:lnTo>
                <a:lnTo>
                  <a:pt x="5139" y="1077"/>
                </a:lnTo>
                <a:lnTo>
                  <a:pt x="4781" y="718"/>
                </a:lnTo>
                <a:lnTo>
                  <a:pt x="4362" y="419"/>
                </a:lnTo>
                <a:lnTo>
                  <a:pt x="3944" y="180"/>
                </a:lnTo>
                <a:lnTo>
                  <a:pt x="3526"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5"/>
          <p:cNvSpPr/>
          <p:nvPr/>
        </p:nvSpPr>
        <p:spPr>
          <a:xfrm>
            <a:off x="6947912" y="-65921"/>
            <a:ext cx="457954" cy="349817"/>
          </a:xfrm>
          <a:custGeom>
            <a:avLst/>
            <a:gdLst/>
            <a:ahLst/>
            <a:cxnLst/>
            <a:rect l="l" t="t" r="r" b="b"/>
            <a:pathLst>
              <a:path w="20497" h="15657" extrusionOk="0">
                <a:moveTo>
                  <a:pt x="5199" y="1793"/>
                </a:moveTo>
                <a:lnTo>
                  <a:pt x="3944" y="1853"/>
                </a:lnTo>
                <a:lnTo>
                  <a:pt x="3347" y="1912"/>
                </a:lnTo>
                <a:lnTo>
                  <a:pt x="2809" y="2032"/>
                </a:lnTo>
                <a:lnTo>
                  <a:pt x="2451" y="2152"/>
                </a:lnTo>
                <a:lnTo>
                  <a:pt x="2331" y="2271"/>
                </a:lnTo>
                <a:lnTo>
                  <a:pt x="2271" y="2391"/>
                </a:lnTo>
                <a:lnTo>
                  <a:pt x="2331" y="2510"/>
                </a:lnTo>
                <a:lnTo>
                  <a:pt x="2510" y="2630"/>
                </a:lnTo>
                <a:lnTo>
                  <a:pt x="2690" y="2689"/>
                </a:lnTo>
                <a:lnTo>
                  <a:pt x="2929" y="2749"/>
                </a:lnTo>
                <a:lnTo>
                  <a:pt x="3586" y="2689"/>
                </a:lnTo>
                <a:lnTo>
                  <a:pt x="4303" y="2570"/>
                </a:lnTo>
                <a:lnTo>
                  <a:pt x="5020" y="2391"/>
                </a:lnTo>
                <a:lnTo>
                  <a:pt x="5558" y="2152"/>
                </a:lnTo>
                <a:lnTo>
                  <a:pt x="5916" y="1972"/>
                </a:lnTo>
                <a:lnTo>
                  <a:pt x="5916" y="1912"/>
                </a:lnTo>
                <a:lnTo>
                  <a:pt x="5916" y="1853"/>
                </a:lnTo>
                <a:lnTo>
                  <a:pt x="5618" y="1793"/>
                </a:lnTo>
                <a:close/>
                <a:moveTo>
                  <a:pt x="5618" y="777"/>
                </a:moveTo>
                <a:lnTo>
                  <a:pt x="6275" y="837"/>
                </a:lnTo>
                <a:lnTo>
                  <a:pt x="6872" y="1076"/>
                </a:lnTo>
                <a:lnTo>
                  <a:pt x="7111" y="1195"/>
                </a:lnTo>
                <a:lnTo>
                  <a:pt x="7350" y="1375"/>
                </a:lnTo>
                <a:lnTo>
                  <a:pt x="7590" y="1554"/>
                </a:lnTo>
                <a:lnTo>
                  <a:pt x="7769" y="1793"/>
                </a:lnTo>
                <a:lnTo>
                  <a:pt x="7888" y="2032"/>
                </a:lnTo>
                <a:lnTo>
                  <a:pt x="8008" y="2331"/>
                </a:lnTo>
                <a:lnTo>
                  <a:pt x="8127" y="2630"/>
                </a:lnTo>
                <a:lnTo>
                  <a:pt x="8127" y="2988"/>
                </a:lnTo>
                <a:lnTo>
                  <a:pt x="8127" y="3347"/>
                </a:lnTo>
                <a:lnTo>
                  <a:pt x="8068" y="3705"/>
                </a:lnTo>
                <a:lnTo>
                  <a:pt x="8008" y="4004"/>
                </a:lnTo>
                <a:lnTo>
                  <a:pt x="7888" y="4303"/>
                </a:lnTo>
                <a:lnTo>
                  <a:pt x="7590" y="4900"/>
                </a:lnTo>
                <a:lnTo>
                  <a:pt x="7171" y="5378"/>
                </a:lnTo>
                <a:lnTo>
                  <a:pt x="6633" y="5737"/>
                </a:lnTo>
                <a:lnTo>
                  <a:pt x="6096" y="6095"/>
                </a:lnTo>
                <a:lnTo>
                  <a:pt x="5438" y="6334"/>
                </a:lnTo>
                <a:lnTo>
                  <a:pt x="4841" y="6514"/>
                </a:lnTo>
                <a:lnTo>
                  <a:pt x="4183" y="6573"/>
                </a:lnTo>
                <a:lnTo>
                  <a:pt x="3526" y="6514"/>
                </a:lnTo>
                <a:lnTo>
                  <a:pt x="2869" y="6394"/>
                </a:lnTo>
                <a:lnTo>
                  <a:pt x="2331" y="6215"/>
                </a:lnTo>
                <a:lnTo>
                  <a:pt x="1853" y="5856"/>
                </a:lnTo>
                <a:lnTo>
                  <a:pt x="1614" y="5677"/>
                </a:lnTo>
                <a:lnTo>
                  <a:pt x="1435" y="5438"/>
                </a:lnTo>
                <a:lnTo>
                  <a:pt x="1255" y="5199"/>
                </a:lnTo>
                <a:lnTo>
                  <a:pt x="1076" y="4900"/>
                </a:lnTo>
                <a:lnTo>
                  <a:pt x="1016" y="4601"/>
                </a:lnTo>
                <a:lnTo>
                  <a:pt x="897" y="4243"/>
                </a:lnTo>
                <a:lnTo>
                  <a:pt x="897" y="3944"/>
                </a:lnTo>
                <a:lnTo>
                  <a:pt x="897" y="3645"/>
                </a:lnTo>
                <a:lnTo>
                  <a:pt x="957" y="3347"/>
                </a:lnTo>
                <a:lnTo>
                  <a:pt x="1016" y="3048"/>
                </a:lnTo>
                <a:lnTo>
                  <a:pt x="1196" y="2749"/>
                </a:lnTo>
                <a:lnTo>
                  <a:pt x="1375" y="2510"/>
                </a:lnTo>
                <a:lnTo>
                  <a:pt x="1793" y="2032"/>
                </a:lnTo>
                <a:lnTo>
                  <a:pt x="2271" y="1614"/>
                </a:lnTo>
                <a:lnTo>
                  <a:pt x="2929" y="1315"/>
                </a:lnTo>
                <a:lnTo>
                  <a:pt x="3586" y="1016"/>
                </a:lnTo>
                <a:lnTo>
                  <a:pt x="4243" y="837"/>
                </a:lnTo>
                <a:lnTo>
                  <a:pt x="4960" y="777"/>
                </a:lnTo>
                <a:close/>
                <a:moveTo>
                  <a:pt x="4721" y="0"/>
                </a:moveTo>
                <a:lnTo>
                  <a:pt x="4243" y="60"/>
                </a:lnTo>
                <a:lnTo>
                  <a:pt x="3885" y="120"/>
                </a:lnTo>
                <a:lnTo>
                  <a:pt x="3765" y="180"/>
                </a:lnTo>
                <a:lnTo>
                  <a:pt x="3705" y="299"/>
                </a:lnTo>
                <a:lnTo>
                  <a:pt x="3765" y="359"/>
                </a:lnTo>
                <a:lnTo>
                  <a:pt x="3825" y="478"/>
                </a:lnTo>
                <a:lnTo>
                  <a:pt x="3227" y="598"/>
                </a:lnTo>
                <a:lnTo>
                  <a:pt x="2570" y="777"/>
                </a:lnTo>
                <a:lnTo>
                  <a:pt x="2032" y="1016"/>
                </a:lnTo>
                <a:lnTo>
                  <a:pt x="1554" y="1315"/>
                </a:lnTo>
                <a:lnTo>
                  <a:pt x="1076" y="1733"/>
                </a:lnTo>
                <a:lnTo>
                  <a:pt x="718" y="2152"/>
                </a:lnTo>
                <a:lnTo>
                  <a:pt x="419" y="2630"/>
                </a:lnTo>
                <a:lnTo>
                  <a:pt x="180" y="3108"/>
                </a:lnTo>
                <a:lnTo>
                  <a:pt x="60" y="3645"/>
                </a:lnTo>
                <a:lnTo>
                  <a:pt x="1" y="4123"/>
                </a:lnTo>
                <a:lnTo>
                  <a:pt x="60" y="4661"/>
                </a:lnTo>
                <a:lnTo>
                  <a:pt x="180" y="5139"/>
                </a:lnTo>
                <a:lnTo>
                  <a:pt x="479" y="5617"/>
                </a:lnTo>
                <a:lnTo>
                  <a:pt x="837" y="6095"/>
                </a:lnTo>
                <a:lnTo>
                  <a:pt x="1375" y="6454"/>
                </a:lnTo>
                <a:lnTo>
                  <a:pt x="1973" y="6812"/>
                </a:lnTo>
                <a:lnTo>
                  <a:pt x="2570" y="7051"/>
                </a:lnTo>
                <a:lnTo>
                  <a:pt x="3168" y="7171"/>
                </a:lnTo>
                <a:lnTo>
                  <a:pt x="3765" y="7290"/>
                </a:lnTo>
                <a:lnTo>
                  <a:pt x="4901" y="7290"/>
                </a:lnTo>
                <a:lnTo>
                  <a:pt x="5438" y="7171"/>
                </a:lnTo>
                <a:lnTo>
                  <a:pt x="5976" y="6992"/>
                </a:lnTo>
                <a:lnTo>
                  <a:pt x="6514" y="6753"/>
                </a:lnTo>
                <a:lnTo>
                  <a:pt x="6992" y="6514"/>
                </a:lnTo>
                <a:lnTo>
                  <a:pt x="7410" y="6155"/>
                </a:lnTo>
                <a:lnTo>
                  <a:pt x="7829" y="5797"/>
                </a:lnTo>
                <a:lnTo>
                  <a:pt x="8127" y="5319"/>
                </a:lnTo>
                <a:lnTo>
                  <a:pt x="8426" y="4840"/>
                </a:lnTo>
                <a:lnTo>
                  <a:pt x="8605" y="4303"/>
                </a:lnTo>
                <a:lnTo>
                  <a:pt x="8725" y="3645"/>
                </a:lnTo>
                <a:lnTo>
                  <a:pt x="8785" y="3048"/>
                </a:lnTo>
                <a:lnTo>
                  <a:pt x="8785" y="2450"/>
                </a:lnTo>
                <a:lnTo>
                  <a:pt x="8665" y="1912"/>
                </a:lnTo>
                <a:lnTo>
                  <a:pt x="8426" y="1434"/>
                </a:lnTo>
                <a:lnTo>
                  <a:pt x="8127" y="1016"/>
                </a:lnTo>
                <a:lnTo>
                  <a:pt x="7769" y="717"/>
                </a:lnTo>
                <a:lnTo>
                  <a:pt x="7350" y="419"/>
                </a:lnTo>
                <a:lnTo>
                  <a:pt x="6872" y="180"/>
                </a:lnTo>
                <a:lnTo>
                  <a:pt x="6335" y="60"/>
                </a:lnTo>
                <a:lnTo>
                  <a:pt x="5737" y="0"/>
                </a:lnTo>
                <a:close/>
                <a:moveTo>
                  <a:pt x="16553" y="7290"/>
                </a:moveTo>
                <a:lnTo>
                  <a:pt x="16254" y="7410"/>
                </a:lnTo>
                <a:lnTo>
                  <a:pt x="16075" y="7470"/>
                </a:lnTo>
                <a:lnTo>
                  <a:pt x="15895" y="7649"/>
                </a:lnTo>
                <a:lnTo>
                  <a:pt x="15776" y="7768"/>
                </a:lnTo>
                <a:lnTo>
                  <a:pt x="15716" y="7948"/>
                </a:lnTo>
                <a:lnTo>
                  <a:pt x="15716" y="8127"/>
                </a:lnTo>
                <a:lnTo>
                  <a:pt x="15776" y="8366"/>
                </a:lnTo>
                <a:lnTo>
                  <a:pt x="15836" y="8545"/>
                </a:lnTo>
                <a:lnTo>
                  <a:pt x="16015" y="8904"/>
                </a:lnTo>
                <a:lnTo>
                  <a:pt x="16374" y="9203"/>
                </a:lnTo>
                <a:lnTo>
                  <a:pt x="16613" y="9322"/>
                </a:lnTo>
                <a:lnTo>
                  <a:pt x="16792" y="9442"/>
                </a:lnTo>
                <a:lnTo>
                  <a:pt x="17031" y="9442"/>
                </a:lnTo>
                <a:lnTo>
                  <a:pt x="17270" y="9501"/>
                </a:lnTo>
                <a:lnTo>
                  <a:pt x="17628" y="9442"/>
                </a:lnTo>
                <a:lnTo>
                  <a:pt x="17867" y="9322"/>
                </a:lnTo>
                <a:lnTo>
                  <a:pt x="18047" y="9203"/>
                </a:lnTo>
                <a:lnTo>
                  <a:pt x="18166" y="9083"/>
                </a:lnTo>
                <a:lnTo>
                  <a:pt x="18226" y="8904"/>
                </a:lnTo>
                <a:lnTo>
                  <a:pt x="18226" y="8665"/>
                </a:lnTo>
                <a:lnTo>
                  <a:pt x="18166" y="8486"/>
                </a:lnTo>
                <a:lnTo>
                  <a:pt x="18106" y="8247"/>
                </a:lnTo>
                <a:lnTo>
                  <a:pt x="17808" y="7888"/>
                </a:lnTo>
                <a:lnTo>
                  <a:pt x="17449" y="7529"/>
                </a:lnTo>
                <a:lnTo>
                  <a:pt x="17210" y="7410"/>
                </a:lnTo>
                <a:lnTo>
                  <a:pt x="17031" y="7350"/>
                </a:lnTo>
                <a:lnTo>
                  <a:pt x="16792" y="7290"/>
                </a:lnTo>
                <a:close/>
                <a:moveTo>
                  <a:pt x="16374" y="6215"/>
                </a:moveTo>
                <a:lnTo>
                  <a:pt x="16732" y="6275"/>
                </a:lnTo>
                <a:lnTo>
                  <a:pt x="17031" y="6334"/>
                </a:lnTo>
                <a:lnTo>
                  <a:pt x="17748" y="6633"/>
                </a:lnTo>
                <a:lnTo>
                  <a:pt x="18345" y="6992"/>
                </a:lnTo>
                <a:lnTo>
                  <a:pt x="18943" y="7470"/>
                </a:lnTo>
                <a:lnTo>
                  <a:pt x="19421" y="8008"/>
                </a:lnTo>
                <a:lnTo>
                  <a:pt x="19600" y="8306"/>
                </a:lnTo>
                <a:lnTo>
                  <a:pt x="19720" y="8605"/>
                </a:lnTo>
                <a:lnTo>
                  <a:pt x="19839" y="8904"/>
                </a:lnTo>
                <a:lnTo>
                  <a:pt x="19899" y="9262"/>
                </a:lnTo>
                <a:lnTo>
                  <a:pt x="19959" y="9621"/>
                </a:lnTo>
                <a:lnTo>
                  <a:pt x="19899" y="9979"/>
                </a:lnTo>
                <a:lnTo>
                  <a:pt x="19839" y="10398"/>
                </a:lnTo>
                <a:lnTo>
                  <a:pt x="19720" y="10756"/>
                </a:lnTo>
                <a:lnTo>
                  <a:pt x="19541" y="11115"/>
                </a:lnTo>
                <a:lnTo>
                  <a:pt x="19361" y="11473"/>
                </a:lnTo>
                <a:lnTo>
                  <a:pt x="19122" y="11772"/>
                </a:lnTo>
                <a:lnTo>
                  <a:pt x="18883" y="12071"/>
                </a:lnTo>
                <a:lnTo>
                  <a:pt x="18584" y="12310"/>
                </a:lnTo>
                <a:lnTo>
                  <a:pt x="18286" y="12549"/>
                </a:lnTo>
                <a:lnTo>
                  <a:pt x="17628" y="12848"/>
                </a:lnTo>
                <a:lnTo>
                  <a:pt x="16911" y="13087"/>
                </a:lnTo>
                <a:lnTo>
                  <a:pt x="16194" y="13206"/>
                </a:lnTo>
                <a:lnTo>
                  <a:pt x="15417" y="13206"/>
                </a:lnTo>
                <a:lnTo>
                  <a:pt x="14700" y="13146"/>
                </a:lnTo>
                <a:lnTo>
                  <a:pt x="13983" y="12907"/>
                </a:lnTo>
                <a:lnTo>
                  <a:pt x="13386" y="12609"/>
                </a:lnTo>
                <a:lnTo>
                  <a:pt x="12848" y="12190"/>
                </a:lnTo>
                <a:lnTo>
                  <a:pt x="12609" y="11951"/>
                </a:lnTo>
                <a:lnTo>
                  <a:pt x="12430" y="11712"/>
                </a:lnTo>
                <a:lnTo>
                  <a:pt x="12250" y="11414"/>
                </a:lnTo>
                <a:lnTo>
                  <a:pt x="12131" y="11115"/>
                </a:lnTo>
                <a:lnTo>
                  <a:pt x="12011" y="10816"/>
                </a:lnTo>
                <a:lnTo>
                  <a:pt x="12011" y="10457"/>
                </a:lnTo>
                <a:lnTo>
                  <a:pt x="12011" y="10099"/>
                </a:lnTo>
                <a:lnTo>
                  <a:pt x="12011" y="9681"/>
                </a:lnTo>
                <a:lnTo>
                  <a:pt x="12131" y="9262"/>
                </a:lnTo>
                <a:lnTo>
                  <a:pt x="12250" y="8844"/>
                </a:lnTo>
                <a:lnTo>
                  <a:pt x="12430" y="8486"/>
                </a:lnTo>
                <a:lnTo>
                  <a:pt x="12609" y="8187"/>
                </a:lnTo>
                <a:lnTo>
                  <a:pt x="13087" y="7529"/>
                </a:lnTo>
                <a:lnTo>
                  <a:pt x="13625" y="7051"/>
                </a:lnTo>
                <a:lnTo>
                  <a:pt x="14282" y="6633"/>
                </a:lnTo>
                <a:lnTo>
                  <a:pt x="14939" y="6334"/>
                </a:lnTo>
                <a:lnTo>
                  <a:pt x="15656" y="6215"/>
                </a:lnTo>
                <a:close/>
                <a:moveTo>
                  <a:pt x="16433" y="5797"/>
                </a:moveTo>
                <a:lnTo>
                  <a:pt x="15477" y="5856"/>
                </a:lnTo>
                <a:lnTo>
                  <a:pt x="14641" y="6036"/>
                </a:lnTo>
                <a:lnTo>
                  <a:pt x="14222" y="6155"/>
                </a:lnTo>
                <a:lnTo>
                  <a:pt x="13804" y="6334"/>
                </a:lnTo>
                <a:lnTo>
                  <a:pt x="13446" y="6514"/>
                </a:lnTo>
                <a:lnTo>
                  <a:pt x="13087" y="6753"/>
                </a:lnTo>
                <a:lnTo>
                  <a:pt x="12728" y="7051"/>
                </a:lnTo>
                <a:lnTo>
                  <a:pt x="12430" y="7350"/>
                </a:lnTo>
                <a:lnTo>
                  <a:pt x="12131" y="7709"/>
                </a:lnTo>
                <a:lnTo>
                  <a:pt x="11892" y="8127"/>
                </a:lnTo>
                <a:lnTo>
                  <a:pt x="11713" y="8605"/>
                </a:lnTo>
                <a:lnTo>
                  <a:pt x="11533" y="9143"/>
                </a:lnTo>
                <a:lnTo>
                  <a:pt x="11414" y="9561"/>
                </a:lnTo>
                <a:lnTo>
                  <a:pt x="11354" y="9979"/>
                </a:lnTo>
                <a:lnTo>
                  <a:pt x="11354" y="10398"/>
                </a:lnTo>
                <a:lnTo>
                  <a:pt x="11414" y="10816"/>
                </a:lnTo>
                <a:lnTo>
                  <a:pt x="11533" y="11175"/>
                </a:lnTo>
                <a:lnTo>
                  <a:pt x="11653" y="11533"/>
                </a:lnTo>
                <a:lnTo>
                  <a:pt x="11832" y="11892"/>
                </a:lnTo>
                <a:lnTo>
                  <a:pt x="12011" y="12250"/>
                </a:lnTo>
                <a:lnTo>
                  <a:pt x="12250" y="12549"/>
                </a:lnTo>
                <a:lnTo>
                  <a:pt x="12549" y="12848"/>
                </a:lnTo>
                <a:lnTo>
                  <a:pt x="12848" y="13087"/>
                </a:lnTo>
                <a:lnTo>
                  <a:pt x="13147" y="13326"/>
                </a:lnTo>
                <a:lnTo>
                  <a:pt x="13505" y="13565"/>
                </a:lnTo>
                <a:lnTo>
                  <a:pt x="13924" y="13684"/>
                </a:lnTo>
                <a:lnTo>
                  <a:pt x="14282" y="13864"/>
                </a:lnTo>
                <a:lnTo>
                  <a:pt x="14700" y="13923"/>
                </a:lnTo>
                <a:lnTo>
                  <a:pt x="15537" y="13983"/>
                </a:lnTo>
                <a:lnTo>
                  <a:pt x="16374" y="13923"/>
                </a:lnTo>
                <a:lnTo>
                  <a:pt x="17210" y="13744"/>
                </a:lnTo>
                <a:lnTo>
                  <a:pt x="17987" y="13445"/>
                </a:lnTo>
                <a:lnTo>
                  <a:pt x="18704" y="13027"/>
                </a:lnTo>
                <a:lnTo>
                  <a:pt x="19302" y="12489"/>
                </a:lnTo>
                <a:lnTo>
                  <a:pt x="19600" y="12190"/>
                </a:lnTo>
                <a:lnTo>
                  <a:pt x="19839" y="11832"/>
                </a:lnTo>
                <a:lnTo>
                  <a:pt x="20078" y="11473"/>
                </a:lnTo>
                <a:lnTo>
                  <a:pt x="20258" y="11115"/>
                </a:lnTo>
                <a:lnTo>
                  <a:pt x="20377" y="10697"/>
                </a:lnTo>
                <a:lnTo>
                  <a:pt x="20497" y="10278"/>
                </a:lnTo>
                <a:lnTo>
                  <a:pt x="20497" y="9860"/>
                </a:lnTo>
                <a:lnTo>
                  <a:pt x="20497" y="9442"/>
                </a:lnTo>
                <a:lnTo>
                  <a:pt x="20497" y="8964"/>
                </a:lnTo>
                <a:lnTo>
                  <a:pt x="20377" y="8545"/>
                </a:lnTo>
                <a:lnTo>
                  <a:pt x="20258" y="8127"/>
                </a:lnTo>
                <a:lnTo>
                  <a:pt x="20078" y="7709"/>
                </a:lnTo>
                <a:lnTo>
                  <a:pt x="19839" y="7350"/>
                </a:lnTo>
                <a:lnTo>
                  <a:pt x="19600" y="6992"/>
                </a:lnTo>
                <a:lnTo>
                  <a:pt x="19302" y="6693"/>
                </a:lnTo>
                <a:lnTo>
                  <a:pt x="19003" y="6394"/>
                </a:lnTo>
                <a:lnTo>
                  <a:pt x="18644" y="6155"/>
                </a:lnTo>
                <a:lnTo>
                  <a:pt x="18226" y="5976"/>
                </a:lnTo>
                <a:lnTo>
                  <a:pt x="17808" y="5856"/>
                </a:lnTo>
                <a:lnTo>
                  <a:pt x="17389" y="5797"/>
                </a:lnTo>
                <a:close/>
                <a:moveTo>
                  <a:pt x="6693" y="10697"/>
                </a:moveTo>
                <a:lnTo>
                  <a:pt x="7111" y="10816"/>
                </a:lnTo>
                <a:lnTo>
                  <a:pt x="7410" y="11055"/>
                </a:lnTo>
                <a:lnTo>
                  <a:pt x="7709" y="11294"/>
                </a:lnTo>
                <a:lnTo>
                  <a:pt x="7888" y="11593"/>
                </a:lnTo>
                <a:lnTo>
                  <a:pt x="8068" y="11951"/>
                </a:lnTo>
                <a:lnTo>
                  <a:pt x="8187" y="12370"/>
                </a:lnTo>
                <a:lnTo>
                  <a:pt x="8187" y="12788"/>
                </a:lnTo>
                <a:lnTo>
                  <a:pt x="8187" y="13146"/>
                </a:lnTo>
                <a:lnTo>
                  <a:pt x="8127" y="13565"/>
                </a:lnTo>
                <a:lnTo>
                  <a:pt x="7948" y="13923"/>
                </a:lnTo>
                <a:lnTo>
                  <a:pt x="7769" y="14222"/>
                </a:lnTo>
                <a:lnTo>
                  <a:pt x="7470" y="14521"/>
                </a:lnTo>
                <a:lnTo>
                  <a:pt x="7111" y="14700"/>
                </a:lnTo>
                <a:lnTo>
                  <a:pt x="6633" y="14820"/>
                </a:lnTo>
                <a:lnTo>
                  <a:pt x="6155" y="14820"/>
                </a:lnTo>
                <a:lnTo>
                  <a:pt x="5677" y="14760"/>
                </a:lnTo>
                <a:lnTo>
                  <a:pt x="5259" y="14581"/>
                </a:lnTo>
                <a:lnTo>
                  <a:pt x="4901" y="14401"/>
                </a:lnTo>
                <a:lnTo>
                  <a:pt x="4602" y="14162"/>
                </a:lnTo>
                <a:lnTo>
                  <a:pt x="4422" y="13804"/>
                </a:lnTo>
                <a:lnTo>
                  <a:pt x="4243" y="13505"/>
                </a:lnTo>
                <a:lnTo>
                  <a:pt x="4183" y="13146"/>
                </a:lnTo>
                <a:lnTo>
                  <a:pt x="4183" y="12728"/>
                </a:lnTo>
                <a:lnTo>
                  <a:pt x="4243" y="12370"/>
                </a:lnTo>
                <a:lnTo>
                  <a:pt x="4363" y="12011"/>
                </a:lnTo>
                <a:lnTo>
                  <a:pt x="4542" y="11653"/>
                </a:lnTo>
                <a:lnTo>
                  <a:pt x="4781" y="11354"/>
                </a:lnTo>
                <a:lnTo>
                  <a:pt x="5080" y="11115"/>
                </a:lnTo>
                <a:lnTo>
                  <a:pt x="5438" y="10876"/>
                </a:lnTo>
                <a:lnTo>
                  <a:pt x="5797" y="10756"/>
                </a:lnTo>
                <a:lnTo>
                  <a:pt x="6275" y="10697"/>
                </a:lnTo>
                <a:close/>
                <a:moveTo>
                  <a:pt x="5916" y="9979"/>
                </a:moveTo>
                <a:lnTo>
                  <a:pt x="5618" y="10099"/>
                </a:lnTo>
                <a:lnTo>
                  <a:pt x="5020" y="10398"/>
                </a:lnTo>
                <a:lnTo>
                  <a:pt x="4602" y="10637"/>
                </a:lnTo>
                <a:lnTo>
                  <a:pt x="4183" y="11115"/>
                </a:lnTo>
                <a:lnTo>
                  <a:pt x="3825" y="11593"/>
                </a:lnTo>
                <a:lnTo>
                  <a:pt x="3586" y="12190"/>
                </a:lnTo>
                <a:lnTo>
                  <a:pt x="3466" y="12788"/>
                </a:lnTo>
                <a:lnTo>
                  <a:pt x="3466" y="13326"/>
                </a:lnTo>
                <a:lnTo>
                  <a:pt x="3586" y="13864"/>
                </a:lnTo>
                <a:lnTo>
                  <a:pt x="3825" y="14342"/>
                </a:lnTo>
                <a:lnTo>
                  <a:pt x="4124" y="14760"/>
                </a:lnTo>
                <a:lnTo>
                  <a:pt x="4542" y="15118"/>
                </a:lnTo>
                <a:lnTo>
                  <a:pt x="5020" y="15417"/>
                </a:lnTo>
                <a:lnTo>
                  <a:pt x="5498" y="15596"/>
                </a:lnTo>
                <a:lnTo>
                  <a:pt x="6096" y="15656"/>
                </a:lnTo>
                <a:lnTo>
                  <a:pt x="6693" y="15656"/>
                </a:lnTo>
                <a:lnTo>
                  <a:pt x="7231" y="15477"/>
                </a:lnTo>
                <a:lnTo>
                  <a:pt x="7709" y="15238"/>
                </a:lnTo>
                <a:lnTo>
                  <a:pt x="8127" y="14939"/>
                </a:lnTo>
                <a:lnTo>
                  <a:pt x="8486" y="14521"/>
                </a:lnTo>
                <a:lnTo>
                  <a:pt x="8725" y="14103"/>
                </a:lnTo>
                <a:lnTo>
                  <a:pt x="8844" y="13625"/>
                </a:lnTo>
                <a:lnTo>
                  <a:pt x="8964" y="13146"/>
                </a:lnTo>
                <a:lnTo>
                  <a:pt x="8964" y="12609"/>
                </a:lnTo>
                <a:lnTo>
                  <a:pt x="8904" y="12131"/>
                </a:lnTo>
                <a:lnTo>
                  <a:pt x="8725" y="11653"/>
                </a:lnTo>
                <a:lnTo>
                  <a:pt x="8486" y="11234"/>
                </a:lnTo>
                <a:lnTo>
                  <a:pt x="8127" y="10816"/>
                </a:lnTo>
                <a:lnTo>
                  <a:pt x="7709" y="10517"/>
                </a:lnTo>
                <a:lnTo>
                  <a:pt x="7171" y="10278"/>
                </a:lnTo>
                <a:lnTo>
                  <a:pt x="6574" y="10159"/>
                </a:lnTo>
                <a:lnTo>
                  <a:pt x="6514" y="10099"/>
                </a:lnTo>
                <a:lnTo>
                  <a:pt x="6454" y="9979"/>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5"/>
          <p:cNvSpPr/>
          <p:nvPr/>
        </p:nvSpPr>
        <p:spPr>
          <a:xfrm rot="8224608">
            <a:off x="7859223" y="3153271"/>
            <a:ext cx="501993" cy="771678"/>
          </a:xfrm>
          <a:custGeom>
            <a:avLst/>
            <a:gdLst/>
            <a:ahLst/>
            <a:cxnLst/>
            <a:rect l="l" t="t" r="r" b="b"/>
            <a:pathLst>
              <a:path w="22469" h="34540" extrusionOk="0">
                <a:moveTo>
                  <a:pt x="8785" y="1435"/>
                </a:moveTo>
                <a:lnTo>
                  <a:pt x="9083" y="1733"/>
                </a:lnTo>
                <a:lnTo>
                  <a:pt x="9382" y="2032"/>
                </a:lnTo>
                <a:lnTo>
                  <a:pt x="9860" y="2749"/>
                </a:lnTo>
                <a:lnTo>
                  <a:pt x="10278" y="3407"/>
                </a:lnTo>
                <a:lnTo>
                  <a:pt x="10816" y="4064"/>
                </a:lnTo>
                <a:lnTo>
                  <a:pt x="11354" y="4661"/>
                </a:lnTo>
                <a:lnTo>
                  <a:pt x="12011" y="5199"/>
                </a:lnTo>
                <a:lnTo>
                  <a:pt x="12669" y="5618"/>
                </a:lnTo>
                <a:lnTo>
                  <a:pt x="13386" y="6036"/>
                </a:lnTo>
                <a:lnTo>
                  <a:pt x="12489" y="5857"/>
                </a:lnTo>
                <a:lnTo>
                  <a:pt x="11653" y="5677"/>
                </a:lnTo>
                <a:lnTo>
                  <a:pt x="11294" y="5558"/>
                </a:lnTo>
                <a:lnTo>
                  <a:pt x="10936" y="5379"/>
                </a:lnTo>
                <a:lnTo>
                  <a:pt x="10637" y="5080"/>
                </a:lnTo>
                <a:lnTo>
                  <a:pt x="10278" y="4721"/>
                </a:lnTo>
                <a:lnTo>
                  <a:pt x="9800" y="3944"/>
                </a:lnTo>
                <a:lnTo>
                  <a:pt x="9322" y="3168"/>
                </a:lnTo>
                <a:lnTo>
                  <a:pt x="9024" y="2331"/>
                </a:lnTo>
                <a:lnTo>
                  <a:pt x="8785" y="1435"/>
                </a:lnTo>
                <a:close/>
                <a:moveTo>
                  <a:pt x="15656" y="1016"/>
                </a:moveTo>
                <a:lnTo>
                  <a:pt x="15597" y="2271"/>
                </a:lnTo>
                <a:lnTo>
                  <a:pt x="15477" y="3168"/>
                </a:lnTo>
                <a:lnTo>
                  <a:pt x="15358" y="4064"/>
                </a:lnTo>
                <a:lnTo>
                  <a:pt x="15119" y="4960"/>
                </a:lnTo>
                <a:lnTo>
                  <a:pt x="14999" y="5319"/>
                </a:lnTo>
                <a:lnTo>
                  <a:pt x="14820" y="5618"/>
                </a:lnTo>
                <a:lnTo>
                  <a:pt x="14641" y="5916"/>
                </a:lnTo>
                <a:lnTo>
                  <a:pt x="14402" y="6096"/>
                </a:lnTo>
                <a:lnTo>
                  <a:pt x="14163" y="6155"/>
                </a:lnTo>
                <a:lnTo>
                  <a:pt x="13924" y="6155"/>
                </a:lnTo>
                <a:lnTo>
                  <a:pt x="14043" y="6036"/>
                </a:lnTo>
                <a:lnTo>
                  <a:pt x="14163" y="5916"/>
                </a:lnTo>
                <a:lnTo>
                  <a:pt x="14222" y="5797"/>
                </a:lnTo>
                <a:lnTo>
                  <a:pt x="14222" y="5618"/>
                </a:lnTo>
                <a:lnTo>
                  <a:pt x="14103" y="4960"/>
                </a:lnTo>
                <a:lnTo>
                  <a:pt x="14103" y="4363"/>
                </a:lnTo>
                <a:lnTo>
                  <a:pt x="14163" y="3705"/>
                </a:lnTo>
                <a:lnTo>
                  <a:pt x="14282" y="3108"/>
                </a:lnTo>
                <a:lnTo>
                  <a:pt x="14521" y="2510"/>
                </a:lnTo>
                <a:lnTo>
                  <a:pt x="14820" y="1972"/>
                </a:lnTo>
                <a:lnTo>
                  <a:pt x="15238" y="1494"/>
                </a:lnTo>
                <a:lnTo>
                  <a:pt x="15656" y="1016"/>
                </a:lnTo>
                <a:close/>
                <a:moveTo>
                  <a:pt x="19062" y="5199"/>
                </a:moveTo>
                <a:lnTo>
                  <a:pt x="19122" y="5259"/>
                </a:lnTo>
                <a:lnTo>
                  <a:pt x="19062" y="5379"/>
                </a:lnTo>
                <a:lnTo>
                  <a:pt x="18644" y="5618"/>
                </a:lnTo>
                <a:lnTo>
                  <a:pt x="17927" y="5976"/>
                </a:lnTo>
                <a:lnTo>
                  <a:pt x="17389" y="6096"/>
                </a:lnTo>
                <a:lnTo>
                  <a:pt x="16911" y="6215"/>
                </a:lnTo>
                <a:lnTo>
                  <a:pt x="15836" y="6335"/>
                </a:lnTo>
                <a:lnTo>
                  <a:pt x="15836" y="6335"/>
                </a:lnTo>
                <a:lnTo>
                  <a:pt x="17210" y="5797"/>
                </a:lnTo>
                <a:lnTo>
                  <a:pt x="18584" y="5319"/>
                </a:lnTo>
                <a:lnTo>
                  <a:pt x="19062" y="5199"/>
                </a:lnTo>
                <a:close/>
                <a:moveTo>
                  <a:pt x="5080" y="9083"/>
                </a:moveTo>
                <a:lnTo>
                  <a:pt x="4900" y="9143"/>
                </a:lnTo>
                <a:lnTo>
                  <a:pt x="4542" y="9322"/>
                </a:lnTo>
                <a:lnTo>
                  <a:pt x="4183" y="9621"/>
                </a:lnTo>
                <a:lnTo>
                  <a:pt x="3944" y="9980"/>
                </a:lnTo>
                <a:lnTo>
                  <a:pt x="3705" y="10517"/>
                </a:lnTo>
                <a:lnTo>
                  <a:pt x="3646" y="10816"/>
                </a:lnTo>
                <a:lnTo>
                  <a:pt x="3586" y="11055"/>
                </a:lnTo>
                <a:lnTo>
                  <a:pt x="3586" y="11294"/>
                </a:lnTo>
                <a:lnTo>
                  <a:pt x="3646" y="11533"/>
                </a:lnTo>
                <a:lnTo>
                  <a:pt x="3825" y="11653"/>
                </a:lnTo>
                <a:lnTo>
                  <a:pt x="3944" y="11772"/>
                </a:lnTo>
                <a:lnTo>
                  <a:pt x="4183" y="11832"/>
                </a:lnTo>
                <a:lnTo>
                  <a:pt x="4363" y="11832"/>
                </a:lnTo>
                <a:lnTo>
                  <a:pt x="4482" y="11772"/>
                </a:lnTo>
                <a:lnTo>
                  <a:pt x="4661" y="11593"/>
                </a:lnTo>
                <a:lnTo>
                  <a:pt x="4721" y="11474"/>
                </a:lnTo>
                <a:lnTo>
                  <a:pt x="4721" y="11235"/>
                </a:lnTo>
                <a:lnTo>
                  <a:pt x="4781" y="10936"/>
                </a:lnTo>
                <a:lnTo>
                  <a:pt x="4841" y="10697"/>
                </a:lnTo>
                <a:lnTo>
                  <a:pt x="5020" y="10278"/>
                </a:lnTo>
                <a:lnTo>
                  <a:pt x="5259" y="9860"/>
                </a:lnTo>
                <a:lnTo>
                  <a:pt x="5319" y="9681"/>
                </a:lnTo>
                <a:lnTo>
                  <a:pt x="5319" y="9502"/>
                </a:lnTo>
                <a:lnTo>
                  <a:pt x="5319" y="9263"/>
                </a:lnTo>
                <a:lnTo>
                  <a:pt x="5199" y="9143"/>
                </a:lnTo>
                <a:lnTo>
                  <a:pt x="5080" y="9083"/>
                </a:lnTo>
                <a:close/>
                <a:moveTo>
                  <a:pt x="7769" y="10458"/>
                </a:moveTo>
                <a:lnTo>
                  <a:pt x="7649" y="10517"/>
                </a:lnTo>
                <a:lnTo>
                  <a:pt x="7530" y="10757"/>
                </a:lnTo>
                <a:lnTo>
                  <a:pt x="7350" y="11474"/>
                </a:lnTo>
                <a:lnTo>
                  <a:pt x="7291" y="11892"/>
                </a:lnTo>
                <a:lnTo>
                  <a:pt x="7291" y="12191"/>
                </a:lnTo>
                <a:lnTo>
                  <a:pt x="7350" y="12489"/>
                </a:lnTo>
                <a:lnTo>
                  <a:pt x="7410" y="12669"/>
                </a:lnTo>
                <a:lnTo>
                  <a:pt x="7649" y="12788"/>
                </a:lnTo>
                <a:lnTo>
                  <a:pt x="7828" y="12788"/>
                </a:lnTo>
                <a:lnTo>
                  <a:pt x="8008" y="12728"/>
                </a:lnTo>
                <a:lnTo>
                  <a:pt x="8067" y="12609"/>
                </a:lnTo>
                <a:lnTo>
                  <a:pt x="8187" y="12430"/>
                </a:lnTo>
                <a:lnTo>
                  <a:pt x="8187" y="12191"/>
                </a:lnTo>
                <a:lnTo>
                  <a:pt x="8187" y="11713"/>
                </a:lnTo>
                <a:lnTo>
                  <a:pt x="8067" y="11055"/>
                </a:lnTo>
                <a:lnTo>
                  <a:pt x="7948" y="10577"/>
                </a:lnTo>
                <a:lnTo>
                  <a:pt x="7828" y="10458"/>
                </a:lnTo>
                <a:close/>
                <a:moveTo>
                  <a:pt x="11832" y="10816"/>
                </a:moveTo>
                <a:lnTo>
                  <a:pt x="11713" y="10876"/>
                </a:lnTo>
                <a:lnTo>
                  <a:pt x="11593" y="10936"/>
                </a:lnTo>
                <a:lnTo>
                  <a:pt x="11354" y="11294"/>
                </a:lnTo>
                <a:lnTo>
                  <a:pt x="11115" y="11713"/>
                </a:lnTo>
                <a:lnTo>
                  <a:pt x="10995" y="12250"/>
                </a:lnTo>
                <a:lnTo>
                  <a:pt x="10936" y="12489"/>
                </a:lnTo>
                <a:lnTo>
                  <a:pt x="10936" y="12728"/>
                </a:lnTo>
                <a:lnTo>
                  <a:pt x="10995" y="12908"/>
                </a:lnTo>
                <a:lnTo>
                  <a:pt x="11115" y="13087"/>
                </a:lnTo>
                <a:lnTo>
                  <a:pt x="11235" y="13266"/>
                </a:lnTo>
                <a:lnTo>
                  <a:pt x="11414" y="13386"/>
                </a:lnTo>
                <a:lnTo>
                  <a:pt x="11772" y="13386"/>
                </a:lnTo>
                <a:lnTo>
                  <a:pt x="11892" y="13326"/>
                </a:lnTo>
                <a:lnTo>
                  <a:pt x="12011" y="13206"/>
                </a:lnTo>
                <a:lnTo>
                  <a:pt x="12131" y="12848"/>
                </a:lnTo>
                <a:lnTo>
                  <a:pt x="12191" y="12430"/>
                </a:lnTo>
                <a:lnTo>
                  <a:pt x="12191" y="11952"/>
                </a:lnTo>
                <a:lnTo>
                  <a:pt x="12191" y="11533"/>
                </a:lnTo>
                <a:lnTo>
                  <a:pt x="12071" y="11115"/>
                </a:lnTo>
                <a:lnTo>
                  <a:pt x="12011" y="10876"/>
                </a:lnTo>
                <a:lnTo>
                  <a:pt x="11892" y="10816"/>
                </a:lnTo>
                <a:close/>
                <a:moveTo>
                  <a:pt x="15597" y="10757"/>
                </a:moveTo>
                <a:lnTo>
                  <a:pt x="15537" y="10816"/>
                </a:lnTo>
                <a:lnTo>
                  <a:pt x="15477" y="10936"/>
                </a:lnTo>
                <a:lnTo>
                  <a:pt x="15358" y="11235"/>
                </a:lnTo>
                <a:lnTo>
                  <a:pt x="15358" y="11653"/>
                </a:lnTo>
                <a:lnTo>
                  <a:pt x="15417" y="12071"/>
                </a:lnTo>
                <a:lnTo>
                  <a:pt x="15537" y="12549"/>
                </a:lnTo>
                <a:lnTo>
                  <a:pt x="15716" y="12908"/>
                </a:lnTo>
                <a:lnTo>
                  <a:pt x="15895" y="13206"/>
                </a:lnTo>
                <a:lnTo>
                  <a:pt x="16015" y="13326"/>
                </a:lnTo>
                <a:lnTo>
                  <a:pt x="16075" y="13386"/>
                </a:lnTo>
                <a:lnTo>
                  <a:pt x="16314" y="13445"/>
                </a:lnTo>
                <a:lnTo>
                  <a:pt x="16493" y="13386"/>
                </a:lnTo>
                <a:lnTo>
                  <a:pt x="16553" y="13326"/>
                </a:lnTo>
                <a:lnTo>
                  <a:pt x="16612" y="13147"/>
                </a:lnTo>
                <a:lnTo>
                  <a:pt x="16612" y="12967"/>
                </a:lnTo>
                <a:lnTo>
                  <a:pt x="16553" y="12728"/>
                </a:lnTo>
                <a:lnTo>
                  <a:pt x="16433" y="12191"/>
                </a:lnTo>
                <a:lnTo>
                  <a:pt x="16194" y="11653"/>
                </a:lnTo>
                <a:lnTo>
                  <a:pt x="15955" y="11175"/>
                </a:lnTo>
                <a:lnTo>
                  <a:pt x="15716" y="10876"/>
                </a:lnTo>
                <a:lnTo>
                  <a:pt x="15597" y="10757"/>
                </a:lnTo>
                <a:close/>
                <a:moveTo>
                  <a:pt x="19481" y="11354"/>
                </a:moveTo>
                <a:lnTo>
                  <a:pt x="19301" y="11414"/>
                </a:lnTo>
                <a:lnTo>
                  <a:pt x="19182" y="11533"/>
                </a:lnTo>
                <a:lnTo>
                  <a:pt x="19122" y="11713"/>
                </a:lnTo>
                <a:lnTo>
                  <a:pt x="19062" y="11952"/>
                </a:lnTo>
                <a:lnTo>
                  <a:pt x="19003" y="12489"/>
                </a:lnTo>
                <a:lnTo>
                  <a:pt x="19062" y="13087"/>
                </a:lnTo>
                <a:lnTo>
                  <a:pt x="19182" y="13625"/>
                </a:lnTo>
                <a:lnTo>
                  <a:pt x="19361" y="14043"/>
                </a:lnTo>
                <a:lnTo>
                  <a:pt x="19481" y="14103"/>
                </a:lnTo>
                <a:lnTo>
                  <a:pt x="19600" y="14103"/>
                </a:lnTo>
                <a:lnTo>
                  <a:pt x="19720" y="14043"/>
                </a:lnTo>
                <a:lnTo>
                  <a:pt x="19839" y="13864"/>
                </a:lnTo>
                <a:lnTo>
                  <a:pt x="19899" y="13326"/>
                </a:lnTo>
                <a:lnTo>
                  <a:pt x="19899" y="12489"/>
                </a:lnTo>
                <a:lnTo>
                  <a:pt x="19839" y="12071"/>
                </a:lnTo>
                <a:lnTo>
                  <a:pt x="19780" y="11713"/>
                </a:lnTo>
                <a:lnTo>
                  <a:pt x="19660" y="11474"/>
                </a:lnTo>
                <a:lnTo>
                  <a:pt x="19600" y="11414"/>
                </a:lnTo>
                <a:lnTo>
                  <a:pt x="19481" y="11354"/>
                </a:lnTo>
                <a:close/>
                <a:moveTo>
                  <a:pt x="5319" y="13565"/>
                </a:moveTo>
                <a:lnTo>
                  <a:pt x="5199" y="13685"/>
                </a:lnTo>
                <a:lnTo>
                  <a:pt x="5020" y="13864"/>
                </a:lnTo>
                <a:lnTo>
                  <a:pt x="4721" y="14222"/>
                </a:lnTo>
                <a:lnTo>
                  <a:pt x="4542" y="14461"/>
                </a:lnTo>
                <a:lnTo>
                  <a:pt x="4422" y="14820"/>
                </a:lnTo>
                <a:lnTo>
                  <a:pt x="4363" y="15298"/>
                </a:lnTo>
                <a:lnTo>
                  <a:pt x="4303" y="15776"/>
                </a:lnTo>
                <a:lnTo>
                  <a:pt x="4363" y="16015"/>
                </a:lnTo>
                <a:lnTo>
                  <a:pt x="4482" y="16134"/>
                </a:lnTo>
                <a:lnTo>
                  <a:pt x="4661" y="16314"/>
                </a:lnTo>
                <a:lnTo>
                  <a:pt x="4781" y="16433"/>
                </a:lnTo>
                <a:lnTo>
                  <a:pt x="4960" y="16433"/>
                </a:lnTo>
                <a:lnTo>
                  <a:pt x="5080" y="16374"/>
                </a:lnTo>
                <a:lnTo>
                  <a:pt x="5139" y="16194"/>
                </a:lnTo>
                <a:lnTo>
                  <a:pt x="5259" y="16015"/>
                </a:lnTo>
                <a:lnTo>
                  <a:pt x="5378" y="15537"/>
                </a:lnTo>
                <a:lnTo>
                  <a:pt x="5438" y="14999"/>
                </a:lnTo>
                <a:lnTo>
                  <a:pt x="5498" y="14402"/>
                </a:lnTo>
                <a:lnTo>
                  <a:pt x="5498" y="13685"/>
                </a:lnTo>
                <a:lnTo>
                  <a:pt x="5438" y="13565"/>
                </a:lnTo>
                <a:close/>
                <a:moveTo>
                  <a:pt x="9382" y="13983"/>
                </a:moveTo>
                <a:lnTo>
                  <a:pt x="9263" y="14043"/>
                </a:lnTo>
                <a:lnTo>
                  <a:pt x="9143" y="14282"/>
                </a:lnTo>
                <a:lnTo>
                  <a:pt x="9024" y="14641"/>
                </a:lnTo>
                <a:lnTo>
                  <a:pt x="8904" y="14999"/>
                </a:lnTo>
                <a:lnTo>
                  <a:pt x="8785" y="15836"/>
                </a:lnTo>
                <a:lnTo>
                  <a:pt x="8785" y="16314"/>
                </a:lnTo>
                <a:lnTo>
                  <a:pt x="8844" y="16433"/>
                </a:lnTo>
                <a:lnTo>
                  <a:pt x="8964" y="16613"/>
                </a:lnTo>
                <a:lnTo>
                  <a:pt x="9143" y="16792"/>
                </a:lnTo>
                <a:lnTo>
                  <a:pt x="9322" y="16911"/>
                </a:lnTo>
                <a:lnTo>
                  <a:pt x="9561" y="16911"/>
                </a:lnTo>
                <a:lnTo>
                  <a:pt x="9621" y="16732"/>
                </a:lnTo>
                <a:lnTo>
                  <a:pt x="9621" y="16493"/>
                </a:lnTo>
                <a:lnTo>
                  <a:pt x="9561" y="15178"/>
                </a:lnTo>
                <a:lnTo>
                  <a:pt x="9561" y="14342"/>
                </a:lnTo>
                <a:lnTo>
                  <a:pt x="9502" y="14103"/>
                </a:lnTo>
                <a:lnTo>
                  <a:pt x="9442" y="13983"/>
                </a:lnTo>
                <a:close/>
                <a:moveTo>
                  <a:pt x="14043" y="14700"/>
                </a:moveTo>
                <a:lnTo>
                  <a:pt x="13924" y="14820"/>
                </a:lnTo>
                <a:lnTo>
                  <a:pt x="13804" y="14999"/>
                </a:lnTo>
                <a:lnTo>
                  <a:pt x="13565" y="15656"/>
                </a:lnTo>
                <a:lnTo>
                  <a:pt x="13326" y="16314"/>
                </a:lnTo>
                <a:lnTo>
                  <a:pt x="13326" y="16553"/>
                </a:lnTo>
                <a:lnTo>
                  <a:pt x="13326" y="16732"/>
                </a:lnTo>
                <a:lnTo>
                  <a:pt x="13445" y="16971"/>
                </a:lnTo>
                <a:lnTo>
                  <a:pt x="13684" y="17210"/>
                </a:lnTo>
                <a:lnTo>
                  <a:pt x="13924" y="17210"/>
                </a:lnTo>
                <a:lnTo>
                  <a:pt x="14043" y="17091"/>
                </a:lnTo>
                <a:lnTo>
                  <a:pt x="14103" y="16852"/>
                </a:lnTo>
                <a:lnTo>
                  <a:pt x="14163" y="16433"/>
                </a:lnTo>
                <a:lnTo>
                  <a:pt x="14222" y="15716"/>
                </a:lnTo>
                <a:lnTo>
                  <a:pt x="14222" y="15059"/>
                </a:lnTo>
                <a:lnTo>
                  <a:pt x="14163" y="14820"/>
                </a:lnTo>
                <a:lnTo>
                  <a:pt x="14103" y="14760"/>
                </a:lnTo>
                <a:lnTo>
                  <a:pt x="14043" y="14700"/>
                </a:lnTo>
                <a:close/>
                <a:moveTo>
                  <a:pt x="17509" y="15119"/>
                </a:moveTo>
                <a:lnTo>
                  <a:pt x="17389" y="15716"/>
                </a:lnTo>
                <a:lnTo>
                  <a:pt x="17270" y="16254"/>
                </a:lnTo>
                <a:lnTo>
                  <a:pt x="17210" y="16852"/>
                </a:lnTo>
                <a:lnTo>
                  <a:pt x="17210" y="17330"/>
                </a:lnTo>
                <a:lnTo>
                  <a:pt x="17270" y="17748"/>
                </a:lnTo>
                <a:lnTo>
                  <a:pt x="17330" y="17867"/>
                </a:lnTo>
                <a:lnTo>
                  <a:pt x="17628" y="17867"/>
                </a:lnTo>
                <a:lnTo>
                  <a:pt x="17808" y="17748"/>
                </a:lnTo>
                <a:lnTo>
                  <a:pt x="17927" y="17628"/>
                </a:lnTo>
                <a:lnTo>
                  <a:pt x="18047" y="17449"/>
                </a:lnTo>
                <a:lnTo>
                  <a:pt x="18106" y="17330"/>
                </a:lnTo>
                <a:lnTo>
                  <a:pt x="18106" y="17150"/>
                </a:lnTo>
                <a:lnTo>
                  <a:pt x="18047" y="16732"/>
                </a:lnTo>
                <a:lnTo>
                  <a:pt x="17927" y="16374"/>
                </a:lnTo>
                <a:lnTo>
                  <a:pt x="17628" y="15656"/>
                </a:lnTo>
                <a:lnTo>
                  <a:pt x="17509" y="15358"/>
                </a:lnTo>
                <a:lnTo>
                  <a:pt x="17509" y="15119"/>
                </a:lnTo>
                <a:close/>
                <a:moveTo>
                  <a:pt x="21034" y="16194"/>
                </a:moveTo>
                <a:lnTo>
                  <a:pt x="20855" y="16254"/>
                </a:lnTo>
                <a:lnTo>
                  <a:pt x="20497" y="16433"/>
                </a:lnTo>
                <a:lnTo>
                  <a:pt x="20258" y="16732"/>
                </a:lnTo>
                <a:lnTo>
                  <a:pt x="20019" y="17210"/>
                </a:lnTo>
                <a:lnTo>
                  <a:pt x="19839" y="17688"/>
                </a:lnTo>
                <a:lnTo>
                  <a:pt x="19780" y="17867"/>
                </a:lnTo>
                <a:lnTo>
                  <a:pt x="19780" y="17987"/>
                </a:lnTo>
                <a:lnTo>
                  <a:pt x="19899" y="18226"/>
                </a:lnTo>
                <a:lnTo>
                  <a:pt x="20138" y="18405"/>
                </a:lnTo>
                <a:lnTo>
                  <a:pt x="20258" y="18465"/>
                </a:lnTo>
                <a:lnTo>
                  <a:pt x="20377" y="18465"/>
                </a:lnTo>
                <a:lnTo>
                  <a:pt x="20497" y="18345"/>
                </a:lnTo>
                <a:lnTo>
                  <a:pt x="20616" y="18166"/>
                </a:lnTo>
                <a:lnTo>
                  <a:pt x="20855" y="17449"/>
                </a:lnTo>
                <a:lnTo>
                  <a:pt x="21154" y="16672"/>
                </a:lnTo>
                <a:lnTo>
                  <a:pt x="21154" y="16374"/>
                </a:lnTo>
                <a:lnTo>
                  <a:pt x="21154" y="16314"/>
                </a:lnTo>
                <a:lnTo>
                  <a:pt x="21094" y="16254"/>
                </a:lnTo>
                <a:lnTo>
                  <a:pt x="21034" y="16194"/>
                </a:lnTo>
                <a:close/>
                <a:moveTo>
                  <a:pt x="2211" y="18644"/>
                </a:moveTo>
                <a:lnTo>
                  <a:pt x="2152" y="18704"/>
                </a:lnTo>
                <a:lnTo>
                  <a:pt x="2032" y="18764"/>
                </a:lnTo>
                <a:lnTo>
                  <a:pt x="1972" y="18943"/>
                </a:lnTo>
                <a:lnTo>
                  <a:pt x="1913" y="19122"/>
                </a:lnTo>
                <a:lnTo>
                  <a:pt x="1972" y="19361"/>
                </a:lnTo>
                <a:lnTo>
                  <a:pt x="2032" y="19600"/>
                </a:lnTo>
                <a:lnTo>
                  <a:pt x="2271" y="20078"/>
                </a:lnTo>
                <a:lnTo>
                  <a:pt x="2570" y="20377"/>
                </a:lnTo>
                <a:lnTo>
                  <a:pt x="2869" y="20556"/>
                </a:lnTo>
                <a:lnTo>
                  <a:pt x="3526" y="20556"/>
                </a:lnTo>
                <a:lnTo>
                  <a:pt x="3646" y="20497"/>
                </a:lnTo>
                <a:lnTo>
                  <a:pt x="3646" y="20317"/>
                </a:lnTo>
                <a:lnTo>
                  <a:pt x="3526" y="20138"/>
                </a:lnTo>
                <a:lnTo>
                  <a:pt x="3227" y="19720"/>
                </a:lnTo>
                <a:lnTo>
                  <a:pt x="2809" y="19122"/>
                </a:lnTo>
                <a:lnTo>
                  <a:pt x="2630" y="18883"/>
                </a:lnTo>
                <a:lnTo>
                  <a:pt x="2450" y="18704"/>
                </a:lnTo>
                <a:lnTo>
                  <a:pt x="2211" y="18644"/>
                </a:lnTo>
                <a:close/>
                <a:moveTo>
                  <a:pt x="11354" y="18525"/>
                </a:moveTo>
                <a:lnTo>
                  <a:pt x="11235" y="18644"/>
                </a:lnTo>
                <a:lnTo>
                  <a:pt x="11055" y="19182"/>
                </a:lnTo>
                <a:lnTo>
                  <a:pt x="10876" y="20138"/>
                </a:lnTo>
                <a:lnTo>
                  <a:pt x="10816" y="20616"/>
                </a:lnTo>
                <a:lnTo>
                  <a:pt x="10876" y="20915"/>
                </a:lnTo>
                <a:lnTo>
                  <a:pt x="10936" y="21034"/>
                </a:lnTo>
                <a:lnTo>
                  <a:pt x="11115" y="21034"/>
                </a:lnTo>
                <a:lnTo>
                  <a:pt x="11294" y="20915"/>
                </a:lnTo>
                <a:lnTo>
                  <a:pt x="11414" y="20795"/>
                </a:lnTo>
                <a:lnTo>
                  <a:pt x="11474" y="20616"/>
                </a:lnTo>
                <a:lnTo>
                  <a:pt x="11593" y="20138"/>
                </a:lnTo>
                <a:lnTo>
                  <a:pt x="11653" y="19660"/>
                </a:lnTo>
                <a:lnTo>
                  <a:pt x="11593" y="19302"/>
                </a:lnTo>
                <a:lnTo>
                  <a:pt x="11533" y="18764"/>
                </a:lnTo>
                <a:lnTo>
                  <a:pt x="11474" y="18644"/>
                </a:lnTo>
                <a:lnTo>
                  <a:pt x="11414" y="18525"/>
                </a:lnTo>
                <a:close/>
                <a:moveTo>
                  <a:pt x="6932" y="18166"/>
                </a:moveTo>
                <a:lnTo>
                  <a:pt x="6872" y="18226"/>
                </a:lnTo>
                <a:lnTo>
                  <a:pt x="6693" y="18345"/>
                </a:lnTo>
                <a:lnTo>
                  <a:pt x="6574" y="18584"/>
                </a:lnTo>
                <a:lnTo>
                  <a:pt x="6454" y="18883"/>
                </a:lnTo>
                <a:lnTo>
                  <a:pt x="6335" y="19541"/>
                </a:lnTo>
                <a:lnTo>
                  <a:pt x="6215" y="19959"/>
                </a:lnTo>
                <a:lnTo>
                  <a:pt x="6096" y="20616"/>
                </a:lnTo>
                <a:lnTo>
                  <a:pt x="6096" y="21034"/>
                </a:lnTo>
                <a:lnTo>
                  <a:pt x="6155" y="21333"/>
                </a:lnTo>
                <a:lnTo>
                  <a:pt x="6275" y="21393"/>
                </a:lnTo>
                <a:lnTo>
                  <a:pt x="6335" y="21453"/>
                </a:lnTo>
                <a:lnTo>
                  <a:pt x="6394" y="21453"/>
                </a:lnTo>
                <a:lnTo>
                  <a:pt x="6514" y="21393"/>
                </a:lnTo>
                <a:lnTo>
                  <a:pt x="6693" y="21094"/>
                </a:lnTo>
                <a:lnTo>
                  <a:pt x="6872" y="20676"/>
                </a:lnTo>
                <a:lnTo>
                  <a:pt x="7052" y="20078"/>
                </a:lnTo>
                <a:lnTo>
                  <a:pt x="7111" y="19660"/>
                </a:lnTo>
                <a:lnTo>
                  <a:pt x="7231" y="19062"/>
                </a:lnTo>
                <a:lnTo>
                  <a:pt x="7231" y="18704"/>
                </a:lnTo>
                <a:lnTo>
                  <a:pt x="7231" y="18465"/>
                </a:lnTo>
                <a:lnTo>
                  <a:pt x="7171" y="18286"/>
                </a:lnTo>
                <a:lnTo>
                  <a:pt x="7111" y="18226"/>
                </a:lnTo>
                <a:lnTo>
                  <a:pt x="6992" y="18166"/>
                </a:lnTo>
                <a:close/>
                <a:moveTo>
                  <a:pt x="16075" y="19062"/>
                </a:moveTo>
                <a:lnTo>
                  <a:pt x="15776" y="19421"/>
                </a:lnTo>
                <a:lnTo>
                  <a:pt x="15477" y="19780"/>
                </a:lnTo>
                <a:lnTo>
                  <a:pt x="15417" y="19839"/>
                </a:lnTo>
                <a:lnTo>
                  <a:pt x="15477" y="19720"/>
                </a:lnTo>
                <a:lnTo>
                  <a:pt x="15298" y="20019"/>
                </a:lnTo>
                <a:lnTo>
                  <a:pt x="15178" y="20497"/>
                </a:lnTo>
                <a:lnTo>
                  <a:pt x="15059" y="20975"/>
                </a:lnTo>
                <a:lnTo>
                  <a:pt x="15059" y="21214"/>
                </a:lnTo>
                <a:lnTo>
                  <a:pt x="15178" y="21333"/>
                </a:lnTo>
                <a:lnTo>
                  <a:pt x="15238" y="21453"/>
                </a:lnTo>
                <a:lnTo>
                  <a:pt x="15358" y="21453"/>
                </a:lnTo>
                <a:lnTo>
                  <a:pt x="15417" y="21393"/>
                </a:lnTo>
                <a:lnTo>
                  <a:pt x="15537" y="21333"/>
                </a:lnTo>
                <a:lnTo>
                  <a:pt x="15656" y="21034"/>
                </a:lnTo>
                <a:lnTo>
                  <a:pt x="15776" y="20616"/>
                </a:lnTo>
                <a:lnTo>
                  <a:pt x="15955" y="19720"/>
                </a:lnTo>
                <a:lnTo>
                  <a:pt x="16075" y="19242"/>
                </a:lnTo>
                <a:lnTo>
                  <a:pt x="16134" y="19062"/>
                </a:lnTo>
                <a:close/>
                <a:moveTo>
                  <a:pt x="19003" y="20258"/>
                </a:moveTo>
                <a:lnTo>
                  <a:pt x="19003" y="20377"/>
                </a:lnTo>
                <a:lnTo>
                  <a:pt x="18883" y="20616"/>
                </a:lnTo>
                <a:lnTo>
                  <a:pt x="18525" y="21393"/>
                </a:lnTo>
                <a:lnTo>
                  <a:pt x="18345" y="21811"/>
                </a:lnTo>
                <a:lnTo>
                  <a:pt x="18226" y="22170"/>
                </a:lnTo>
                <a:lnTo>
                  <a:pt x="18286" y="22469"/>
                </a:lnTo>
                <a:lnTo>
                  <a:pt x="18345" y="22588"/>
                </a:lnTo>
                <a:lnTo>
                  <a:pt x="18405" y="22648"/>
                </a:lnTo>
                <a:lnTo>
                  <a:pt x="18525" y="22708"/>
                </a:lnTo>
                <a:lnTo>
                  <a:pt x="18704" y="22648"/>
                </a:lnTo>
                <a:lnTo>
                  <a:pt x="18823" y="22588"/>
                </a:lnTo>
                <a:lnTo>
                  <a:pt x="18943" y="22469"/>
                </a:lnTo>
                <a:lnTo>
                  <a:pt x="19122" y="22110"/>
                </a:lnTo>
                <a:lnTo>
                  <a:pt x="19242" y="21751"/>
                </a:lnTo>
                <a:lnTo>
                  <a:pt x="19361" y="21273"/>
                </a:lnTo>
                <a:lnTo>
                  <a:pt x="19361" y="20855"/>
                </a:lnTo>
                <a:lnTo>
                  <a:pt x="19242" y="20497"/>
                </a:lnTo>
                <a:lnTo>
                  <a:pt x="19182" y="20377"/>
                </a:lnTo>
                <a:lnTo>
                  <a:pt x="19003" y="20258"/>
                </a:lnTo>
                <a:close/>
                <a:moveTo>
                  <a:pt x="8426" y="22827"/>
                </a:moveTo>
                <a:lnTo>
                  <a:pt x="8366" y="22887"/>
                </a:lnTo>
                <a:lnTo>
                  <a:pt x="8127" y="23006"/>
                </a:lnTo>
                <a:lnTo>
                  <a:pt x="7948" y="23305"/>
                </a:lnTo>
                <a:lnTo>
                  <a:pt x="7769" y="23664"/>
                </a:lnTo>
                <a:lnTo>
                  <a:pt x="7709" y="24082"/>
                </a:lnTo>
                <a:lnTo>
                  <a:pt x="7709" y="24261"/>
                </a:lnTo>
                <a:lnTo>
                  <a:pt x="7709" y="24440"/>
                </a:lnTo>
                <a:lnTo>
                  <a:pt x="7769" y="24620"/>
                </a:lnTo>
                <a:lnTo>
                  <a:pt x="7888" y="24799"/>
                </a:lnTo>
                <a:lnTo>
                  <a:pt x="8067" y="24918"/>
                </a:lnTo>
                <a:lnTo>
                  <a:pt x="8187" y="24978"/>
                </a:lnTo>
                <a:lnTo>
                  <a:pt x="8426" y="24978"/>
                </a:lnTo>
                <a:lnTo>
                  <a:pt x="8486" y="24918"/>
                </a:lnTo>
                <a:lnTo>
                  <a:pt x="8546" y="24799"/>
                </a:lnTo>
                <a:lnTo>
                  <a:pt x="8605" y="24440"/>
                </a:lnTo>
                <a:lnTo>
                  <a:pt x="8665" y="24082"/>
                </a:lnTo>
                <a:lnTo>
                  <a:pt x="8665" y="23664"/>
                </a:lnTo>
                <a:lnTo>
                  <a:pt x="8605" y="23066"/>
                </a:lnTo>
                <a:lnTo>
                  <a:pt x="8546" y="22947"/>
                </a:lnTo>
                <a:lnTo>
                  <a:pt x="8546" y="22887"/>
                </a:lnTo>
                <a:lnTo>
                  <a:pt x="8426" y="22827"/>
                </a:lnTo>
                <a:close/>
                <a:moveTo>
                  <a:pt x="13027" y="22708"/>
                </a:moveTo>
                <a:lnTo>
                  <a:pt x="12848" y="22887"/>
                </a:lnTo>
                <a:lnTo>
                  <a:pt x="12728" y="23066"/>
                </a:lnTo>
                <a:lnTo>
                  <a:pt x="12489" y="23604"/>
                </a:lnTo>
                <a:lnTo>
                  <a:pt x="12370" y="24142"/>
                </a:lnTo>
                <a:lnTo>
                  <a:pt x="12370" y="24381"/>
                </a:lnTo>
                <a:lnTo>
                  <a:pt x="12370" y="24620"/>
                </a:lnTo>
                <a:lnTo>
                  <a:pt x="12489" y="24918"/>
                </a:lnTo>
                <a:lnTo>
                  <a:pt x="12728" y="25337"/>
                </a:lnTo>
                <a:lnTo>
                  <a:pt x="12848" y="25456"/>
                </a:lnTo>
                <a:lnTo>
                  <a:pt x="12967" y="25516"/>
                </a:lnTo>
                <a:lnTo>
                  <a:pt x="13087" y="25456"/>
                </a:lnTo>
                <a:lnTo>
                  <a:pt x="13147" y="25217"/>
                </a:lnTo>
                <a:lnTo>
                  <a:pt x="13206" y="24739"/>
                </a:lnTo>
                <a:lnTo>
                  <a:pt x="13206" y="23843"/>
                </a:lnTo>
                <a:lnTo>
                  <a:pt x="13147" y="23006"/>
                </a:lnTo>
                <a:lnTo>
                  <a:pt x="13087" y="22767"/>
                </a:lnTo>
                <a:lnTo>
                  <a:pt x="13087" y="22708"/>
                </a:lnTo>
                <a:close/>
                <a:moveTo>
                  <a:pt x="3825" y="24261"/>
                </a:moveTo>
                <a:lnTo>
                  <a:pt x="3705" y="24381"/>
                </a:lnTo>
                <a:lnTo>
                  <a:pt x="3646" y="24560"/>
                </a:lnTo>
                <a:lnTo>
                  <a:pt x="3586" y="24799"/>
                </a:lnTo>
                <a:lnTo>
                  <a:pt x="3586" y="25098"/>
                </a:lnTo>
                <a:lnTo>
                  <a:pt x="3705" y="25456"/>
                </a:lnTo>
                <a:lnTo>
                  <a:pt x="3885" y="25695"/>
                </a:lnTo>
                <a:lnTo>
                  <a:pt x="4124" y="25934"/>
                </a:lnTo>
                <a:lnTo>
                  <a:pt x="4602" y="26114"/>
                </a:lnTo>
                <a:lnTo>
                  <a:pt x="4841" y="26114"/>
                </a:lnTo>
                <a:lnTo>
                  <a:pt x="4841" y="25994"/>
                </a:lnTo>
                <a:lnTo>
                  <a:pt x="4841" y="25934"/>
                </a:lnTo>
                <a:lnTo>
                  <a:pt x="4781" y="25636"/>
                </a:lnTo>
                <a:lnTo>
                  <a:pt x="4602" y="25277"/>
                </a:lnTo>
                <a:lnTo>
                  <a:pt x="4363" y="24918"/>
                </a:lnTo>
                <a:lnTo>
                  <a:pt x="3944" y="24381"/>
                </a:lnTo>
                <a:lnTo>
                  <a:pt x="3885" y="24321"/>
                </a:lnTo>
                <a:lnTo>
                  <a:pt x="3825" y="24261"/>
                </a:lnTo>
                <a:close/>
                <a:moveTo>
                  <a:pt x="17330" y="23723"/>
                </a:moveTo>
                <a:lnTo>
                  <a:pt x="17091" y="23843"/>
                </a:lnTo>
                <a:lnTo>
                  <a:pt x="16792" y="24082"/>
                </a:lnTo>
                <a:lnTo>
                  <a:pt x="16493" y="24440"/>
                </a:lnTo>
                <a:lnTo>
                  <a:pt x="16254" y="24859"/>
                </a:lnTo>
                <a:lnTo>
                  <a:pt x="16015" y="25277"/>
                </a:lnTo>
                <a:lnTo>
                  <a:pt x="15955" y="25636"/>
                </a:lnTo>
                <a:lnTo>
                  <a:pt x="15895" y="25815"/>
                </a:lnTo>
                <a:lnTo>
                  <a:pt x="15955" y="25994"/>
                </a:lnTo>
                <a:lnTo>
                  <a:pt x="16015" y="26114"/>
                </a:lnTo>
                <a:lnTo>
                  <a:pt x="16134" y="26173"/>
                </a:lnTo>
                <a:lnTo>
                  <a:pt x="16314" y="26293"/>
                </a:lnTo>
                <a:lnTo>
                  <a:pt x="16433" y="26293"/>
                </a:lnTo>
                <a:lnTo>
                  <a:pt x="16553" y="26173"/>
                </a:lnTo>
                <a:lnTo>
                  <a:pt x="16672" y="26054"/>
                </a:lnTo>
                <a:lnTo>
                  <a:pt x="16852" y="25695"/>
                </a:lnTo>
                <a:lnTo>
                  <a:pt x="16971" y="25217"/>
                </a:lnTo>
                <a:lnTo>
                  <a:pt x="17150" y="24201"/>
                </a:lnTo>
                <a:lnTo>
                  <a:pt x="17270" y="23843"/>
                </a:lnTo>
                <a:lnTo>
                  <a:pt x="17330" y="23723"/>
                </a:lnTo>
                <a:close/>
                <a:moveTo>
                  <a:pt x="10517" y="26771"/>
                </a:moveTo>
                <a:lnTo>
                  <a:pt x="10458" y="26831"/>
                </a:lnTo>
                <a:lnTo>
                  <a:pt x="10338" y="27010"/>
                </a:lnTo>
                <a:lnTo>
                  <a:pt x="10219" y="27607"/>
                </a:lnTo>
                <a:lnTo>
                  <a:pt x="10099" y="28384"/>
                </a:lnTo>
                <a:lnTo>
                  <a:pt x="10099" y="28683"/>
                </a:lnTo>
                <a:lnTo>
                  <a:pt x="10159" y="28922"/>
                </a:lnTo>
                <a:lnTo>
                  <a:pt x="10278" y="28982"/>
                </a:lnTo>
                <a:lnTo>
                  <a:pt x="10338" y="29042"/>
                </a:lnTo>
                <a:lnTo>
                  <a:pt x="10517" y="28982"/>
                </a:lnTo>
                <a:lnTo>
                  <a:pt x="10697" y="28922"/>
                </a:lnTo>
                <a:lnTo>
                  <a:pt x="10816" y="28803"/>
                </a:lnTo>
                <a:lnTo>
                  <a:pt x="10936" y="28683"/>
                </a:lnTo>
                <a:lnTo>
                  <a:pt x="11055" y="28325"/>
                </a:lnTo>
                <a:lnTo>
                  <a:pt x="11055" y="27906"/>
                </a:lnTo>
                <a:lnTo>
                  <a:pt x="11055" y="27607"/>
                </a:lnTo>
                <a:lnTo>
                  <a:pt x="10936" y="27309"/>
                </a:lnTo>
                <a:lnTo>
                  <a:pt x="10756" y="26950"/>
                </a:lnTo>
                <a:lnTo>
                  <a:pt x="10637" y="26771"/>
                </a:lnTo>
                <a:close/>
                <a:moveTo>
                  <a:pt x="14282" y="27368"/>
                </a:moveTo>
                <a:lnTo>
                  <a:pt x="14043" y="27428"/>
                </a:lnTo>
                <a:lnTo>
                  <a:pt x="13744" y="27667"/>
                </a:lnTo>
                <a:lnTo>
                  <a:pt x="13386" y="27966"/>
                </a:lnTo>
                <a:lnTo>
                  <a:pt x="13027" y="28325"/>
                </a:lnTo>
                <a:lnTo>
                  <a:pt x="12728" y="28683"/>
                </a:lnTo>
                <a:lnTo>
                  <a:pt x="12489" y="29101"/>
                </a:lnTo>
                <a:lnTo>
                  <a:pt x="12430" y="29281"/>
                </a:lnTo>
                <a:lnTo>
                  <a:pt x="12430" y="29460"/>
                </a:lnTo>
                <a:lnTo>
                  <a:pt x="12489" y="29579"/>
                </a:lnTo>
                <a:lnTo>
                  <a:pt x="12549" y="29699"/>
                </a:lnTo>
                <a:lnTo>
                  <a:pt x="12669" y="29759"/>
                </a:lnTo>
                <a:lnTo>
                  <a:pt x="12788" y="29759"/>
                </a:lnTo>
                <a:lnTo>
                  <a:pt x="12967" y="29699"/>
                </a:lnTo>
                <a:lnTo>
                  <a:pt x="13087" y="29579"/>
                </a:lnTo>
                <a:lnTo>
                  <a:pt x="13445" y="29221"/>
                </a:lnTo>
                <a:lnTo>
                  <a:pt x="13744" y="28743"/>
                </a:lnTo>
                <a:lnTo>
                  <a:pt x="13983" y="28265"/>
                </a:lnTo>
                <a:lnTo>
                  <a:pt x="14222" y="27787"/>
                </a:lnTo>
                <a:lnTo>
                  <a:pt x="14282" y="27488"/>
                </a:lnTo>
                <a:lnTo>
                  <a:pt x="14282" y="27368"/>
                </a:lnTo>
                <a:close/>
                <a:moveTo>
                  <a:pt x="6872" y="27249"/>
                </a:moveTo>
                <a:lnTo>
                  <a:pt x="6813" y="27309"/>
                </a:lnTo>
                <a:lnTo>
                  <a:pt x="6753" y="27548"/>
                </a:lnTo>
                <a:lnTo>
                  <a:pt x="6693" y="27906"/>
                </a:lnTo>
                <a:lnTo>
                  <a:pt x="6574" y="28384"/>
                </a:lnTo>
                <a:lnTo>
                  <a:pt x="6574" y="28862"/>
                </a:lnTo>
                <a:lnTo>
                  <a:pt x="6633" y="29281"/>
                </a:lnTo>
                <a:lnTo>
                  <a:pt x="6753" y="29639"/>
                </a:lnTo>
                <a:lnTo>
                  <a:pt x="6872" y="29818"/>
                </a:lnTo>
                <a:lnTo>
                  <a:pt x="6992" y="29878"/>
                </a:lnTo>
                <a:lnTo>
                  <a:pt x="7231" y="29938"/>
                </a:lnTo>
                <a:lnTo>
                  <a:pt x="7350" y="29938"/>
                </a:lnTo>
                <a:lnTo>
                  <a:pt x="7470" y="29878"/>
                </a:lnTo>
                <a:lnTo>
                  <a:pt x="7530" y="29759"/>
                </a:lnTo>
                <a:lnTo>
                  <a:pt x="7530" y="29400"/>
                </a:lnTo>
                <a:lnTo>
                  <a:pt x="7470" y="28862"/>
                </a:lnTo>
                <a:lnTo>
                  <a:pt x="7350" y="28325"/>
                </a:lnTo>
                <a:lnTo>
                  <a:pt x="7171" y="27847"/>
                </a:lnTo>
                <a:lnTo>
                  <a:pt x="6872" y="27249"/>
                </a:lnTo>
                <a:close/>
                <a:moveTo>
                  <a:pt x="9621" y="30715"/>
                </a:moveTo>
                <a:lnTo>
                  <a:pt x="9502" y="30775"/>
                </a:lnTo>
                <a:lnTo>
                  <a:pt x="9382" y="30894"/>
                </a:lnTo>
                <a:lnTo>
                  <a:pt x="9203" y="31133"/>
                </a:lnTo>
                <a:lnTo>
                  <a:pt x="9143" y="31551"/>
                </a:lnTo>
                <a:lnTo>
                  <a:pt x="9143" y="31731"/>
                </a:lnTo>
                <a:lnTo>
                  <a:pt x="9203" y="31850"/>
                </a:lnTo>
                <a:lnTo>
                  <a:pt x="9322" y="31970"/>
                </a:lnTo>
                <a:lnTo>
                  <a:pt x="9502" y="32029"/>
                </a:lnTo>
                <a:lnTo>
                  <a:pt x="9800" y="32029"/>
                </a:lnTo>
                <a:lnTo>
                  <a:pt x="9920" y="31910"/>
                </a:lnTo>
                <a:lnTo>
                  <a:pt x="9980" y="31790"/>
                </a:lnTo>
                <a:lnTo>
                  <a:pt x="10099" y="31551"/>
                </a:lnTo>
                <a:lnTo>
                  <a:pt x="10039" y="31253"/>
                </a:lnTo>
                <a:lnTo>
                  <a:pt x="9980" y="31014"/>
                </a:lnTo>
                <a:lnTo>
                  <a:pt x="9860" y="30775"/>
                </a:lnTo>
                <a:lnTo>
                  <a:pt x="9741" y="30775"/>
                </a:lnTo>
                <a:lnTo>
                  <a:pt x="9621" y="30715"/>
                </a:lnTo>
                <a:close/>
                <a:moveTo>
                  <a:pt x="9442" y="6275"/>
                </a:moveTo>
                <a:lnTo>
                  <a:pt x="9920" y="6335"/>
                </a:lnTo>
                <a:lnTo>
                  <a:pt x="10338" y="6454"/>
                </a:lnTo>
                <a:lnTo>
                  <a:pt x="10756" y="6633"/>
                </a:lnTo>
                <a:lnTo>
                  <a:pt x="11115" y="6813"/>
                </a:lnTo>
                <a:lnTo>
                  <a:pt x="11832" y="7231"/>
                </a:lnTo>
                <a:lnTo>
                  <a:pt x="12549" y="7649"/>
                </a:lnTo>
                <a:lnTo>
                  <a:pt x="12967" y="7829"/>
                </a:lnTo>
                <a:lnTo>
                  <a:pt x="13386" y="7888"/>
                </a:lnTo>
                <a:lnTo>
                  <a:pt x="13864" y="8008"/>
                </a:lnTo>
                <a:lnTo>
                  <a:pt x="14342" y="8008"/>
                </a:lnTo>
                <a:lnTo>
                  <a:pt x="15358" y="7948"/>
                </a:lnTo>
                <a:lnTo>
                  <a:pt x="16314" y="7888"/>
                </a:lnTo>
                <a:lnTo>
                  <a:pt x="17270" y="7829"/>
                </a:lnTo>
                <a:lnTo>
                  <a:pt x="17748" y="7769"/>
                </a:lnTo>
                <a:lnTo>
                  <a:pt x="18226" y="7829"/>
                </a:lnTo>
                <a:lnTo>
                  <a:pt x="18644" y="7888"/>
                </a:lnTo>
                <a:lnTo>
                  <a:pt x="19122" y="8008"/>
                </a:lnTo>
                <a:lnTo>
                  <a:pt x="19541" y="8187"/>
                </a:lnTo>
                <a:lnTo>
                  <a:pt x="19959" y="8426"/>
                </a:lnTo>
                <a:lnTo>
                  <a:pt x="20317" y="8785"/>
                </a:lnTo>
                <a:lnTo>
                  <a:pt x="20676" y="9203"/>
                </a:lnTo>
                <a:lnTo>
                  <a:pt x="20915" y="9561"/>
                </a:lnTo>
                <a:lnTo>
                  <a:pt x="21094" y="9920"/>
                </a:lnTo>
                <a:lnTo>
                  <a:pt x="21214" y="10338"/>
                </a:lnTo>
                <a:lnTo>
                  <a:pt x="21393" y="10757"/>
                </a:lnTo>
                <a:lnTo>
                  <a:pt x="21512" y="11593"/>
                </a:lnTo>
                <a:lnTo>
                  <a:pt x="21572" y="12489"/>
                </a:lnTo>
                <a:lnTo>
                  <a:pt x="21572" y="13445"/>
                </a:lnTo>
                <a:lnTo>
                  <a:pt x="21512" y="14342"/>
                </a:lnTo>
                <a:lnTo>
                  <a:pt x="21333" y="16015"/>
                </a:lnTo>
                <a:lnTo>
                  <a:pt x="21154" y="17031"/>
                </a:lnTo>
                <a:lnTo>
                  <a:pt x="20975" y="18106"/>
                </a:lnTo>
                <a:lnTo>
                  <a:pt x="20736" y="19122"/>
                </a:lnTo>
                <a:lnTo>
                  <a:pt x="20437" y="20138"/>
                </a:lnTo>
                <a:lnTo>
                  <a:pt x="20138" y="21154"/>
                </a:lnTo>
                <a:lnTo>
                  <a:pt x="19720" y="22110"/>
                </a:lnTo>
                <a:lnTo>
                  <a:pt x="19301" y="23066"/>
                </a:lnTo>
                <a:lnTo>
                  <a:pt x="18883" y="24022"/>
                </a:lnTo>
                <a:lnTo>
                  <a:pt x="18345" y="24978"/>
                </a:lnTo>
                <a:lnTo>
                  <a:pt x="17808" y="25875"/>
                </a:lnTo>
                <a:lnTo>
                  <a:pt x="17210" y="26711"/>
                </a:lnTo>
                <a:lnTo>
                  <a:pt x="16612" y="27607"/>
                </a:lnTo>
                <a:lnTo>
                  <a:pt x="15955" y="28384"/>
                </a:lnTo>
                <a:lnTo>
                  <a:pt x="15238" y="29161"/>
                </a:lnTo>
                <a:lnTo>
                  <a:pt x="14461" y="29938"/>
                </a:lnTo>
                <a:lnTo>
                  <a:pt x="13744" y="30655"/>
                </a:lnTo>
                <a:lnTo>
                  <a:pt x="13087" y="31253"/>
                </a:lnTo>
                <a:lnTo>
                  <a:pt x="12310" y="31850"/>
                </a:lnTo>
                <a:lnTo>
                  <a:pt x="11533" y="32388"/>
                </a:lnTo>
                <a:lnTo>
                  <a:pt x="10697" y="32866"/>
                </a:lnTo>
                <a:lnTo>
                  <a:pt x="10219" y="33045"/>
                </a:lnTo>
                <a:lnTo>
                  <a:pt x="9800" y="33165"/>
                </a:lnTo>
                <a:lnTo>
                  <a:pt x="9382" y="33284"/>
                </a:lnTo>
                <a:lnTo>
                  <a:pt x="8486" y="33284"/>
                </a:lnTo>
                <a:lnTo>
                  <a:pt x="8067" y="33105"/>
                </a:lnTo>
                <a:lnTo>
                  <a:pt x="7649" y="32926"/>
                </a:lnTo>
                <a:lnTo>
                  <a:pt x="7291" y="32627"/>
                </a:lnTo>
                <a:lnTo>
                  <a:pt x="6932" y="32328"/>
                </a:lnTo>
                <a:lnTo>
                  <a:pt x="6574" y="31910"/>
                </a:lnTo>
                <a:lnTo>
                  <a:pt x="5976" y="31073"/>
                </a:lnTo>
                <a:lnTo>
                  <a:pt x="5438" y="30117"/>
                </a:lnTo>
                <a:lnTo>
                  <a:pt x="5020" y="29101"/>
                </a:lnTo>
                <a:lnTo>
                  <a:pt x="4602" y="28086"/>
                </a:lnTo>
                <a:lnTo>
                  <a:pt x="4183" y="27010"/>
                </a:lnTo>
                <a:lnTo>
                  <a:pt x="3526" y="25158"/>
                </a:lnTo>
                <a:lnTo>
                  <a:pt x="2809" y="22947"/>
                </a:lnTo>
                <a:lnTo>
                  <a:pt x="2152" y="20795"/>
                </a:lnTo>
                <a:lnTo>
                  <a:pt x="1853" y="19660"/>
                </a:lnTo>
                <a:lnTo>
                  <a:pt x="1614" y="18525"/>
                </a:lnTo>
                <a:lnTo>
                  <a:pt x="1435" y="17389"/>
                </a:lnTo>
                <a:lnTo>
                  <a:pt x="1315" y="16254"/>
                </a:lnTo>
                <a:lnTo>
                  <a:pt x="1315" y="15537"/>
                </a:lnTo>
                <a:lnTo>
                  <a:pt x="1315" y="14880"/>
                </a:lnTo>
                <a:lnTo>
                  <a:pt x="1315" y="14163"/>
                </a:lnTo>
                <a:lnTo>
                  <a:pt x="1315" y="13565"/>
                </a:lnTo>
                <a:lnTo>
                  <a:pt x="1255" y="12967"/>
                </a:lnTo>
                <a:lnTo>
                  <a:pt x="1255" y="12370"/>
                </a:lnTo>
                <a:lnTo>
                  <a:pt x="1315" y="11653"/>
                </a:lnTo>
                <a:lnTo>
                  <a:pt x="1494" y="10936"/>
                </a:lnTo>
                <a:lnTo>
                  <a:pt x="1793" y="10159"/>
                </a:lnTo>
                <a:lnTo>
                  <a:pt x="2271" y="9442"/>
                </a:lnTo>
                <a:lnTo>
                  <a:pt x="2749" y="8785"/>
                </a:lnTo>
                <a:lnTo>
                  <a:pt x="3347" y="8247"/>
                </a:lnTo>
                <a:lnTo>
                  <a:pt x="4064" y="7769"/>
                </a:lnTo>
                <a:lnTo>
                  <a:pt x="4781" y="7350"/>
                </a:lnTo>
                <a:lnTo>
                  <a:pt x="5558" y="6992"/>
                </a:lnTo>
                <a:lnTo>
                  <a:pt x="6335" y="6753"/>
                </a:lnTo>
                <a:lnTo>
                  <a:pt x="7291" y="6514"/>
                </a:lnTo>
                <a:lnTo>
                  <a:pt x="8366" y="6335"/>
                </a:lnTo>
                <a:lnTo>
                  <a:pt x="8904" y="6275"/>
                </a:lnTo>
                <a:close/>
                <a:moveTo>
                  <a:pt x="15836" y="1"/>
                </a:moveTo>
                <a:lnTo>
                  <a:pt x="15597" y="60"/>
                </a:lnTo>
                <a:lnTo>
                  <a:pt x="15298" y="180"/>
                </a:lnTo>
                <a:lnTo>
                  <a:pt x="15059" y="359"/>
                </a:lnTo>
                <a:lnTo>
                  <a:pt x="14760" y="598"/>
                </a:lnTo>
                <a:lnTo>
                  <a:pt x="14521" y="837"/>
                </a:lnTo>
                <a:lnTo>
                  <a:pt x="14103" y="1435"/>
                </a:lnTo>
                <a:lnTo>
                  <a:pt x="13744" y="2152"/>
                </a:lnTo>
                <a:lnTo>
                  <a:pt x="13505" y="2929"/>
                </a:lnTo>
                <a:lnTo>
                  <a:pt x="13386" y="3646"/>
                </a:lnTo>
                <a:lnTo>
                  <a:pt x="13266" y="4363"/>
                </a:lnTo>
                <a:lnTo>
                  <a:pt x="13326" y="5020"/>
                </a:lnTo>
                <a:lnTo>
                  <a:pt x="12489" y="4482"/>
                </a:lnTo>
                <a:lnTo>
                  <a:pt x="11772" y="3885"/>
                </a:lnTo>
                <a:lnTo>
                  <a:pt x="11055" y="3168"/>
                </a:lnTo>
                <a:lnTo>
                  <a:pt x="10458" y="2391"/>
                </a:lnTo>
                <a:lnTo>
                  <a:pt x="10099" y="1853"/>
                </a:lnTo>
                <a:lnTo>
                  <a:pt x="9681" y="1196"/>
                </a:lnTo>
                <a:lnTo>
                  <a:pt x="9382" y="837"/>
                </a:lnTo>
                <a:lnTo>
                  <a:pt x="9083" y="598"/>
                </a:lnTo>
                <a:lnTo>
                  <a:pt x="8785" y="419"/>
                </a:lnTo>
                <a:lnTo>
                  <a:pt x="8486" y="419"/>
                </a:lnTo>
                <a:lnTo>
                  <a:pt x="8187" y="479"/>
                </a:lnTo>
                <a:lnTo>
                  <a:pt x="8008" y="658"/>
                </a:lnTo>
                <a:lnTo>
                  <a:pt x="7888" y="897"/>
                </a:lnTo>
                <a:lnTo>
                  <a:pt x="7948" y="1196"/>
                </a:lnTo>
                <a:lnTo>
                  <a:pt x="8008" y="1554"/>
                </a:lnTo>
                <a:lnTo>
                  <a:pt x="8187" y="1972"/>
                </a:lnTo>
                <a:lnTo>
                  <a:pt x="8665" y="2869"/>
                </a:lnTo>
                <a:lnTo>
                  <a:pt x="9263" y="3765"/>
                </a:lnTo>
                <a:lnTo>
                  <a:pt x="9860" y="4602"/>
                </a:lnTo>
                <a:lnTo>
                  <a:pt x="10398" y="5259"/>
                </a:lnTo>
                <a:lnTo>
                  <a:pt x="10756" y="5618"/>
                </a:lnTo>
                <a:lnTo>
                  <a:pt x="9800" y="5498"/>
                </a:lnTo>
                <a:lnTo>
                  <a:pt x="8785" y="5498"/>
                </a:lnTo>
                <a:lnTo>
                  <a:pt x="7828" y="5558"/>
                </a:lnTo>
                <a:lnTo>
                  <a:pt x="6932" y="5677"/>
                </a:lnTo>
                <a:lnTo>
                  <a:pt x="5976" y="5916"/>
                </a:lnTo>
                <a:lnTo>
                  <a:pt x="5139" y="6155"/>
                </a:lnTo>
                <a:lnTo>
                  <a:pt x="4303" y="6514"/>
                </a:lnTo>
                <a:lnTo>
                  <a:pt x="3526" y="6932"/>
                </a:lnTo>
                <a:lnTo>
                  <a:pt x="2809" y="7410"/>
                </a:lnTo>
                <a:lnTo>
                  <a:pt x="2152" y="7948"/>
                </a:lnTo>
                <a:lnTo>
                  <a:pt x="1554" y="8605"/>
                </a:lnTo>
                <a:lnTo>
                  <a:pt x="1076" y="9322"/>
                </a:lnTo>
                <a:lnTo>
                  <a:pt x="658" y="10159"/>
                </a:lnTo>
                <a:lnTo>
                  <a:pt x="359" y="11055"/>
                </a:lnTo>
                <a:lnTo>
                  <a:pt x="120" y="12011"/>
                </a:lnTo>
                <a:lnTo>
                  <a:pt x="60" y="13087"/>
                </a:lnTo>
                <a:lnTo>
                  <a:pt x="1" y="14163"/>
                </a:lnTo>
                <a:lnTo>
                  <a:pt x="60" y="15298"/>
                </a:lnTo>
                <a:lnTo>
                  <a:pt x="180" y="16433"/>
                </a:lnTo>
                <a:lnTo>
                  <a:pt x="299" y="17569"/>
                </a:lnTo>
                <a:lnTo>
                  <a:pt x="479" y="18704"/>
                </a:lnTo>
                <a:lnTo>
                  <a:pt x="718" y="19839"/>
                </a:lnTo>
                <a:lnTo>
                  <a:pt x="1016" y="21034"/>
                </a:lnTo>
                <a:lnTo>
                  <a:pt x="1315" y="22170"/>
                </a:lnTo>
                <a:lnTo>
                  <a:pt x="2032" y="24381"/>
                </a:lnTo>
                <a:lnTo>
                  <a:pt x="2869" y="26592"/>
                </a:lnTo>
                <a:lnTo>
                  <a:pt x="3765" y="28683"/>
                </a:lnTo>
                <a:lnTo>
                  <a:pt x="4661" y="30715"/>
                </a:lnTo>
                <a:lnTo>
                  <a:pt x="5020" y="31432"/>
                </a:lnTo>
                <a:lnTo>
                  <a:pt x="5438" y="32149"/>
                </a:lnTo>
                <a:lnTo>
                  <a:pt x="5916" y="32866"/>
                </a:lnTo>
                <a:lnTo>
                  <a:pt x="6454" y="33463"/>
                </a:lnTo>
                <a:lnTo>
                  <a:pt x="6753" y="33703"/>
                </a:lnTo>
                <a:lnTo>
                  <a:pt x="7052" y="33942"/>
                </a:lnTo>
                <a:lnTo>
                  <a:pt x="7410" y="34121"/>
                </a:lnTo>
                <a:lnTo>
                  <a:pt x="7769" y="34300"/>
                </a:lnTo>
                <a:lnTo>
                  <a:pt x="8127" y="34420"/>
                </a:lnTo>
                <a:lnTo>
                  <a:pt x="8546" y="34479"/>
                </a:lnTo>
                <a:lnTo>
                  <a:pt x="8964" y="34539"/>
                </a:lnTo>
                <a:lnTo>
                  <a:pt x="9442" y="34479"/>
                </a:lnTo>
                <a:lnTo>
                  <a:pt x="9920" y="34420"/>
                </a:lnTo>
                <a:lnTo>
                  <a:pt x="10398" y="34300"/>
                </a:lnTo>
                <a:lnTo>
                  <a:pt x="10876" y="34121"/>
                </a:lnTo>
                <a:lnTo>
                  <a:pt x="11294" y="33882"/>
                </a:lnTo>
                <a:lnTo>
                  <a:pt x="12250" y="33344"/>
                </a:lnTo>
                <a:lnTo>
                  <a:pt x="13087" y="32746"/>
                </a:lnTo>
                <a:lnTo>
                  <a:pt x="13924" y="32029"/>
                </a:lnTo>
                <a:lnTo>
                  <a:pt x="14700" y="31253"/>
                </a:lnTo>
                <a:lnTo>
                  <a:pt x="16075" y="29818"/>
                </a:lnTo>
                <a:lnTo>
                  <a:pt x="16792" y="28982"/>
                </a:lnTo>
                <a:lnTo>
                  <a:pt x="17509" y="28026"/>
                </a:lnTo>
                <a:lnTo>
                  <a:pt x="18226" y="27129"/>
                </a:lnTo>
                <a:lnTo>
                  <a:pt x="18823" y="26173"/>
                </a:lnTo>
                <a:lnTo>
                  <a:pt x="19421" y="25158"/>
                </a:lnTo>
                <a:lnTo>
                  <a:pt x="19959" y="24142"/>
                </a:lnTo>
                <a:lnTo>
                  <a:pt x="20437" y="23066"/>
                </a:lnTo>
                <a:lnTo>
                  <a:pt x="20855" y="22050"/>
                </a:lnTo>
                <a:lnTo>
                  <a:pt x="21273" y="20915"/>
                </a:lnTo>
                <a:lnTo>
                  <a:pt x="21632" y="19839"/>
                </a:lnTo>
                <a:lnTo>
                  <a:pt x="21871" y="18704"/>
                </a:lnTo>
                <a:lnTo>
                  <a:pt x="22110" y="17569"/>
                </a:lnTo>
                <a:lnTo>
                  <a:pt x="22289" y="16433"/>
                </a:lnTo>
                <a:lnTo>
                  <a:pt x="22409" y="15298"/>
                </a:lnTo>
                <a:lnTo>
                  <a:pt x="22469" y="14163"/>
                </a:lnTo>
                <a:lnTo>
                  <a:pt x="22469" y="13027"/>
                </a:lnTo>
                <a:lnTo>
                  <a:pt x="22409" y="11952"/>
                </a:lnTo>
                <a:lnTo>
                  <a:pt x="22289" y="10876"/>
                </a:lnTo>
                <a:lnTo>
                  <a:pt x="22050" y="9920"/>
                </a:lnTo>
                <a:lnTo>
                  <a:pt x="21871" y="9442"/>
                </a:lnTo>
                <a:lnTo>
                  <a:pt x="21692" y="9024"/>
                </a:lnTo>
                <a:lnTo>
                  <a:pt x="21453" y="8605"/>
                </a:lnTo>
                <a:lnTo>
                  <a:pt x="21214" y="8247"/>
                </a:lnTo>
                <a:lnTo>
                  <a:pt x="20855" y="7888"/>
                </a:lnTo>
                <a:lnTo>
                  <a:pt x="20497" y="7589"/>
                </a:lnTo>
                <a:lnTo>
                  <a:pt x="20138" y="7350"/>
                </a:lnTo>
                <a:lnTo>
                  <a:pt x="19660" y="7111"/>
                </a:lnTo>
                <a:lnTo>
                  <a:pt x="19122" y="6932"/>
                </a:lnTo>
                <a:lnTo>
                  <a:pt x="18525" y="6753"/>
                </a:lnTo>
                <a:lnTo>
                  <a:pt x="18943" y="6574"/>
                </a:lnTo>
                <a:lnTo>
                  <a:pt x="19421" y="6335"/>
                </a:lnTo>
                <a:lnTo>
                  <a:pt x="19839" y="6036"/>
                </a:lnTo>
                <a:lnTo>
                  <a:pt x="20198" y="5737"/>
                </a:lnTo>
                <a:lnTo>
                  <a:pt x="20377" y="5498"/>
                </a:lnTo>
                <a:lnTo>
                  <a:pt x="20437" y="5319"/>
                </a:lnTo>
                <a:lnTo>
                  <a:pt x="20497" y="5140"/>
                </a:lnTo>
                <a:lnTo>
                  <a:pt x="20497" y="4960"/>
                </a:lnTo>
                <a:lnTo>
                  <a:pt x="20437" y="4781"/>
                </a:lnTo>
                <a:lnTo>
                  <a:pt x="20317" y="4602"/>
                </a:lnTo>
                <a:lnTo>
                  <a:pt x="20078" y="4422"/>
                </a:lnTo>
                <a:lnTo>
                  <a:pt x="19780" y="4303"/>
                </a:lnTo>
                <a:lnTo>
                  <a:pt x="19541" y="4243"/>
                </a:lnTo>
                <a:lnTo>
                  <a:pt x="19301" y="4183"/>
                </a:lnTo>
                <a:lnTo>
                  <a:pt x="18823" y="4243"/>
                </a:lnTo>
                <a:lnTo>
                  <a:pt x="18286" y="4363"/>
                </a:lnTo>
                <a:lnTo>
                  <a:pt x="17688" y="4542"/>
                </a:lnTo>
                <a:lnTo>
                  <a:pt x="16553" y="5020"/>
                </a:lnTo>
                <a:lnTo>
                  <a:pt x="15716" y="5438"/>
                </a:lnTo>
                <a:lnTo>
                  <a:pt x="15955" y="4661"/>
                </a:lnTo>
                <a:lnTo>
                  <a:pt x="16194" y="3825"/>
                </a:lnTo>
                <a:lnTo>
                  <a:pt x="16314" y="3048"/>
                </a:lnTo>
                <a:lnTo>
                  <a:pt x="16373" y="2212"/>
                </a:lnTo>
                <a:lnTo>
                  <a:pt x="16493" y="1435"/>
                </a:lnTo>
                <a:lnTo>
                  <a:pt x="16553" y="1016"/>
                </a:lnTo>
                <a:lnTo>
                  <a:pt x="16553" y="658"/>
                </a:lnTo>
                <a:lnTo>
                  <a:pt x="16433" y="299"/>
                </a:lnTo>
                <a:lnTo>
                  <a:pt x="16373" y="180"/>
                </a:lnTo>
                <a:lnTo>
                  <a:pt x="16314" y="120"/>
                </a:lnTo>
                <a:lnTo>
                  <a:pt x="16194" y="60"/>
                </a:lnTo>
                <a:lnTo>
                  <a:pt x="16015"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5"/>
          <p:cNvSpPr txBox="1">
            <a:spLocks noGrp="1"/>
          </p:cNvSpPr>
          <p:nvPr>
            <p:ph type="title"/>
          </p:nvPr>
        </p:nvSpPr>
        <p:spPr>
          <a:xfrm>
            <a:off x="457200" y="434575"/>
            <a:ext cx="5984700" cy="8574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148" name="Google Shape;148;p5"/>
          <p:cNvSpPr txBox="1">
            <a:spLocks noGrp="1"/>
          </p:cNvSpPr>
          <p:nvPr>
            <p:ph type="body" idx="1"/>
          </p:nvPr>
        </p:nvSpPr>
        <p:spPr>
          <a:xfrm>
            <a:off x="457200" y="1428750"/>
            <a:ext cx="5984700" cy="3170400"/>
          </a:xfrm>
          <a:prstGeom prst="rect">
            <a:avLst/>
          </a:prstGeom>
        </p:spPr>
        <p:txBody>
          <a:bodyPr spcFirstLastPara="1" wrap="square" lIns="91425" tIns="91425" rIns="91425" bIns="91425" anchor="t" anchorCtr="0"/>
          <a:lstStyle>
            <a:lvl1pPr marL="457200" lvl="0" indent="-393700">
              <a:spcBef>
                <a:spcPts val="600"/>
              </a:spcBef>
              <a:spcAft>
                <a:spcPts val="0"/>
              </a:spcAft>
              <a:buSzPts val="2600"/>
              <a:buChar char="༝"/>
              <a:defRPr/>
            </a:lvl1pPr>
            <a:lvl2pPr marL="914400" lvl="1" indent="-393700">
              <a:spcBef>
                <a:spcPts val="0"/>
              </a:spcBef>
              <a:spcAft>
                <a:spcPts val="0"/>
              </a:spcAft>
              <a:buSzPts val="2600"/>
              <a:buChar char="○"/>
              <a:defRPr/>
            </a:lvl2pPr>
            <a:lvl3pPr marL="1371600" lvl="2" indent="-393700">
              <a:spcBef>
                <a:spcPts val="0"/>
              </a:spcBef>
              <a:spcAft>
                <a:spcPts val="0"/>
              </a:spcAft>
              <a:buSzPts val="2600"/>
              <a:buChar char="■"/>
              <a:defRPr/>
            </a:lvl3pPr>
            <a:lvl4pPr marL="1828800" lvl="3" indent="-393700">
              <a:spcBef>
                <a:spcPts val="0"/>
              </a:spcBef>
              <a:spcAft>
                <a:spcPts val="0"/>
              </a:spcAft>
              <a:buSzPts val="2600"/>
              <a:buChar char="●"/>
              <a:defRPr/>
            </a:lvl4pPr>
            <a:lvl5pPr marL="2286000" lvl="4" indent="-393700">
              <a:spcBef>
                <a:spcPts val="0"/>
              </a:spcBef>
              <a:spcAft>
                <a:spcPts val="0"/>
              </a:spcAft>
              <a:buSzPts val="2600"/>
              <a:buChar char="○"/>
              <a:defRPr/>
            </a:lvl5pPr>
            <a:lvl6pPr marL="2743200" lvl="5" indent="-393700">
              <a:spcBef>
                <a:spcPts val="0"/>
              </a:spcBef>
              <a:spcAft>
                <a:spcPts val="0"/>
              </a:spcAft>
              <a:buSzPts val="2600"/>
              <a:buChar char="■"/>
              <a:defRPr/>
            </a:lvl6pPr>
            <a:lvl7pPr marL="3200400" lvl="6" indent="-393700">
              <a:spcBef>
                <a:spcPts val="0"/>
              </a:spcBef>
              <a:spcAft>
                <a:spcPts val="0"/>
              </a:spcAft>
              <a:buSzPts val="2600"/>
              <a:buChar char="●"/>
              <a:defRPr/>
            </a:lvl7pPr>
            <a:lvl8pPr marL="3657600" lvl="7" indent="-393700">
              <a:spcBef>
                <a:spcPts val="0"/>
              </a:spcBef>
              <a:spcAft>
                <a:spcPts val="0"/>
              </a:spcAft>
              <a:buSzPts val="2600"/>
              <a:buChar char="○"/>
              <a:defRPr/>
            </a:lvl8pPr>
            <a:lvl9pPr marL="4114800" lvl="8" indent="-393700">
              <a:spcBef>
                <a:spcPts val="0"/>
              </a:spcBef>
              <a:spcAft>
                <a:spcPts val="0"/>
              </a:spcAft>
              <a:buSzPts val="26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163"/>
        <p:cNvGrpSpPr/>
        <p:nvPr/>
      </p:nvGrpSpPr>
      <p:grpSpPr>
        <a:xfrm>
          <a:off x="0" y="0"/>
          <a:ext cx="0" cy="0"/>
          <a:chOff x="0" y="0"/>
          <a:chExt cx="0" cy="0"/>
        </a:xfrm>
      </p:grpSpPr>
      <p:sp>
        <p:nvSpPr>
          <p:cNvPr id="164" name="Google Shape;164;p7"/>
          <p:cNvSpPr/>
          <p:nvPr/>
        </p:nvSpPr>
        <p:spPr>
          <a:xfrm rot="-1209093">
            <a:off x="8469092" y="4079246"/>
            <a:ext cx="679239" cy="615500"/>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7"/>
          <p:cNvSpPr/>
          <p:nvPr/>
        </p:nvSpPr>
        <p:spPr>
          <a:xfrm>
            <a:off x="8683513" y="4020672"/>
            <a:ext cx="345449" cy="349851"/>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7"/>
          <p:cNvSpPr/>
          <p:nvPr/>
        </p:nvSpPr>
        <p:spPr>
          <a:xfrm>
            <a:off x="7062483" y="-109725"/>
            <a:ext cx="384463" cy="393602"/>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96B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7"/>
          <p:cNvSpPr/>
          <p:nvPr/>
        </p:nvSpPr>
        <p:spPr>
          <a:xfrm>
            <a:off x="8514400" y="1635650"/>
            <a:ext cx="799508" cy="833036"/>
          </a:xfrm>
          <a:custGeom>
            <a:avLst/>
            <a:gdLst/>
            <a:ahLst/>
            <a:cxnLst/>
            <a:rect l="l" t="t" r="r" b="b"/>
            <a:pathLst>
              <a:path w="19959" h="20796" extrusionOk="0">
                <a:moveTo>
                  <a:pt x="9801" y="1"/>
                </a:moveTo>
                <a:lnTo>
                  <a:pt x="8785" y="60"/>
                </a:lnTo>
                <a:lnTo>
                  <a:pt x="7769" y="240"/>
                </a:lnTo>
                <a:lnTo>
                  <a:pt x="6753" y="538"/>
                </a:lnTo>
                <a:lnTo>
                  <a:pt x="5797" y="957"/>
                </a:lnTo>
                <a:lnTo>
                  <a:pt x="4901" y="1495"/>
                </a:lnTo>
                <a:lnTo>
                  <a:pt x="4004" y="2152"/>
                </a:lnTo>
                <a:lnTo>
                  <a:pt x="3347" y="2809"/>
                </a:lnTo>
                <a:lnTo>
                  <a:pt x="2630" y="3586"/>
                </a:lnTo>
                <a:lnTo>
                  <a:pt x="2032" y="4482"/>
                </a:lnTo>
                <a:lnTo>
                  <a:pt x="1435" y="5379"/>
                </a:lnTo>
                <a:lnTo>
                  <a:pt x="957" y="6335"/>
                </a:lnTo>
                <a:lnTo>
                  <a:pt x="538" y="7351"/>
                </a:lnTo>
                <a:lnTo>
                  <a:pt x="240" y="8307"/>
                </a:lnTo>
                <a:lnTo>
                  <a:pt x="60" y="9263"/>
                </a:lnTo>
                <a:lnTo>
                  <a:pt x="1" y="9860"/>
                </a:lnTo>
                <a:lnTo>
                  <a:pt x="60" y="10458"/>
                </a:lnTo>
                <a:lnTo>
                  <a:pt x="120" y="10936"/>
                </a:lnTo>
                <a:lnTo>
                  <a:pt x="240" y="11474"/>
                </a:lnTo>
                <a:lnTo>
                  <a:pt x="598" y="12489"/>
                </a:lnTo>
                <a:lnTo>
                  <a:pt x="957" y="13565"/>
                </a:lnTo>
                <a:lnTo>
                  <a:pt x="1076" y="13924"/>
                </a:lnTo>
                <a:lnTo>
                  <a:pt x="1136" y="14342"/>
                </a:lnTo>
                <a:lnTo>
                  <a:pt x="1136" y="15059"/>
                </a:lnTo>
                <a:lnTo>
                  <a:pt x="1136" y="15836"/>
                </a:lnTo>
                <a:lnTo>
                  <a:pt x="1196" y="16613"/>
                </a:lnTo>
                <a:lnTo>
                  <a:pt x="1375" y="17270"/>
                </a:lnTo>
                <a:lnTo>
                  <a:pt x="1554" y="17808"/>
                </a:lnTo>
                <a:lnTo>
                  <a:pt x="1734" y="18286"/>
                </a:lnTo>
                <a:lnTo>
                  <a:pt x="2032" y="18764"/>
                </a:lnTo>
                <a:lnTo>
                  <a:pt x="2331" y="19122"/>
                </a:lnTo>
                <a:lnTo>
                  <a:pt x="2690" y="19481"/>
                </a:lnTo>
                <a:lnTo>
                  <a:pt x="3048" y="19780"/>
                </a:lnTo>
                <a:lnTo>
                  <a:pt x="3466" y="20019"/>
                </a:lnTo>
                <a:lnTo>
                  <a:pt x="3885" y="20258"/>
                </a:lnTo>
                <a:lnTo>
                  <a:pt x="4363" y="20437"/>
                </a:lnTo>
                <a:lnTo>
                  <a:pt x="4841" y="20556"/>
                </a:lnTo>
                <a:lnTo>
                  <a:pt x="5319" y="20676"/>
                </a:lnTo>
                <a:lnTo>
                  <a:pt x="6335" y="20795"/>
                </a:lnTo>
                <a:lnTo>
                  <a:pt x="7410" y="20736"/>
                </a:lnTo>
                <a:lnTo>
                  <a:pt x="8546" y="20616"/>
                </a:lnTo>
                <a:lnTo>
                  <a:pt x="9681" y="20317"/>
                </a:lnTo>
                <a:lnTo>
                  <a:pt x="10757" y="20019"/>
                </a:lnTo>
                <a:lnTo>
                  <a:pt x="11832" y="19600"/>
                </a:lnTo>
                <a:lnTo>
                  <a:pt x="12848" y="19122"/>
                </a:lnTo>
                <a:lnTo>
                  <a:pt x="13744" y="18585"/>
                </a:lnTo>
                <a:lnTo>
                  <a:pt x="14521" y="17987"/>
                </a:lnTo>
                <a:lnTo>
                  <a:pt x="15238" y="17389"/>
                </a:lnTo>
                <a:lnTo>
                  <a:pt x="15896" y="16792"/>
                </a:lnTo>
                <a:lnTo>
                  <a:pt x="16613" y="16194"/>
                </a:lnTo>
                <a:lnTo>
                  <a:pt x="17270" y="15597"/>
                </a:lnTo>
                <a:lnTo>
                  <a:pt x="17867" y="14999"/>
                </a:lnTo>
                <a:lnTo>
                  <a:pt x="18465" y="14402"/>
                </a:lnTo>
                <a:lnTo>
                  <a:pt x="18943" y="13685"/>
                </a:lnTo>
                <a:lnTo>
                  <a:pt x="19361" y="12908"/>
                </a:lnTo>
                <a:lnTo>
                  <a:pt x="19541" y="12430"/>
                </a:lnTo>
                <a:lnTo>
                  <a:pt x="19660" y="11952"/>
                </a:lnTo>
                <a:lnTo>
                  <a:pt x="19839" y="11055"/>
                </a:lnTo>
                <a:lnTo>
                  <a:pt x="19959" y="10099"/>
                </a:lnTo>
                <a:lnTo>
                  <a:pt x="19899" y="9203"/>
                </a:lnTo>
                <a:lnTo>
                  <a:pt x="19780" y="8247"/>
                </a:lnTo>
                <a:lnTo>
                  <a:pt x="19600" y="7351"/>
                </a:lnTo>
                <a:lnTo>
                  <a:pt x="19302" y="6454"/>
                </a:lnTo>
                <a:lnTo>
                  <a:pt x="18943" y="5618"/>
                </a:lnTo>
                <a:lnTo>
                  <a:pt x="18465" y="4781"/>
                </a:lnTo>
                <a:lnTo>
                  <a:pt x="17867" y="3945"/>
                </a:lnTo>
                <a:lnTo>
                  <a:pt x="17150" y="3108"/>
                </a:lnTo>
                <a:lnTo>
                  <a:pt x="16374" y="2391"/>
                </a:lnTo>
                <a:lnTo>
                  <a:pt x="15537" y="1793"/>
                </a:lnTo>
                <a:lnTo>
                  <a:pt x="14700" y="1256"/>
                </a:lnTo>
                <a:lnTo>
                  <a:pt x="13744" y="777"/>
                </a:lnTo>
                <a:lnTo>
                  <a:pt x="12788" y="419"/>
                </a:lnTo>
                <a:lnTo>
                  <a:pt x="11772" y="180"/>
                </a:lnTo>
                <a:lnTo>
                  <a:pt x="10816" y="1"/>
                </a:lnTo>
                <a:close/>
              </a:path>
            </a:pathLst>
          </a:custGeom>
          <a:solidFill>
            <a:srgbClr val="FF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7"/>
          <p:cNvSpPr/>
          <p:nvPr/>
        </p:nvSpPr>
        <p:spPr>
          <a:xfrm rot="3741344">
            <a:off x="8518998" y="1428487"/>
            <a:ext cx="450561" cy="461272"/>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7"/>
          <p:cNvSpPr/>
          <p:nvPr/>
        </p:nvSpPr>
        <p:spPr>
          <a:xfrm>
            <a:off x="7044713" y="810002"/>
            <a:ext cx="931540" cy="844124"/>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7"/>
          <p:cNvSpPr/>
          <p:nvPr/>
        </p:nvSpPr>
        <p:spPr>
          <a:xfrm>
            <a:off x="7537849" y="1374425"/>
            <a:ext cx="345449" cy="349851"/>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7"/>
          <p:cNvSpPr/>
          <p:nvPr/>
        </p:nvSpPr>
        <p:spPr>
          <a:xfrm rot="-6335216">
            <a:off x="6865825" y="4552660"/>
            <a:ext cx="897579" cy="666691"/>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7"/>
          <p:cNvSpPr/>
          <p:nvPr/>
        </p:nvSpPr>
        <p:spPr>
          <a:xfrm>
            <a:off x="7911874" y="-130475"/>
            <a:ext cx="799495" cy="809683"/>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A1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7"/>
          <p:cNvSpPr/>
          <p:nvPr/>
        </p:nvSpPr>
        <p:spPr>
          <a:xfrm rot="-6692267">
            <a:off x="6791890" y="2390364"/>
            <a:ext cx="692490" cy="514359"/>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AAED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7"/>
          <p:cNvSpPr/>
          <p:nvPr/>
        </p:nvSpPr>
        <p:spPr>
          <a:xfrm>
            <a:off x="7317552" y="2396424"/>
            <a:ext cx="281001" cy="287681"/>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7"/>
          <p:cNvSpPr/>
          <p:nvPr/>
        </p:nvSpPr>
        <p:spPr>
          <a:xfrm>
            <a:off x="7663638" y="3147400"/>
            <a:ext cx="679244" cy="687899"/>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7"/>
          <p:cNvSpPr/>
          <p:nvPr/>
        </p:nvSpPr>
        <p:spPr>
          <a:xfrm rot="1318871">
            <a:off x="7170415" y="832860"/>
            <a:ext cx="615466" cy="963905"/>
          </a:xfrm>
          <a:custGeom>
            <a:avLst/>
            <a:gdLst/>
            <a:ahLst/>
            <a:cxnLst/>
            <a:rect l="l" t="t" r="r" b="b"/>
            <a:pathLst>
              <a:path w="27548" h="43144" extrusionOk="0">
                <a:moveTo>
                  <a:pt x="16075" y="657"/>
                </a:moveTo>
                <a:lnTo>
                  <a:pt x="16135" y="896"/>
                </a:lnTo>
                <a:lnTo>
                  <a:pt x="15477" y="777"/>
                </a:lnTo>
                <a:lnTo>
                  <a:pt x="16075" y="657"/>
                </a:lnTo>
                <a:close/>
                <a:moveTo>
                  <a:pt x="8068" y="9322"/>
                </a:moveTo>
                <a:lnTo>
                  <a:pt x="7829" y="9382"/>
                </a:lnTo>
                <a:lnTo>
                  <a:pt x="7649" y="9441"/>
                </a:lnTo>
                <a:lnTo>
                  <a:pt x="7590" y="9621"/>
                </a:lnTo>
                <a:lnTo>
                  <a:pt x="7590" y="9740"/>
                </a:lnTo>
                <a:lnTo>
                  <a:pt x="7590" y="9919"/>
                </a:lnTo>
                <a:lnTo>
                  <a:pt x="7709" y="10039"/>
                </a:lnTo>
                <a:lnTo>
                  <a:pt x="7829" y="10099"/>
                </a:lnTo>
                <a:lnTo>
                  <a:pt x="8008" y="10039"/>
                </a:lnTo>
                <a:lnTo>
                  <a:pt x="8127" y="9979"/>
                </a:lnTo>
                <a:lnTo>
                  <a:pt x="8247" y="9860"/>
                </a:lnTo>
                <a:lnTo>
                  <a:pt x="8366" y="9621"/>
                </a:lnTo>
                <a:lnTo>
                  <a:pt x="8366" y="9501"/>
                </a:lnTo>
                <a:lnTo>
                  <a:pt x="8366" y="9382"/>
                </a:lnTo>
                <a:lnTo>
                  <a:pt x="8247" y="9322"/>
                </a:lnTo>
                <a:close/>
                <a:moveTo>
                  <a:pt x="6992" y="12369"/>
                </a:moveTo>
                <a:lnTo>
                  <a:pt x="6872" y="12429"/>
                </a:lnTo>
                <a:lnTo>
                  <a:pt x="6693" y="12489"/>
                </a:lnTo>
                <a:lnTo>
                  <a:pt x="6633" y="12608"/>
                </a:lnTo>
                <a:lnTo>
                  <a:pt x="6574" y="12788"/>
                </a:lnTo>
                <a:lnTo>
                  <a:pt x="6574" y="12967"/>
                </a:lnTo>
                <a:lnTo>
                  <a:pt x="6574" y="13086"/>
                </a:lnTo>
                <a:lnTo>
                  <a:pt x="6693" y="13146"/>
                </a:lnTo>
                <a:lnTo>
                  <a:pt x="6872" y="13206"/>
                </a:lnTo>
                <a:lnTo>
                  <a:pt x="6992" y="13146"/>
                </a:lnTo>
                <a:lnTo>
                  <a:pt x="7171" y="13086"/>
                </a:lnTo>
                <a:lnTo>
                  <a:pt x="7231" y="12967"/>
                </a:lnTo>
                <a:lnTo>
                  <a:pt x="7291" y="12788"/>
                </a:lnTo>
                <a:lnTo>
                  <a:pt x="7291" y="12608"/>
                </a:lnTo>
                <a:lnTo>
                  <a:pt x="7291" y="12489"/>
                </a:lnTo>
                <a:lnTo>
                  <a:pt x="7171" y="12429"/>
                </a:lnTo>
                <a:lnTo>
                  <a:pt x="6992" y="12369"/>
                </a:lnTo>
                <a:close/>
                <a:moveTo>
                  <a:pt x="4124" y="12847"/>
                </a:moveTo>
                <a:lnTo>
                  <a:pt x="3944" y="12967"/>
                </a:lnTo>
                <a:lnTo>
                  <a:pt x="3885" y="13086"/>
                </a:lnTo>
                <a:lnTo>
                  <a:pt x="3765" y="13266"/>
                </a:lnTo>
                <a:lnTo>
                  <a:pt x="3705" y="13445"/>
                </a:lnTo>
                <a:lnTo>
                  <a:pt x="3705" y="13624"/>
                </a:lnTo>
                <a:lnTo>
                  <a:pt x="3765" y="13744"/>
                </a:lnTo>
                <a:lnTo>
                  <a:pt x="3885" y="13863"/>
                </a:lnTo>
                <a:lnTo>
                  <a:pt x="4303" y="13863"/>
                </a:lnTo>
                <a:lnTo>
                  <a:pt x="4482" y="13744"/>
                </a:lnTo>
                <a:lnTo>
                  <a:pt x="4602" y="13564"/>
                </a:lnTo>
                <a:lnTo>
                  <a:pt x="4662" y="13385"/>
                </a:lnTo>
                <a:lnTo>
                  <a:pt x="4662" y="13146"/>
                </a:lnTo>
                <a:lnTo>
                  <a:pt x="4542" y="12967"/>
                </a:lnTo>
                <a:lnTo>
                  <a:pt x="4363" y="12847"/>
                </a:lnTo>
                <a:close/>
                <a:moveTo>
                  <a:pt x="8127" y="14819"/>
                </a:moveTo>
                <a:lnTo>
                  <a:pt x="7948" y="14999"/>
                </a:lnTo>
                <a:lnTo>
                  <a:pt x="7948" y="15178"/>
                </a:lnTo>
                <a:lnTo>
                  <a:pt x="7948" y="15596"/>
                </a:lnTo>
                <a:lnTo>
                  <a:pt x="7948" y="15835"/>
                </a:lnTo>
                <a:lnTo>
                  <a:pt x="8008" y="15955"/>
                </a:lnTo>
                <a:lnTo>
                  <a:pt x="8068" y="16074"/>
                </a:lnTo>
                <a:lnTo>
                  <a:pt x="8187" y="16014"/>
                </a:lnTo>
                <a:lnTo>
                  <a:pt x="8366" y="15835"/>
                </a:lnTo>
                <a:lnTo>
                  <a:pt x="8486" y="15596"/>
                </a:lnTo>
                <a:lnTo>
                  <a:pt x="8546" y="15357"/>
                </a:lnTo>
                <a:lnTo>
                  <a:pt x="8486" y="15118"/>
                </a:lnTo>
                <a:lnTo>
                  <a:pt x="8426" y="14939"/>
                </a:lnTo>
                <a:lnTo>
                  <a:pt x="8307" y="14819"/>
                </a:lnTo>
                <a:close/>
                <a:moveTo>
                  <a:pt x="5259" y="15417"/>
                </a:moveTo>
                <a:lnTo>
                  <a:pt x="5020" y="15477"/>
                </a:lnTo>
                <a:lnTo>
                  <a:pt x="4841" y="15656"/>
                </a:lnTo>
                <a:lnTo>
                  <a:pt x="4662" y="15895"/>
                </a:lnTo>
                <a:lnTo>
                  <a:pt x="4602" y="16194"/>
                </a:lnTo>
                <a:lnTo>
                  <a:pt x="4542" y="16433"/>
                </a:lnTo>
                <a:lnTo>
                  <a:pt x="4662" y="16672"/>
                </a:lnTo>
                <a:lnTo>
                  <a:pt x="4841" y="16791"/>
                </a:lnTo>
                <a:lnTo>
                  <a:pt x="4901" y="16851"/>
                </a:lnTo>
                <a:lnTo>
                  <a:pt x="5020" y="16851"/>
                </a:lnTo>
                <a:lnTo>
                  <a:pt x="5259" y="16731"/>
                </a:lnTo>
                <a:lnTo>
                  <a:pt x="5438" y="16552"/>
                </a:lnTo>
                <a:lnTo>
                  <a:pt x="5618" y="16313"/>
                </a:lnTo>
                <a:lnTo>
                  <a:pt x="5737" y="16074"/>
                </a:lnTo>
                <a:lnTo>
                  <a:pt x="5737" y="15775"/>
                </a:lnTo>
                <a:lnTo>
                  <a:pt x="5677" y="15596"/>
                </a:lnTo>
                <a:lnTo>
                  <a:pt x="5558" y="15477"/>
                </a:lnTo>
                <a:lnTo>
                  <a:pt x="5498" y="15417"/>
                </a:lnTo>
                <a:close/>
                <a:moveTo>
                  <a:pt x="7171" y="18166"/>
                </a:moveTo>
                <a:lnTo>
                  <a:pt x="6992" y="18225"/>
                </a:lnTo>
                <a:lnTo>
                  <a:pt x="6872" y="18345"/>
                </a:lnTo>
                <a:lnTo>
                  <a:pt x="6813" y="18524"/>
                </a:lnTo>
                <a:lnTo>
                  <a:pt x="6813" y="18703"/>
                </a:lnTo>
                <a:lnTo>
                  <a:pt x="6813" y="18883"/>
                </a:lnTo>
                <a:lnTo>
                  <a:pt x="6872" y="19002"/>
                </a:lnTo>
                <a:lnTo>
                  <a:pt x="6992" y="19122"/>
                </a:lnTo>
                <a:lnTo>
                  <a:pt x="7171" y="19122"/>
                </a:lnTo>
                <a:lnTo>
                  <a:pt x="7351" y="19062"/>
                </a:lnTo>
                <a:lnTo>
                  <a:pt x="7470" y="18942"/>
                </a:lnTo>
                <a:lnTo>
                  <a:pt x="7530" y="18763"/>
                </a:lnTo>
                <a:lnTo>
                  <a:pt x="7530" y="18584"/>
                </a:lnTo>
                <a:lnTo>
                  <a:pt x="7530" y="18405"/>
                </a:lnTo>
                <a:lnTo>
                  <a:pt x="7470" y="18285"/>
                </a:lnTo>
                <a:lnTo>
                  <a:pt x="7351" y="18166"/>
                </a:lnTo>
                <a:close/>
                <a:moveTo>
                  <a:pt x="4064" y="18763"/>
                </a:moveTo>
                <a:lnTo>
                  <a:pt x="3885" y="18883"/>
                </a:lnTo>
                <a:lnTo>
                  <a:pt x="3705" y="19002"/>
                </a:lnTo>
                <a:lnTo>
                  <a:pt x="3586" y="19181"/>
                </a:lnTo>
                <a:lnTo>
                  <a:pt x="3586" y="19420"/>
                </a:lnTo>
                <a:lnTo>
                  <a:pt x="3705" y="19659"/>
                </a:lnTo>
                <a:lnTo>
                  <a:pt x="3825" y="19779"/>
                </a:lnTo>
                <a:lnTo>
                  <a:pt x="4004" y="19839"/>
                </a:lnTo>
                <a:lnTo>
                  <a:pt x="4183" y="19839"/>
                </a:lnTo>
                <a:lnTo>
                  <a:pt x="4303" y="19719"/>
                </a:lnTo>
                <a:lnTo>
                  <a:pt x="4423" y="19600"/>
                </a:lnTo>
                <a:lnTo>
                  <a:pt x="4542" y="19420"/>
                </a:lnTo>
                <a:lnTo>
                  <a:pt x="4542" y="19241"/>
                </a:lnTo>
                <a:lnTo>
                  <a:pt x="4542" y="19062"/>
                </a:lnTo>
                <a:lnTo>
                  <a:pt x="4423" y="18823"/>
                </a:lnTo>
                <a:lnTo>
                  <a:pt x="4243" y="18763"/>
                </a:lnTo>
                <a:close/>
                <a:moveTo>
                  <a:pt x="7590" y="20855"/>
                </a:moveTo>
                <a:lnTo>
                  <a:pt x="7351" y="20914"/>
                </a:lnTo>
                <a:lnTo>
                  <a:pt x="7052" y="21094"/>
                </a:lnTo>
                <a:lnTo>
                  <a:pt x="6813" y="21333"/>
                </a:lnTo>
                <a:lnTo>
                  <a:pt x="6693" y="21572"/>
                </a:lnTo>
                <a:lnTo>
                  <a:pt x="6693" y="21751"/>
                </a:lnTo>
                <a:lnTo>
                  <a:pt x="6753" y="21930"/>
                </a:lnTo>
                <a:lnTo>
                  <a:pt x="6932" y="22050"/>
                </a:lnTo>
                <a:lnTo>
                  <a:pt x="7171" y="22109"/>
                </a:lnTo>
                <a:lnTo>
                  <a:pt x="7410" y="22050"/>
                </a:lnTo>
                <a:lnTo>
                  <a:pt x="7649" y="21930"/>
                </a:lnTo>
                <a:lnTo>
                  <a:pt x="7888" y="21691"/>
                </a:lnTo>
                <a:lnTo>
                  <a:pt x="8068" y="21333"/>
                </a:lnTo>
                <a:lnTo>
                  <a:pt x="8068" y="21094"/>
                </a:lnTo>
                <a:lnTo>
                  <a:pt x="8008" y="20914"/>
                </a:lnTo>
                <a:lnTo>
                  <a:pt x="7829" y="20855"/>
                </a:lnTo>
                <a:close/>
                <a:moveTo>
                  <a:pt x="3466" y="22169"/>
                </a:moveTo>
                <a:lnTo>
                  <a:pt x="3347" y="22229"/>
                </a:lnTo>
                <a:lnTo>
                  <a:pt x="3287" y="22348"/>
                </a:lnTo>
                <a:lnTo>
                  <a:pt x="3227" y="22528"/>
                </a:lnTo>
                <a:lnTo>
                  <a:pt x="3227" y="22707"/>
                </a:lnTo>
                <a:lnTo>
                  <a:pt x="3287" y="22826"/>
                </a:lnTo>
                <a:lnTo>
                  <a:pt x="3407" y="22946"/>
                </a:lnTo>
                <a:lnTo>
                  <a:pt x="3586" y="23006"/>
                </a:lnTo>
                <a:lnTo>
                  <a:pt x="3825" y="23006"/>
                </a:lnTo>
                <a:lnTo>
                  <a:pt x="3944" y="22886"/>
                </a:lnTo>
                <a:lnTo>
                  <a:pt x="4064" y="22767"/>
                </a:lnTo>
                <a:lnTo>
                  <a:pt x="4064" y="22647"/>
                </a:lnTo>
                <a:lnTo>
                  <a:pt x="4064" y="22528"/>
                </a:lnTo>
                <a:lnTo>
                  <a:pt x="4004" y="22348"/>
                </a:lnTo>
                <a:lnTo>
                  <a:pt x="3825" y="22229"/>
                </a:lnTo>
                <a:lnTo>
                  <a:pt x="3646" y="22169"/>
                </a:lnTo>
                <a:close/>
                <a:moveTo>
                  <a:pt x="5080" y="23424"/>
                </a:moveTo>
                <a:lnTo>
                  <a:pt x="4960" y="23484"/>
                </a:lnTo>
                <a:lnTo>
                  <a:pt x="4721" y="23723"/>
                </a:lnTo>
                <a:lnTo>
                  <a:pt x="4662" y="23902"/>
                </a:lnTo>
                <a:lnTo>
                  <a:pt x="4602" y="24022"/>
                </a:lnTo>
                <a:lnTo>
                  <a:pt x="4721" y="24141"/>
                </a:lnTo>
                <a:lnTo>
                  <a:pt x="5199" y="24141"/>
                </a:lnTo>
                <a:lnTo>
                  <a:pt x="5319" y="24081"/>
                </a:lnTo>
                <a:lnTo>
                  <a:pt x="5379" y="23962"/>
                </a:lnTo>
                <a:lnTo>
                  <a:pt x="5319" y="23842"/>
                </a:lnTo>
                <a:lnTo>
                  <a:pt x="5199" y="23544"/>
                </a:lnTo>
                <a:lnTo>
                  <a:pt x="5080" y="23424"/>
                </a:lnTo>
                <a:close/>
                <a:moveTo>
                  <a:pt x="9800" y="23424"/>
                </a:moveTo>
                <a:lnTo>
                  <a:pt x="9621" y="23484"/>
                </a:lnTo>
                <a:lnTo>
                  <a:pt x="9561" y="23544"/>
                </a:lnTo>
                <a:lnTo>
                  <a:pt x="9502" y="23723"/>
                </a:lnTo>
                <a:lnTo>
                  <a:pt x="9502" y="23902"/>
                </a:lnTo>
                <a:lnTo>
                  <a:pt x="9561" y="24081"/>
                </a:lnTo>
                <a:lnTo>
                  <a:pt x="9621" y="24201"/>
                </a:lnTo>
                <a:lnTo>
                  <a:pt x="9741" y="24261"/>
                </a:lnTo>
                <a:lnTo>
                  <a:pt x="10099" y="24261"/>
                </a:lnTo>
                <a:lnTo>
                  <a:pt x="10219" y="24201"/>
                </a:lnTo>
                <a:lnTo>
                  <a:pt x="10279" y="24022"/>
                </a:lnTo>
                <a:lnTo>
                  <a:pt x="10279" y="23842"/>
                </a:lnTo>
                <a:lnTo>
                  <a:pt x="10219" y="23723"/>
                </a:lnTo>
                <a:lnTo>
                  <a:pt x="10099" y="23544"/>
                </a:lnTo>
                <a:lnTo>
                  <a:pt x="9980" y="23424"/>
                </a:lnTo>
                <a:close/>
                <a:moveTo>
                  <a:pt x="3227" y="24978"/>
                </a:moveTo>
                <a:lnTo>
                  <a:pt x="3108" y="25097"/>
                </a:lnTo>
                <a:lnTo>
                  <a:pt x="2988" y="25276"/>
                </a:lnTo>
                <a:lnTo>
                  <a:pt x="2929" y="25456"/>
                </a:lnTo>
                <a:lnTo>
                  <a:pt x="2869" y="25635"/>
                </a:lnTo>
                <a:lnTo>
                  <a:pt x="2929" y="25814"/>
                </a:lnTo>
                <a:lnTo>
                  <a:pt x="3048" y="25934"/>
                </a:lnTo>
                <a:lnTo>
                  <a:pt x="3466" y="25934"/>
                </a:lnTo>
                <a:lnTo>
                  <a:pt x="3586" y="25814"/>
                </a:lnTo>
                <a:lnTo>
                  <a:pt x="3705" y="25635"/>
                </a:lnTo>
                <a:lnTo>
                  <a:pt x="3765" y="25456"/>
                </a:lnTo>
                <a:lnTo>
                  <a:pt x="3825" y="25276"/>
                </a:lnTo>
                <a:lnTo>
                  <a:pt x="3765" y="25097"/>
                </a:lnTo>
                <a:lnTo>
                  <a:pt x="3646" y="24978"/>
                </a:lnTo>
                <a:close/>
                <a:moveTo>
                  <a:pt x="6932" y="24858"/>
                </a:moveTo>
                <a:lnTo>
                  <a:pt x="6813" y="24918"/>
                </a:lnTo>
                <a:lnTo>
                  <a:pt x="6753" y="24978"/>
                </a:lnTo>
                <a:lnTo>
                  <a:pt x="6574" y="25276"/>
                </a:lnTo>
                <a:lnTo>
                  <a:pt x="6574" y="25456"/>
                </a:lnTo>
                <a:lnTo>
                  <a:pt x="6633" y="25635"/>
                </a:lnTo>
                <a:lnTo>
                  <a:pt x="6753" y="25874"/>
                </a:lnTo>
                <a:lnTo>
                  <a:pt x="6872" y="26053"/>
                </a:lnTo>
                <a:lnTo>
                  <a:pt x="6992" y="26173"/>
                </a:lnTo>
                <a:lnTo>
                  <a:pt x="7171" y="26233"/>
                </a:lnTo>
                <a:lnTo>
                  <a:pt x="7291" y="26233"/>
                </a:lnTo>
                <a:lnTo>
                  <a:pt x="7410" y="26053"/>
                </a:lnTo>
                <a:lnTo>
                  <a:pt x="7530" y="25814"/>
                </a:lnTo>
                <a:lnTo>
                  <a:pt x="7530" y="25515"/>
                </a:lnTo>
                <a:lnTo>
                  <a:pt x="7410" y="25276"/>
                </a:lnTo>
                <a:lnTo>
                  <a:pt x="7291" y="25037"/>
                </a:lnTo>
                <a:lnTo>
                  <a:pt x="7111" y="24918"/>
                </a:lnTo>
                <a:lnTo>
                  <a:pt x="6932" y="24858"/>
                </a:lnTo>
                <a:close/>
                <a:moveTo>
                  <a:pt x="10099" y="27368"/>
                </a:moveTo>
                <a:lnTo>
                  <a:pt x="9980" y="27428"/>
                </a:lnTo>
                <a:lnTo>
                  <a:pt x="9800" y="27667"/>
                </a:lnTo>
                <a:lnTo>
                  <a:pt x="9681" y="27906"/>
                </a:lnTo>
                <a:lnTo>
                  <a:pt x="9681" y="28145"/>
                </a:lnTo>
                <a:lnTo>
                  <a:pt x="9741" y="28204"/>
                </a:lnTo>
                <a:lnTo>
                  <a:pt x="9800" y="28264"/>
                </a:lnTo>
                <a:lnTo>
                  <a:pt x="9920" y="28324"/>
                </a:lnTo>
                <a:lnTo>
                  <a:pt x="10040" y="28264"/>
                </a:lnTo>
                <a:lnTo>
                  <a:pt x="10398" y="28204"/>
                </a:lnTo>
                <a:lnTo>
                  <a:pt x="10458" y="28145"/>
                </a:lnTo>
                <a:lnTo>
                  <a:pt x="10458" y="27906"/>
                </a:lnTo>
                <a:lnTo>
                  <a:pt x="10398" y="27667"/>
                </a:lnTo>
                <a:lnTo>
                  <a:pt x="10338" y="27487"/>
                </a:lnTo>
                <a:lnTo>
                  <a:pt x="10279" y="27368"/>
                </a:lnTo>
                <a:close/>
                <a:moveTo>
                  <a:pt x="7769" y="28563"/>
                </a:moveTo>
                <a:lnTo>
                  <a:pt x="7530" y="28623"/>
                </a:lnTo>
                <a:lnTo>
                  <a:pt x="7410" y="28683"/>
                </a:lnTo>
                <a:lnTo>
                  <a:pt x="7291" y="28862"/>
                </a:lnTo>
                <a:lnTo>
                  <a:pt x="7231" y="29041"/>
                </a:lnTo>
                <a:lnTo>
                  <a:pt x="7231" y="29220"/>
                </a:lnTo>
                <a:lnTo>
                  <a:pt x="7231" y="29400"/>
                </a:lnTo>
                <a:lnTo>
                  <a:pt x="7351" y="29459"/>
                </a:lnTo>
                <a:lnTo>
                  <a:pt x="7530" y="29519"/>
                </a:lnTo>
                <a:lnTo>
                  <a:pt x="7769" y="29459"/>
                </a:lnTo>
                <a:lnTo>
                  <a:pt x="7888" y="29400"/>
                </a:lnTo>
                <a:lnTo>
                  <a:pt x="8008" y="29220"/>
                </a:lnTo>
                <a:lnTo>
                  <a:pt x="8068" y="29041"/>
                </a:lnTo>
                <a:lnTo>
                  <a:pt x="8068" y="28862"/>
                </a:lnTo>
                <a:lnTo>
                  <a:pt x="8068" y="28683"/>
                </a:lnTo>
                <a:lnTo>
                  <a:pt x="7948" y="28623"/>
                </a:lnTo>
                <a:lnTo>
                  <a:pt x="7769" y="28563"/>
                </a:lnTo>
                <a:close/>
                <a:moveTo>
                  <a:pt x="4901" y="28563"/>
                </a:moveTo>
                <a:lnTo>
                  <a:pt x="4781" y="28683"/>
                </a:lnTo>
                <a:lnTo>
                  <a:pt x="4602" y="28802"/>
                </a:lnTo>
                <a:lnTo>
                  <a:pt x="4542" y="29041"/>
                </a:lnTo>
                <a:lnTo>
                  <a:pt x="4542" y="29280"/>
                </a:lnTo>
                <a:lnTo>
                  <a:pt x="4602" y="29519"/>
                </a:lnTo>
                <a:lnTo>
                  <a:pt x="4781" y="29639"/>
                </a:lnTo>
                <a:lnTo>
                  <a:pt x="4960" y="29698"/>
                </a:lnTo>
                <a:lnTo>
                  <a:pt x="5199" y="29698"/>
                </a:lnTo>
                <a:lnTo>
                  <a:pt x="5379" y="29579"/>
                </a:lnTo>
                <a:lnTo>
                  <a:pt x="5498" y="29400"/>
                </a:lnTo>
                <a:lnTo>
                  <a:pt x="5558" y="29161"/>
                </a:lnTo>
                <a:lnTo>
                  <a:pt x="5498" y="28922"/>
                </a:lnTo>
                <a:lnTo>
                  <a:pt x="5379" y="28802"/>
                </a:lnTo>
                <a:lnTo>
                  <a:pt x="5259" y="28683"/>
                </a:lnTo>
                <a:lnTo>
                  <a:pt x="5080" y="28623"/>
                </a:lnTo>
                <a:lnTo>
                  <a:pt x="4901" y="28563"/>
                </a:lnTo>
                <a:close/>
                <a:moveTo>
                  <a:pt x="2271" y="28742"/>
                </a:moveTo>
                <a:lnTo>
                  <a:pt x="2152" y="28802"/>
                </a:lnTo>
                <a:lnTo>
                  <a:pt x="1973" y="28981"/>
                </a:lnTo>
                <a:lnTo>
                  <a:pt x="1853" y="29161"/>
                </a:lnTo>
                <a:lnTo>
                  <a:pt x="1734" y="29340"/>
                </a:lnTo>
                <a:lnTo>
                  <a:pt x="1734" y="29519"/>
                </a:lnTo>
                <a:lnTo>
                  <a:pt x="1793" y="29698"/>
                </a:lnTo>
                <a:lnTo>
                  <a:pt x="1973" y="29758"/>
                </a:lnTo>
                <a:lnTo>
                  <a:pt x="2212" y="29758"/>
                </a:lnTo>
                <a:lnTo>
                  <a:pt x="2391" y="29698"/>
                </a:lnTo>
                <a:lnTo>
                  <a:pt x="2510" y="29579"/>
                </a:lnTo>
                <a:lnTo>
                  <a:pt x="2630" y="29340"/>
                </a:lnTo>
                <a:lnTo>
                  <a:pt x="2630" y="29161"/>
                </a:lnTo>
                <a:lnTo>
                  <a:pt x="2630" y="28981"/>
                </a:lnTo>
                <a:lnTo>
                  <a:pt x="2570" y="28802"/>
                </a:lnTo>
                <a:lnTo>
                  <a:pt x="2510" y="28742"/>
                </a:lnTo>
                <a:close/>
                <a:moveTo>
                  <a:pt x="10338" y="29459"/>
                </a:moveTo>
                <a:lnTo>
                  <a:pt x="10099" y="29519"/>
                </a:lnTo>
                <a:lnTo>
                  <a:pt x="9980" y="29698"/>
                </a:lnTo>
                <a:lnTo>
                  <a:pt x="9860" y="29937"/>
                </a:lnTo>
                <a:lnTo>
                  <a:pt x="9920" y="30117"/>
                </a:lnTo>
                <a:lnTo>
                  <a:pt x="9980" y="30236"/>
                </a:lnTo>
                <a:lnTo>
                  <a:pt x="10099" y="30356"/>
                </a:lnTo>
                <a:lnTo>
                  <a:pt x="10159" y="30535"/>
                </a:lnTo>
                <a:lnTo>
                  <a:pt x="10219" y="30595"/>
                </a:lnTo>
                <a:lnTo>
                  <a:pt x="10338" y="30535"/>
                </a:lnTo>
                <a:lnTo>
                  <a:pt x="10458" y="30475"/>
                </a:lnTo>
                <a:lnTo>
                  <a:pt x="10577" y="30236"/>
                </a:lnTo>
                <a:lnTo>
                  <a:pt x="10697" y="29997"/>
                </a:lnTo>
                <a:lnTo>
                  <a:pt x="10637" y="29639"/>
                </a:lnTo>
                <a:lnTo>
                  <a:pt x="10577" y="29519"/>
                </a:lnTo>
                <a:lnTo>
                  <a:pt x="10518" y="29459"/>
                </a:lnTo>
                <a:close/>
                <a:moveTo>
                  <a:pt x="5080" y="32268"/>
                </a:moveTo>
                <a:lnTo>
                  <a:pt x="5020" y="32387"/>
                </a:lnTo>
                <a:lnTo>
                  <a:pt x="4960" y="32567"/>
                </a:lnTo>
                <a:lnTo>
                  <a:pt x="5020" y="32925"/>
                </a:lnTo>
                <a:lnTo>
                  <a:pt x="5080" y="33045"/>
                </a:lnTo>
                <a:lnTo>
                  <a:pt x="5140" y="33104"/>
                </a:lnTo>
                <a:lnTo>
                  <a:pt x="5259" y="33045"/>
                </a:lnTo>
                <a:lnTo>
                  <a:pt x="5498" y="32865"/>
                </a:lnTo>
                <a:lnTo>
                  <a:pt x="5618" y="32746"/>
                </a:lnTo>
                <a:lnTo>
                  <a:pt x="5677" y="32626"/>
                </a:lnTo>
                <a:lnTo>
                  <a:pt x="5618" y="32507"/>
                </a:lnTo>
                <a:lnTo>
                  <a:pt x="5498" y="32387"/>
                </a:lnTo>
                <a:lnTo>
                  <a:pt x="5259" y="32268"/>
                </a:lnTo>
                <a:close/>
                <a:moveTo>
                  <a:pt x="7888" y="32447"/>
                </a:moveTo>
                <a:lnTo>
                  <a:pt x="7709" y="32507"/>
                </a:lnTo>
                <a:lnTo>
                  <a:pt x="7590" y="32567"/>
                </a:lnTo>
                <a:lnTo>
                  <a:pt x="7530" y="32686"/>
                </a:lnTo>
                <a:lnTo>
                  <a:pt x="7530" y="32865"/>
                </a:lnTo>
                <a:lnTo>
                  <a:pt x="7530" y="32985"/>
                </a:lnTo>
                <a:lnTo>
                  <a:pt x="7649" y="33164"/>
                </a:lnTo>
                <a:lnTo>
                  <a:pt x="7829" y="33224"/>
                </a:lnTo>
                <a:lnTo>
                  <a:pt x="8008" y="33284"/>
                </a:lnTo>
                <a:lnTo>
                  <a:pt x="8187" y="33284"/>
                </a:lnTo>
                <a:lnTo>
                  <a:pt x="8366" y="33164"/>
                </a:lnTo>
                <a:lnTo>
                  <a:pt x="8426" y="33045"/>
                </a:lnTo>
                <a:lnTo>
                  <a:pt x="8426" y="32865"/>
                </a:lnTo>
                <a:lnTo>
                  <a:pt x="8426" y="32746"/>
                </a:lnTo>
                <a:lnTo>
                  <a:pt x="8307" y="32567"/>
                </a:lnTo>
                <a:lnTo>
                  <a:pt x="8127" y="32447"/>
                </a:lnTo>
                <a:close/>
                <a:moveTo>
                  <a:pt x="11235" y="32686"/>
                </a:moveTo>
                <a:lnTo>
                  <a:pt x="11055" y="32746"/>
                </a:lnTo>
                <a:lnTo>
                  <a:pt x="10936" y="32925"/>
                </a:lnTo>
                <a:lnTo>
                  <a:pt x="10816" y="33104"/>
                </a:lnTo>
                <a:lnTo>
                  <a:pt x="10816" y="33343"/>
                </a:lnTo>
                <a:lnTo>
                  <a:pt x="10816" y="33523"/>
                </a:lnTo>
                <a:lnTo>
                  <a:pt x="10876" y="33762"/>
                </a:lnTo>
                <a:lnTo>
                  <a:pt x="10996" y="33881"/>
                </a:lnTo>
                <a:lnTo>
                  <a:pt x="11115" y="33941"/>
                </a:lnTo>
                <a:lnTo>
                  <a:pt x="11354" y="33941"/>
                </a:lnTo>
                <a:lnTo>
                  <a:pt x="11533" y="33821"/>
                </a:lnTo>
                <a:lnTo>
                  <a:pt x="11593" y="33582"/>
                </a:lnTo>
                <a:lnTo>
                  <a:pt x="11653" y="33343"/>
                </a:lnTo>
                <a:lnTo>
                  <a:pt x="11653" y="33104"/>
                </a:lnTo>
                <a:lnTo>
                  <a:pt x="11593" y="32925"/>
                </a:lnTo>
                <a:lnTo>
                  <a:pt x="11474" y="32746"/>
                </a:lnTo>
                <a:lnTo>
                  <a:pt x="11235" y="32686"/>
                </a:lnTo>
                <a:close/>
                <a:moveTo>
                  <a:pt x="8008" y="35076"/>
                </a:moveTo>
                <a:lnTo>
                  <a:pt x="7888" y="35196"/>
                </a:lnTo>
                <a:lnTo>
                  <a:pt x="7769" y="35315"/>
                </a:lnTo>
                <a:lnTo>
                  <a:pt x="7709" y="35495"/>
                </a:lnTo>
                <a:lnTo>
                  <a:pt x="7709" y="35674"/>
                </a:lnTo>
                <a:lnTo>
                  <a:pt x="7769" y="35793"/>
                </a:lnTo>
                <a:lnTo>
                  <a:pt x="7888" y="35913"/>
                </a:lnTo>
                <a:lnTo>
                  <a:pt x="8247" y="35913"/>
                </a:lnTo>
                <a:lnTo>
                  <a:pt x="8366" y="35793"/>
                </a:lnTo>
                <a:lnTo>
                  <a:pt x="8486" y="35674"/>
                </a:lnTo>
                <a:lnTo>
                  <a:pt x="8546" y="35495"/>
                </a:lnTo>
                <a:lnTo>
                  <a:pt x="8546" y="35315"/>
                </a:lnTo>
                <a:lnTo>
                  <a:pt x="8486" y="35196"/>
                </a:lnTo>
                <a:lnTo>
                  <a:pt x="8366" y="35076"/>
                </a:lnTo>
                <a:close/>
                <a:moveTo>
                  <a:pt x="14163" y="36152"/>
                </a:moveTo>
                <a:lnTo>
                  <a:pt x="13924" y="36271"/>
                </a:lnTo>
                <a:lnTo>
                  <a:pt x="13685" y="36391"/>
                </a:lnTo>
                <a:lnTo>
                  <a:pt x="13505" y="36570"/>
                </a:lnTo>
                <a:lnTo>
                  <a:pt x="13147" y="37048"/>
                </a:lnTo>
                <a:lnTo>
                  <a:pt x="12788" y="37646"/>
                </a:lnTo>
                <a:lnTo>
                  <a:pt x="12549" y="38184"/>
                </a:lnTo>
                <a:lnTo>
                  <a:pt x="12430" y="38721"/>
                </a:lnTo>
                <a:lnTo>
                  <a:pt x="12310" y="39080"/>
                </a:lnTo>
                <a:lnTo>
                  <a:pt x="12310" y="39199"/>
                </a:lnTo>
                <a:lnTo>
                  <a:pt x="12370" y="39199"/>
                </a:lnTo>
                <a:lnTo>
                  <a:pt x="12549" y="39080"/>
                </a:lnTo>
                <a:lnTo>
                  <a:pt x="12848" y="38721"/>
                </a:lnTo>
                <a:lnTo>
                  <a:pt x="13565" y="37706"/>
                </a:lnTo>
                <a:lnTo>
                  <a:pt x="14163" y="36630"/>
                </a:lnTo>
                <a:lnTo>
                  <a:pt x="14342" y="36331"/>
                </a:lnTo>
                <a:lnTo>
                  <a:pt x="14402" y="36212"/>
                </a:lnTo>
                <a:lnTo>
                  <a:pt x="14342" y="36152"/>
                </a:lnTo>
                <a:close/>
                <a:moveTo>
                  <a:pt x="10159" y="37168"/>
                </a:moveTo>
                <a:lnTo>
                  <a:pt x="10040" y="37227"/>
                </a:lnTo>
                <a:lnTo>
                  <a:pt x="9980" y="37347"/>
                </a:lnTo>
                <a:lnTo>
                  <a:pt x="9920" y="37765"/>
                </a:lnTo>
                <a:lnTo>
                  <a:pt x="9980" y="38184"/>
                </a:lnTo>
                <a:lnTo>
                  <a:pt x="10040" y="38482"/>
                </a:lnTo>
                <a:lnTo>
                  <a:pt x="10159" y="38841"/>
                </a:lnTo>
                <a:lnTo>
                  <a:pt x="10338" y="39259"/>
                </a:lnTo>
                <a:lnTo>
                  <a:pt x="10458" y="39498"/>
                </a:lnTo>
                <a:lnTo>
                  <a:pt x="10577" y="39677"/>
                </a:lnTo>
                <a:lnTo>
                  <a:pt x="10697" y="39797"/>
                </a:lnTo>
                <a:lnTo>
                  <a:pt x="10876" y="39797"/>
                </a:lnTo>
                <a:lnTo>
                  <a:pt x="11115" y="39737"/>
                </a:lnTo>
                <a:lnTo>
                  <a:pt x="11235" y="39618"/>
                </a:lnTo>
                <a:lnTo>
                  <a:pt x="11235" y="39438"/>
                </a:lnTo>
                <a:lnTo>
                  <a:pt x="11175" y="39259"/>
                </a:lnTo>
                <a:lnTo>
                  <a:pt x="10936" y="38841"/>
                </a:lnTo>
                <a:lnTo>
                  <a:pt x="10757" y="38482"/>
                </a:lnTo>
                <a:lnTo>
                  <a:pt x="10697" y="38124"/>
                </a:lnTo>
                <a:lnTo>
                  <a:pt x="10637" y="37646"/>
                </a:lnTo>
                <a:lnTo>
                  <a:pt x="10577" y="37407"/>
                </a:lnTo>
                <a:lnTo>
                  <a:pt x="10458" y="37227"/>
                </a:lnTo>
                <a:lnTo>
                  <a:pt x="10338" y="37168"/>
                </a:lnTo>
                <a:close/>
                <a:moveTo>
                  <a:pt x="15178" y="1434"/>
                </a:moveTo>
                <a:lnTo>
                  <a:pt x="15477" y="1494"/>
                </a:lnTo>
                <a:lnTo>
                  <a:pt x="15836" y="1613"/>
                </a:lnTo>
                <a:lnTo>
                  <a:pt x="16194" y="1793"/>
                </a:lnTo>
                <a:lnTo>
                  <a:pt x="16433" y="1972"/>
                </a:lnTo>
                <a:lnTo>
                  <a:pt x="16732" y="2151"/>
                </a:lnTo>
                <a:lnTo>
                  <a:pt x="17210" y="2689"/>
                </a:lnTo>
                <a:lnTo>
                  <a:pt x="17628" y="3287"/>
                </a:lnTo>
                <a:lnTo>
                  <a:pt x="18047" y="3944"/>
                </a:lnTo>
                <a:lnTo>
                  <a:pt x="18883" y="5378"/>
                </a:lnTo>
                <a:lnTo>
                  <a:pt x="19242" y="6035"/>
                </a:lnTo>
                <a:lnTo>
                  <a:pt x="19600" y="6633"/>
                </a:lnTo>
                <a:lnTo>
                  <a:pt x="20676" y="8007"/>
                </a:lnTo>
                <a:lnTo>
                  <a:pt x="21811" y="9382"/>
                </a:lnTo>
                <a:lnTo>
                  <a:pt x="22887" y="10696"/>
                </a:lnTo>
                <a:lnTo>
                  <a:pt x="23962" y="12071"/>
                </a:lnTo>
                <a:lnTo>
                  <a:pt x="24441" y="12788"/>
                </a:lnTo>
                <a:lnTo>
                  <a:pt x="24799" y="13445"/>
                </a:lnTo>
                <a:lnTo>
                  <a:pt x="25217" y="14162"/>
                </a:lnTo>
                <a:lnTo>
                  <a:pt x="25516" y="14879"/>
                </a:lnTo>
                <a:lnTo>
                  <a:pt x="25815" y="15596"/>
                </a:lnTo>
                <a:lnTo>
                  <a:pt x="26054" y="16373"/>
                </a:lnTo>
                <a:lnTo>
                  <a:pt x="26233" y="17090"/>
                </a:lnTo>
                <a:lnTo>
                  <a:pt x="26412" y="17867"/>
                </a:lnTo>
                <a:lnTo>
                  <a:pt x="26532" y="18644"/>
                </a:lnTo>
                <a:lnTo>
                  <a:pt x="26592" y="19420"/>
                </a:lnTo>
                <a:lnTo>
                  <a:pt x="26651" y="20197"/>
                </a:lnTo>
                <a:lnTo>
                  <a:pt x="26651" y="20974"/>
                </a:lnTo>
                <a:lnTo>
                  <a:pt x="26592" y="21751"/>
                </a:lnTo>
                <a:lnTo>
                  <a:pt x="26532" y="22587"/>
                </a:lnTo>
                <a:lnTo>
                  <a:pt x="26412" y="23364"/>
                </a:lnTo>
                <a:lnTo>
                  <a:pt x="26233" y="24141"/>
                </a:lnTo>
                <a:lnTo>
                  <a:pt x="25815" y="25695"/>
                </a:lnTo>
                <a:lnTo>
                  <a:pt x="25337" y="27189"/>
                </a:lnTo>
                <a:lnTo>
                  <a:pt x="24799" y="28683"/>
                </a:lnTo>
                <a:lnTo>
                  <a:pt x="24082" y="30117"/>
                </a:lnTo>
                <a:lnTo>
                  <a:pt x="23305" y="31491"/>
                </a:lnTo>
                <a:lnTo>
                  <a:pt x="22469" y="32806"/>
                </a:lnTo>
                <a:lnTo>
                  <a:pt x="21991" y="33463"/>
                </a:lnTo>
                <a:lnTo>
                  <a:pt x="21453" y="34060"/>
                </a:lnTo>
                <a:lnTo>
                  <a:pt x="20915" y="34658"/>
                </a:lnTo>
                <a:lnTo>
                  <a:pt x="20377" y="35196"/>
                </a:lnTo>
                <a:lnTo>
                  <a:pt x="19839" y="35614"/>
                </a:lnTo>
                <a:lnTo>
                  <a:pt x="19302" y="36032"/>
                </a:lnTo>
                <a:lnTo>
                  <a:pt x="18166" y="36809"/>
                </a:lnTo>
                <a:lnTo>
                  <a:pt x="15896" y="38243"/>
                </a:lnTo>
                <a:lnTo>
                  <a:pt x="14700" y="39080"/>
                </a:lnTo>
                <a:lnTo>
                  <a:pt x="14103" y="39558"/>
                </a:lnTo>
                <a:lnTo>
                  <a:pt x="13625" y="40036"/>
                </a:lnTo>
                <a:lnTo>
                  <a:pt x="13326" y="40514"/>
                </a:lnTo>
                <a:lnTo>
                  <a:pt x="13027" y="41052"/>
                </a:lnTo>
                <a:lnTo>
                  <a:pt x="12728" y="41590"/>
                </a:lnTo>
                <a:lnTo>
                  <a:pt x="12549" y="41769"/>
                </a:lnTo>
                <a:lnTo>
                  <a:pt x="12430" y="41948"/>
                </a:lnTo>
                <a:lnTo>
                  <a:pt x="12131" y="42068"/>
                </a:lnTo>
                <a:lnTo>
                  <a:pt x="11832" y="42187"/>
                </a:lnTo>
                <a:lnTo>
                  <a:pt x="11294" y="42187"/>
                </a:lnTo>
                <a:lnTo>
                  <a:pt x="11055" y="42068"/>
                </a:lnTo>
                <a:lnTo>
                  <a:pt x="10816" y="41948"/>
                </a:lnTo>
                <a:lnTo>
                  <a:pt x="10338" y="41590"/>
                </a:lnTo>
                <a:lnTo>
                  <a:pt x="9920" y="41112"/>
                </a:lnTo>
                <a:lnTo>
                  <a:pt x="9561" y="40634"/>
                </a:lnTo>
                <a:lnTo>
                  <a:pt x="9024" y="39677"/>
                </a:lnTo>
                <a:lnTo>
                  <a:pt x="8605" y="39020"/>
                </a:lnTo>
                <a:lnTo>
                  <a:pt x="8127" y="38423"/>
                </a:lnTo>
                <a:lnTo>
                  <a:pt x="7649" y="37945"/>
                </a:lnTo>
                <a:lnTo>
                  <a:pt x="7171" y="37407"/>
                </a:lnTo>
                <a:lnTo>
                  <a:pt x="6036" y="36451"/>
                </a:lnTo>
                <a:lnTo>
                  <a:pt x="4901" y="35495"/>
                </a:lnTo>
                <a:lnTo>
                  <a:pt x="4423" y="35017"/>
                </a:lnTo>
                <a:lnTo>
                  <a:pt x="3885" y="34419"/>
                </a:lnTo>
                <a:lnTo>
                  <a:pt x="3407" y="33821"/>
                </a:lnTo>
                <a:lnTo>
                  <a:pt x="3227" y="33523"/>
                </a:lnTo>
                <a:lnTo>
                  <a:pt x="3108" y="33224"/>
                </a:lnTo>
                <a:lnTo>
                  <a:pt x="2988" y="32806"/>
                </a:lnTo>
                <a:lnTo>
                  <a:pt x="2929" y="32447"/>
                </a:lnTo>
                <a:lnTo>
                  <a:pt x="2929" y="32148"/>
                </a:lnTo>
                <a:lnTo>
                  <a:pt x="2809" y="31790"/>
                </a:lnTo>
                <a:lnTo>
                  <a:pt x="2749" y="31670"/>
                </a:lnTo>
                <a:lnTo>
                  <a:pt x="2690" y="31670"/>
                </a:lnTo>
                <a:lnTo>
                  <a:pt x="2570" y="31730"/>
                </a:lnTo>
                <a:lnTo>
                  <a:pt x="2451" y="31790"/>
                </a:lnTo>
                <a:lnTo>
                  <a:pt x="2391" y="31790"/>
                </a:lnTo>
                <a:lnTo>
                  <a:pt x="2331" y="31730"/>
                </a:lnTo>
                <a:lnTo>
                  <a:pt x="2092" y="31371"/>
                </a:lnTo>
                <a:lnTo>
                  <a:pt x="1973" y="30893"/>
                </a:lnTo>
                <a:lnTo>
                  <a:pt x="1734" y="30057"/>
                </a:lnTo>
                <a:lnTo>
                  <a:pt x="1494" y="29220"/>
                </a:lnTo>
                <a:lnTo>
                  <a:pt x="1255" y="28324"/>
                </a:lnTo>
                <a:lnTo>
                  <a:pt x="1136" y="27487"/>
                </a:lnTo>
                <a:lnTo>
                  <a:pt x="1016" y="26591"/>
                </a:lnTo>
                <a:lnTo>
                  <a:pt x="1255" y="26770"/>
                </a:lnTo>
                <a:lnTo>
                  <a:pt x="1375" y="26890"/>
                </a:lnTo>
                <a:lnTo>
                  <a:pt x="1494" y="26890"/>
                </a:lnTo>
                <a:lnTo>
                  <a:pt x="1614" y="26770"/>
                </a:lnTo>
                <a:lnTo>
                  <a:pt x="1674" y="26651"/>
                </a:lnTo>
                <a:lnTo>
                  <a:pt x="1734" y="26472"/>
                </a:lnTo>
                <a:lnTo>
                  <a:pt x="1734" y="26053"/>
                </a:lnTo>
                <a:lnTo>
                  <a:pt x="1614" y="25695"/>
                </a:lnTo>
                <a:lnTo>
                  <a:pt x="1554" y="25515"/>
                </a:lnTo>
                <a:lnTo>
                  <a:pt x="1494" y="25456"/>
                </a:lnTo>
                <a:lnTo>
                  <a:pt x="1375" y="25456"/>
                </a:lnTo>
                <a:lnTo>
                  <a:pt x="1255" y="25575"/>
                </a:lnTo>
                <a:lnTo>
                  <a:pt x="1136" y="25754"/>
                </a:lnTo>
                <a:lnTo>
                  <a:pt x="957" y="26053"/>
                </a:lnTo>
                <a:lnTo>
                  <a:pt x="897" y="24440"/>
                </a:lnTo>
                <a:lnTo>
                  <a:pt x="957" y="22826"/>
                </a:lnTo>
                <a:lnTo>
                  <a:pt x="1136" y="21273"/>
                </a:lnTo>
                <a:lnTo>
                  <a:pt x="1435" y="19659"/>
                </a:lnTo>
                <a:lnTo>
                  <a:pt x="1435" y="19839"/>
                </a:lnTo>
                <a:lnTo>
                  <a:pt x="1554" y="19958"/>
                </a:lnTo>
                <a:lnTo>
                  <a:pt x="1734" y="20018"/>
                </a:lnTo>
                <a:lnTo>
                  <a:pt x="1913" y="19958"/>
                </a:lnTo>
                <a:lnTo>
                  <a:pt x="2032" y="19898"/>
                </a:lnTo>
                <a:lnTo>
                  <a:pt x="2212" y="19779"/>
                </a:lnTo>
                <a:lnTo>
                  <a:pt x="2331" y="19659"/>
                </a:lnTo>
                <a:lnTo>
                  <a:pt x="2391" y="19480"/>
                </a:lnTo>
                <a:lnTo>
                  <a:pt x="2391" y="19301"/>
                </a:lnTo>
                <a:lnTo>
                  <a:pt x="2331" y="19122"/>
                </a:lnTo>
                <a:lnTo>
                  <a:pt x="2212" y="19002"/>
                </a:lnTo>
                <a:lnTo>
                  <a:pt x="2092" y="18942"/>
                </a:lnTo>
                <a:lnTo>
                  <a:pt x="1913" y="18942"/>
                </a:lnTo>
                <a:lnTo>
                  <a:pt x="1734" y="19002"/>
                </a:lnTo>
                <a:lnTo>
                  <a:pt x="1614" y="19122"/>
                </a:lnTo>
                <a:lnTo>
                  <a:pt x="1494" y="19301"/>
                </a:lnTo>
                <a:lnTo>
                  <a:pt x="1853" y="17747"/>
                </a:lnTo>
                <a:lnTo>
                  <a:pt x="2391" y="16253"/>
                </a:lnTo>
                <a:lnTo>
                  <a:pt x="2929" y="14760"/>
                </a:lnTo>
                <a:lnTo>
                  <a:pt x="3646" y="13325"/>
                </a:lnTo>
                <a:lnTo>
                  <a:pt x="4423" y="11951"/>
                </a:lnTo>
                <a:lnTo>
                  <a:pt x="5259" y="10577"/>
                </a:lnTo>
                <a:lnTo>
                  <a:pt x="6215" y="9322"/>
                </a:lnTo>
                <a:lnTo>
                  <a:pt x="7291" y="8127"/>
                </a:lnTo>
                <a:lnTo>
                  <a:pt x="7829" y="7529"/>
                </a:lnTo>
                <a:lnTo>
                  <a:pt x="8486" y="6932"/>
                </a:lnTo>
                <a:lnTo>
                  <a:pt x="9741" y="5856"/>
                </a:lnTo>
                <a:lnTo>
                  <a:pt x="10996" y="4780"/>
                </a:lnTo>
                <a:lnTo>
                  <a:pt x="11593" y="4183"/>
                </a:lnTo>
                <a:lnTo>
                  <a:pt x="12191" y="3645"/>
                </a:lnTo>
                <a:lnTo>
                  <a:pt x="13087" y="2629"/>
                </a:lnTo>
                <a:lnTo>
                  <a:pt x="13505" y="2151"/>
                </a:lnTo>
                <a:lnTo>
                  <a:pt x="13924" y="1793"/>
                </a:lnTo>
                <a:lnTo>
                  <a:pt x="14402" y="1554"/>
                </a:lnTo>
                <a:lnTo>
                  <a:pt x="14641" y="1434"/>
                </a:lnTo>
                <a:close/>
                <a:moveTo>
                  <a:pt x="15597" y="0"/>
                </a:moveTo>
                <a:lnTo>
                  <a:pt x="15059" y="120"/>
                </a:lnTo>
                <a:lnTo>
                  <a:pt x="14641" y="239"/>
                </a:lnTo>
                <a:lnTo>
                  <a:pt x="14222" y="478"/>
                </a:lnTo>
                <a:lnTo>
                  <a:pt x="13864" y="777"/>
                </a:lnTo>
                <a:lnTo>
                  <a:pt x="13147" y="1554"/>
                </a:lnTo>
                <a:lnTo>
                  <a:pt x="11952" y="2689"/>
                </a:lnTo>
                <a:lnTo>
                  <a:pt x="10697" y="3824"/>
                </a:lnTo>
                <a:lnTo>
                  <a:pt x="8247" y="6095"/>
                </a:lnTo>
                <a:lnTo>
                  <a:pt x="7231" y="7051"/>
                </a:lnTo>
                <a:lnTo>
                  <a:pt x="6335" y="8007"/>
                </a:lnTo>
                <a:lnTo>
                  <a:pt x="5438" y="9083"/>
                </a:lnTo>
                <a:lnTo>
                  <a:pt x="4662" y="10158"/>
                </a:lnTo>
                <a:lnTo>
                  <a:pt x="3885" y="11294"/>
                </a:lnTo>
                <a:lnTo>
                  <a:pt x="3227" y="12489"/>
                </a:lnTo>
                <a:lnTo>
                  <a:pt x="2570" y="13684"/>
                </a:lnTo>
                <a:lnTo>
                  <a:pt x="2032" y="14939"/>
                </a:lnTo>
                <a:lnTo>
                  <a:pt x="1614" y="16014"/>
                </a:lnTo>
                <a:lnTo>
                  <a:pt x="1255" y="17090"/>
                </a:lnTo>
                <a:lnTo>
                  <a:pt x="897" y="18225"/>
                </a:lnTo>
                <a:lnTo>
                  <a:pt x="598" y="19361"/>
                </a:lnTo>
                <a:lnTo>
                  <a:pt x="359" y="20556"/>
                </a:lnTo>
                <a:lnTo>
                  <a:pt x="180" y="21751"/>
                </a:lnTo>
                <a:lnTo>
                  <a:pt x="60" y="22946"/>
                </a:lnTo>
                <a:lnTo>
                  <a:pt x="1" y="24141"/>
                </a:lnTo>
                <a:lnTo>
                  <a:pt x="1" y="25336"/>
                </a:lnTo>
                <a:lnTo>
                  <a:pt x="60" y="26531"/>
                </a:lnTo>
                <a:lnTo>
                  <a:pt x="180" y="27726"/>
                </a:lnTo>
                <a:lnTo>
                  <a:pt x="359" y="28862"/>
                </a:lnTo>
                <a:lnTo>
                  <a:pt x="658" y="29997"/>
                </a:lnTo>
                <a:lnTo>
                  <a:pt x="1016" y="31132"/>
                </a:lnTo>
                <a:lnTo>
                  <a:pt x="1435" y="32208"/>
                </a:lnTo>
                <a:lnTo>
                  <a:pt x="1973" y="33224"/>
                </a:lnTo>
                <a:lnTo>
                  <a:pt x="2630" y="34299"/>
                </a:lnTo>
                <a:lnTo>
                  <a:pt x="3347" y="35256"/>
                </a:lnTo>
                <a:lnTo>
                  <a:pt x="4183" y="36092"/>
                </a:lnTo>
                <a:lnTo>
                  <a:pt x="5140" y="36869"/>
                </a:lnTo>
                <a:lnTo>
                  <a:pt x="6155" y="37646"/>
                </a:lnTo>
                <a:lnTo>
                  <a:pt x="6633" y="38004"/>
                </a:lnTo>
                <a:lnTo>
                  <a:pt x="7111" y="38482"/>
                </a:lnTo>
                <a:lnTo>
                  <a:pt x="7351" y="38781"/>
                </a:lnTo>
                <a:lnTo>
                  <a:pt x="7590" y="39140"/>
                </a:lnTo>
                <a:lnTo>
                  <a:pt x="8008" y="39797"/>
                </a:lnTo>
                <a:lnTo>
                  <a:pt x="8366" y="40574"/>
                </a:lnTo>
                <a:lnTo>
                  <a:pt x="8785" y="41291"/>
                </a:lnTo>
                <a:lnTo>
                  <a:pt x="9024" y="41649"/>
                </a:lnTo>
                <a:lnTo>
                  <a:pt x="9382" y="42068"/>
                </a:lnTo>
                <a:lnTo>
                  <a:pt x="9741" y="42426"/>
                </a:lnTo>
                <a:lnTo>
                  <a:pt x="10159" y="42725"/>
                </a:lnTo>
                <a:lnTo>
                  <a:pt x="10577" y="42904"/>
                </a:lnTo>
                <a:lnTo>
                  <a:pt x="11055" y="43084"/>
                </a:lnTo>
                <a:lnTo>
                  <a:pt x="11533" y="43143"/>
                </a:lnTo>
                <a:lnTo>
                  <a:pt x="12071" y="43024"/>
                </a:lnTo>
                <a:lnTo>
                  <a:pt x="12310" y="42904"/>
                </a:lnTo>
                <a:lnTo>
                  <a:pt x="12549" y="42785"/>
                </a:lnTo>
                <a:lnTo>
                  <a:pt x="12968" y="42486"/>
                </a:lnTo>
                <a:lnTo>
                  <a:pt x="13326" y="42068"/>
                </a:lnTo>
                <a:lnTo>
                  <a:pt x="13685" y="41590"/>
                </a:lnTo>
                <a:lnTo>
                  <a:pt x="14402" y="40634"/>
                </a:lnTo>
                <a:lnTo>
                  <a:pt x="14760" y="40156"/>
                </a:lnTo>
                <a:lnTo>
                  <a:pt x="15178" y="39797"/>
                </a:lnTo>
                <a:lnTo>
                  <a:pt x="15716" y="39379"/>
                </a:lnTo>
                <a:lnTo>
                  <a:pt x="16254" y="39020"/>
                </a:lnTo>
                <a:lnTo>
                  <a:pt x="17389" y="38363"/>
                </a:lnTo>
                <a:lnTo>
                  <a:pt x="18525" y="37706"/>
                </a:lnTo>
                <a:lnTo>
                  <a:pt x="19660" y="36988"/>
                </a:lnTo>
                <a:lnTo>
                  <a:pt x="20258" y="36510"/>
                </a:lnTo>
                <a:lnTo>
                  <a:pt x="20855" y="35973"/>
                </a:lnTo>
                <a:lnTo>
                  <a:pt x="21393" y="35435"/>
                </a:lnTo>
                <a:lnTo>
                  <a:pt x="21931" y="34897"/>
                </a:lnTo>
                <a:lnTo>
                  <a:pt x="22409" y="34240"/>
                </a:lnTo>
                <a:lnTo>
                  <a:pt x="22887" y="33642"/>
                </a:lnTo>
                <a:lnTo>
                  <a:pt x="23783" y="32328"/>
                </a:lnTo>
                <a:lnTo>
                  <a:pt x="24620" y="30893"/>
                </a:lnTo>
                <a:lnTo>
                  <a:pt x="25397" y="29340"/>
                </a:lnTo>
                <a:lnTo>
                  <a:pt x="26054" y="27786"/>
                </a:lnTo>
                <a:lnTo>
                  <a:pt x="26592" y="26173"/>
                </a:lnTo>
                <a:lnTo>
                  <a:pt x="27070" y="24500"/>
                </a:lnTo>
                <a:lnTo>
                  <a:pt x="27369" y="22826"/>
                </a:lnTo>
                <a:lnTo>
                  <a:pt x="27488" y="21990"/>
                </a:lnTo>
                <a:lnTo>
                  <a:pt x="27548" y="21153"/>
                </a:lnTo>
                <a:lnTo>
                  <a:pt x="27548" y="20317"/>
                </a:lnTo>
                <a:lnTo>
                  <a:pt x="27548" y="19480"/>
                </a:lnTo>
                <a:lnTo>
                  <a:pt x="27488" y="18703"/>
                </a:lnTo>
                <a:lnTo>
                  <a:pt x="27428" y="17986"/>
                </a:lnTo>
                <a:lnTo>
                  <a:pt x="27249" y="17329"/>
                </a:lnTo>
                <a:lnTo>
                  <a:pt x="27130" y="16612"/>
                </a:lnTo>
                <a:lnTo>
                  <a:pt x="26891" y="15955"/>
                </a:lnTo>
                <a:lnTo>
                  <a:pt x="26651" y="15297"/>
                </a:lnTo>
                <a:lnTo>
                  <a:pt x="26054" y="14042"/>
                </a:lnTo>
                <a:lnTo>
                  <a:pt x="25397" y="12847"/>
                </a:lnTo>
                <a:lnTo>
                  <a:pt x="24620" y="11712"/>
                </a:lnTo>
                <a:lnTo>
                  <a:pt x="23843" y="10517"/>
                </a:lnTo>
                <a:lnTo>
                  <a:pt x="22947" y="9382"/>
                </a:lnTo>
                <a:lnTo>
                  <a:pt x="21274" y="7230"/>
                </a:lnTo>
                <a:lnTo>
                  <a:pt x="19660" y="5019"/>
                </a:lnTo>
                <a:lnTo>
                  <a:pt x="18883" y="3824"/>
                </a:lnTo>
                <a:lnTo>
                  <a:pt x="18166" y="2689"/>
                </a:lnTo>
                <a:lnTo>
                  <a:pt x="17867" y="2032"/>
                </a:lnTo>
                <a:lnTo>
                  <a:pt x="17449" y="1255"/>
                </a:lnTo>
                <a:lnTo>
                  <a:pt x="17031" y="538"/>
                </a:lnTo>
                <a:lnTo>
                  <a:pt x="16792" y="299"/>
                </a:lnTo>
                <a:lnTo>
                  <a:pt x="16553" y="60"/>
                </a:lnTo>
                <a:lnTo>
                  <a:pt x="16374"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7"/>
          <p:cNvSpPr/>
          <p:nvPr/>
        </p:nvSpPr>
        <p:spPr>
          <a:xfrm>
            <a:off x="7773455" y="-153538"/>
            <a:ext cx="837106" cy="855807"/>
          </a:xfrm>
          <a:custGeom>
            <a:avLst/>
            <a:gdLst/>
            <a:ahLst/>
            <a:cxnLst/>
            <a:rect l="l" t="t" r="r" b="b"/>
            <a:pathLst>
              <a:path w="37467" h="38304" extrusionOk="0">
                <a:moveTo>
                  <a:pt x="20676" y="6753"/>
                </a:moveTo>
                <a:lnTo>
                  <a:pt x="21333" y="6812"/>
                </a:lnTo>
                <a:lnTo>
                  <a:pt x="21990" y="6872"/>
                </a:lnTo>
                <a:lnTo>
                  <a:pt x="22528" y="6992"/>
                </a:lnTo>
                <a:lnTo>
                  <a:pt x="23126" y="7171"/>
                </a:lnTo>
                <a:lnTo>
                  <a:pt x="23544" y="7470"/>
                </a:lnTo>
                <a:lnTo>
                  <a:pt x="23903" y="7768"/>
                </a:lnTo>
                <a:lnTo>
                  <a:pt x="24082" y="8187"/>
                </a:lnTo>
                <a:lnTo>
                  <a:pt x="24142" y="8605"/>
                </a:lnTo>
                <a:lnTo>
                  <a:pt x="24142" y="9083"/>
                </a:lnTo>
                <a:lnTo>
                  <a:pt x="24022" y="9621"/>
                </a:lnTo>
                <a:lnTo>
                  <a:pt x="23843" y="10159"/>
                </a:lnTo>
                <a:lnTo>
                  <a:pt x="23425" y="11115"/>
                </a:lnTo>
                <a:lnTo>
                  <a:pt x="22887" y="12011"/>
                </a:lnTo>
                <a:lnTo>
                  <a:pt x="22349" y="12907"/>
                </a:lnTo>
                <a:lnTo>
                  <a:pt x="21751" y="13744"/>
                </a:lnTo>
                <a:lnTo>
                  <a:pt x="20496" y="15477"/>
                </a:lnTo>
                <a:lnTo>
                  <a:pt x="19301" y="17090"/>
                </a:lnTo>
                <a:lnTo>
                  <a:pt x="19062" y="16493"/>
                </a:lnTo>
                <a:lnTo>
                  <a:pt x="18823" y="15895"/>
                </a:lnTo>
                <a:lnTo>
                  <a:pt x="18345" y="14581"/>
                </a:lnTo>
                <a:lnTo>
                  <a:pt x="17927" y="13505"/>
                </a:lnTo>
                <a:lnTo>
                  <a:pt x="17688" y="12609"/>
                </a:lnTo>
                <a:lnTo>
                  <a:pt x="17150" y="9800"/>
                </a:lnTo>
                <a:lnTo>
                  <a:pt x="16911" y="8366"/>
                </a:lnTo>
                <a:lnTo>
                  <a:pt x="16792" y="7828"/>
                </a:lnTo>
                <a:lnTo>
                  <a:pt x="16792" y="7649"/>
                </a:lnTo>
                <a:lnTo>
                  <a:pt x="16792" y="7529"/>
                </a:lnTo>
                <a:lnTo>
                  <a:pt x="16851" y="7470"/>
                </a:lnTo>
                <a:lnTo>
                  <a:pt x="16971" y="7350"/>
                </a:lnTo>
                <a:lnTo>
                  <a:pt x="17449" y="7171"/>
                </a:lnTo>
                <a:lnTo>
                  <a:pt x="17987" y="6992"/>
                </a:lnTo>
                <a:lnTo>
                  <a:pt x="18584" y="6872"/>
                </a:lnTo>
                <a:lnTo>
                  <a:pt x="19242" y="6753"/>
                </a:lnTo>
                <a:close/>
                <a:moveTo>
                  <a:pt x="19660" y="6215"/>
                </a:moveTo>
                <a:lnTo>
                  <a:pt x="18345" y="6334"/>
                </a:lnTo>
                <a:lnTo>
                  <a:pt x="17688" y="6454"/>
                </a:lnTo>
                <a:lnTo>
                  <a:pt x="17090" y="6573"/>
                </a:lnTo>
                <a:lnTo>
                  <a:pt x="16851" y="6693"/>
                </a:lnTo>
                <a:lnTo>
                  <a:pt x="16612" y="6812"/>
                </a:lnTo>
                <a:lnTo>
                  <a:pt x="16433" y="6932"/>
                </a:lnTo>
                <a:lnTo>
                  <a:pt x="16314" y="7111"/>
                </a:lnTo>
                <a:lnTo>
                  <a:pt x="16194" y="7231"/>
                </a:lnTo>
                <a:lnTo>
                  <a:pt x="16134" y="7410"/>
                </a:lnTo>
                <a:lnTo>
                  <a:pt x="16134" y="7828"/>
                </a:lnTo>
                <a:lnTo>
                  <a:pt x="16194" y="8247"/>
                </a:lnTo>
                <a:lnTo>
                  <a:pt x="16314" y="8725"/>
                </a:lnTo>
                <a:lnTo>
                  <a:pt x="16493" y="9262"/>
                </a:lnTo>
                <a:lnTo>
                  <a:pt x="16612" y="9800"/>
                </a:lnTo>
                <a:lnTo>
                  <a:pt x="16971" y="11772"/>
                </a:lnTo>
                <a:lnTo>
                  <a:pt x="17150" y="12728"/>
                </a:lnTo>
                <a:lnTo>
                  <a:pt x="17449" y="13744"/>
                </a:lnTo>
                <a:lnTo>
                  <a:pt x="17808" y="14999"/>
                </a:lnTo>
                <a:lnTo>
                  <a:pt x="18286" y="16254"/>
                </a:lnTo>
                <a:lnTo>
                  <a:pt x="18584" y="17090"/>
                </a:lnTo>
                <a:lnTo>
                  <a:pt x="18764" y="17628"/>
                </a:lnTo>
                <a:lnTo>
                  <a:pt x="18823" y="17748"/>
                </a:lnTo>
                <a:lnTo>
                  <a:pt x="18883" y="17867"/>
                </a:lnTo>
                <a:lnTo>
                  <a:pt x="19062" y="17927"/>
                </a:lnTo>
                <a:lnTo>
                  <a:pt x="19242" y="17927"/>
                </a:lnTo>
                <a:lnTo>
                  <a:pt x="19421" y="17867"/>
                </a:lnTo>
                <a:lnTo>
                  <a:pt x="19540" y="17748"/>
                </a:lnTo>
                <a:lnTo>
                  <a:pt x="19959" y="17389"/>
                </a:lnTo>
                <a:lnTo>
                  <a:pt x="20317" y="16911"/>
                </a:lnTo>
                <a:lnTo>
                  <a:pt x="20975" y="15835"/>
                </a:lnTo>
                <a:lnTo>
                  <a:pt x="21453" y="15059"/>
                </a:lnTo>
                <a:lnTo>
                  <a:pt x="22767" y="13206"/>
                </a:lnTo>
                <a:lnTo>
                  <a:pt x="23425" y="12310"/>
                </a:lnTo>
                <a:lnTo>
                  <a:pt x="24022" y="11294"/>
                </a:lnTo>
                <a:lnTo>
                  <a:pt x="24440" y="10457"/>
                </a:lnTo>
                <a:lnTo>
                  <a:pt x="24620" y="10039"/>
                </a:lnTo>
                <a:lnTo>
                  <a:pt x="24739" y="9621"/>
                </a:lnTo>
                <a:lnTo>
                  <a:pt x="24799" y="9203"/>
                </a:lnTo>
                <a:lnTo>
                  <a:pt x="24799" y="8784"/>
                </a:lnTo>
                <a:lnTo>
                  <a:pt x="24799" y="8426"/>
                </a:lnTo>
                <a:lnTo>
                  <a:pt x="24739" y="8067"/>
                </a:lnTo>
                <a:lnTo>
                  <a:pt x="24620" y="7709"/>
                </a:lnTo>
                <a:lnTo>
                  <a:pt x="24440" y="7410"/>
                </a:lnTo>
                <a:lnTo>
                  <a:pt x="24201" y="7171"/>
                </a:lnTo>
                <a:lnTo>
                  <a:pt x="23962" y="6932"/>
                </a:lnTo>
                <a:lnTo>
                  <a:pt x="23604" y="6693"/>
                </a:lnTo>
                <a:lnTo>
                  <a:pt x="23185" y="6514"/>
                </a:lnTo>
                <a:lnTo>
                  <a:pt x="22767" y="6394"/>
                </a:lnTo>
                <a:lnTo>
                  <a:pt x="22229" y="6334"/>
                </a:lnTo>
                <a:lnTo>
                  <a:pt x="20975" y="6215"/>
                </a:lnTo>
                <a:close/>
                <a:moveTo>
                  <a:pt x="11414" y="9023"/>
                </a:moveTo>
                <a:lnTo>
                  <a:pt x="11055" y="9083"/>
                </a:lnTo>
                <a:lnTo>
                  <a:pt x="10637" y="9143"/>
                </a:lnTo>
                <a:lnTo>
                  <a:pt x="10278" y="9262"/>
                </a:lnTo>
                <a:lnTo>
                  <a:pt x="9920" y="9442"/>
                </a:lnTo>
                <a:lnTo>
                  <a:pt x="9561" y="9681"/>
                </a:lnTo>
                <a:lnTo>
                  <a:pt x="8844" y="10218"/>
                </a:lnTo>
                <a:lnTo>
                  <a:pt x="8247" y="10876"/>
                </a:lnTo>
                <a:lnTo>
                  <a:pt x="7709" y="11533"/>
                </a:lnTo>
                <a:lnTo>
                  <a:pt x="7410" y="12071"/>
                </a:lnTo>
                <a:lnTo>
                  <a:pt x="7111" y="12728"/>
                </a:lnTo>
                <a:lnTo>
                  <a:pt x="6872" y="13385"/>
                </a:lnTo>
                <a:lnTo>
                  <a:pt x="6633" y="14162"/>
                </a:lnTo>
                <a:lnTo>
                  <a:pt x="6514" y="14879"/>
                </a:lnTo>
                <a:lnTo>
                  <a:pt x="6394" y="15596"/>
                </a:lnTo>
                <a:lnTo>
                  <a:pt x="6454" y="16313"/>
                </a:lnTo>
                <a:lnTo>
                  <a:pt x="6573" y="16911"/>
                </a:lnTo>
                <a:lnTo>
                  <a:pt x="6693" y="17210"/>
                </a:lnTo>
                <a:lnTo>
                  <a:pt x="6872" y="17509"/>
                </a:lnTo>
                <a:lnTo>
                  <a:pt x="7052" y="17688"/>
                </a:lnTo>
                <a:lnTo>
                  <a:pt x="7350" y="17867"/>
                </a:lnTo>
                <a:lnTo>
                  <a:pt x="7589" y="17987"/>
                </a:lnTo>
                <a:lnTo>
                  <a:pt x="7948" y="18106"/>
                </a:lnTo>
                <a:lnTo>
                  <a:pt x="8605" y="18285"/>
                </a:lnTo>
                <a:lnTo>
                  <a:pt x="9322" y="18405"/>
                </a:lnTo>
                <a:lnTo>
                  <a:pt x="10099" y="18465"/>
                </a:lnTo>
                <a:lnTo>
                  <a:pt x="11354" y="18524"/>
                </a:lnTo>
                <a:lnTo>
                  <a:pt x="12669" y="18704"/>
                </a:lnTo>
                <a:lnTo>
                  <a:pt x="14640" y="18883"/>
                </a:lnTo>
                <a:lnTo>
                  <a:pt x="15656" y="18943"/>
                </a:lnTo>
                <a:lnTo>
                  <a:pt x="16553" y="18943"/>
                </a:lnTo>
                <a:lnTo>
                  <a:pt x="16911" y="18883"/>
                </a:lnTo>
                <a:lnTo>
                  <a:pt x="17210" y="18823"/>
                </a:lnTo>
                <a:lnTo>
                  <a:pt x="17509" y="18704"/>
                </a:lnTo>
                <a:lnTo>
                  <a:pt x="17628" y="18584"/>
                </a:lnTo>
                <a:lnTo>
                  <a:pt x="17688" y="18465"/>
                </a:lnTo>
                <a:lnTo>
                  <a:pt x="17688" y="18405"/>
                </a:lnTo>
                <a:lnTo>
                  <a:pt x="17628" y="18345"/>
                </a:lnTo>
                <a:lnTo>
                  <a:pt x="17509" y="18285"/>
                </a:lnTo>
                <a:lnTo>
                  <a:pt x="17150" y="18166"/>
                </a:lnTo>
                <a:lnTo>
                  <a:pt x="16672" y="18106"/>
                </a:lnTo>
                <a:lnTo>
                  <a:pt x="15178" y="18106"/>
                </a:lnTo>
                <a:lnTo>
                  <a:pt x="13326" y="17987"/>
                </a:lnTo>
                <a:lnTo>
                  <a:pt x="11414" y="17807"/>
                </a:lnTo>
                <a:lnTo>
                  <a:pt x="10039" y="17688"/>
                </a:lnTo>
                <a:lnTo>
                  <a:pt x="9382" y="17628"/>
                </a:lnTo>
                <a:lnTo>
                  <a:pt x="8725" y="17449"/>
                </a:lnTo>
                <a:lnTo>
                  <a:pt x="8426" y="17389"/>
                </a:lnTo>
                <a:lnTo>
                  <a:pt x="8127" y="17270"/>
                </a:lnTo>
                <a:lnTo>
                  <a:pt x="7948" y="17090"/>
                </a:lnTo>
                <a:lnTo>
                  <a:pt x="7709" y="16911"/>
                </a:lnTo>
                <a:lnTo>
                  <a:pt x="7530" y="16672"/>
                </a:lnTo>
                <a:lnTo>
                  <a:pt x="7410" y="16373"/>
                </a:lnTo>
                <a:lnTo>
                  <a:pt x="7350" y="16015"/>
                </a:lnTo>
                <a:lnTo>
                  <a:pt x="7350" y="15656"/>
                </a:lnTo>
                <a:lnTo>
                  <a:pt x="7410" y="14939"/>
                </a:lnTo>
                <a:lnTo>
                  <a:pt x="7530" y="14222"/>
                </a:lnTo>
                <a:lnTo>
                  <a:pt x="7709" y="13505"/>
                </a:lnTo>
                <a:lnTo>
                  <a:pt x="8008" y="12848"/>
                </a:lnTo>
                <a:lnTo>
                  <a:pt x="8306" y="12190"/>
                </a:lnTo>
                <a:lnTo>
                  <a:pt x="8725" y="11593"/>
                </a:lnTo>
                <a:lnTo>
                  <a:pt x="9203" y="11055"/>
                </a:lnTo>
                <a:lnTo>
                  <a:pt x="9741" y="10577"/>
                </a:lnTo>
                <a:lnTo>
                  <a:pt x="10159" y="10338"/>
                </a:lnTo>
                <a:lnTo>
                  <a:pt x="10517" y="10159"/>
                </a:lnTo>
                <a:lnTo>
                  <a:pt x="10816" y="10039"/>
                </a:lnTo>
                <a:lnTo>
                  <a:pt x="11175" y="9979"/>
                </a:lnTo>
                <a:lnTo>
                  <a:pt x="11473" y="9979"/>
                </a:lnTo>
                <a:lnTo>
                  <a:pt x="11772" y="10039"/>
                </a:lnTo>
                <a:lnTo>
                  <a:pt x="12011" y="10099"/>
                </a:lnTo>
                <a:lnTo>
                  <a:pt x="12250" y="10278"/>
                </a:lnTo>
                <a:lnTo>
                  <a:pt x="12788" y="10637"/>
                </a:lnTo>
                <a:lnTo>
                  <a:pt x="13206" y="11115"/>
                </a:lnTo>
                <a:lnTo>
                  <a:pt x="13625" y="11712"/>
                </a:lnTo>
                <a:lnTo>
                  <a:pt x="14043" y="12370"/>
                </a:lnTo>
                <a:lnTo>
                  <a:pt x="15656" y="15298"/>
                </a:lnTo>
                <a:lnTo>
                  <a:pt x="17090" y="17867"/>
                </a:lnTo>
                <a:lnTo>
                  <a:pt x="17150" y="17748"/>
                </a:lnTo>
                <a:lnTo>
                  <a:pt x="17210" y="17628"/>
                </a:lnTo>
                <a:lnTo>
                  <a:pt x="17150" y="17150"/>
                </a:lnTo>
                <a:lnTo>
                  <a:pt x="17031" y="16612"/>
                </a:lnTo>
                <a:lnTo>
                  <a:pt x="16792" y="15955"/>
                </a:lnTo>
                <a:lnTo>
                  <a:pt x="16314" y="14760"/>
                </a:lnTo>
                <a:lnTo>
                  <a:pt x="15955" y="13983"/>
                </a:lnTo>
                <a:lnTo>
                  <a:pt x="15417" y="12848"/>
                </a:lnTo>
                <a:lnTo>
                  <a:pt x="14820" y="11772"/>
                </a:lnTo>
                <a:lnTo>
                  <a:pt x="14103" y="10756"/>
                </a:lnTo>
                <a:lnTo>
                  <a:pt x="13744" y="10278"/>
                </a:lnTo>
                <a:lnTo>
                  <a:pt x="13326" y="9800"/>
                </a:lnTo>
                <a:lnTo>
                  <a:pt x="12967" y="9501"/>
                </a:lnTo>
                <a:lnTo>
                  <a:pt x="12609" y="9262"/>
                </a:lnTo>
                <a:lnTo>
                  <a:pt x="12191" y="9143"/>
                </a:lnTo>
                <a:lnTo>
                  <a:pt x="11832" y="9023"/>
                </a:lnTo>
                <a:close/>
                <a:moveTo>
                  <a:pt x="27906" y="12370"/>
                </a:moveTo>
                <a:lnTo>
                  <a:pt x="28205" y="12429"/>
                </a:lnTo>
                <a:lnTo>
                  <a:pt x="28444" y="12609"/>
                </a:lnTo>
                <a:lnTo>
                  <a:pt x="28743" y="12788"/>
                </a:lnTo>
                <a:lnTo>
                  <a:pt x="29042" y="13087"/>
                </a:lnTo>
                <a:lnTo>
                  <a:pt x="29340" y="13445"/>
                </a:lnTo>
                <a:lnTo>
                  <a:pt x="29699" y="13864"/>
                </a:lnTo>
                <a:lnTo>
                  <a:pt x="30296" y="14820"/>
                </a:lnTo>
                <a:lnTo>
                  <a:pt x="30655" y="15417"/>
                </a:lnTo>
                <a:lnTo>
                  <a:pt x="30954" y="16015"/>
                </a:lnTo>
                <a:lnTo>
                  <a:pt x="31252" y="16672"/>
                </a:lnTo>
                <a:lnTo>
                  <a:pt x="31491" y="17270"/>
                </a:lnTo>
                <a:lnTo>
                  <a:pt x="31551" y="17867"/>
                </a:lnTo>
                <a:lnTo>
                  <a:pt x="31611" y="18166"/>
                </a:lnTo>
                <a:lnTo>
                  <a:pt x="31551" y="18465"/>
                </a:lnTo>
                <a:lnTo>
                  <a:pt x="31491" y="18704"/>
                </a:lnTo>
                <a:lnTo>
                  <a:pt x="31372" y="18943"/>
                </a:lnTo>
                <a:lnTo>
                  <a:pt x="31193" y="19122"/>
                </a:lnTo>
                <a:lnTo>
                  <a:pt x="31013" y="19301"/>
                </a:lnTo>
                <a:lnTo>
                  <a:pt x="30774" y="19421"/>
                </a:lnTo>
                <a:lnTo>
                  <a:pt x="30535" y="19540"/>
                </a:lnTo>
                <a:lnTo>
                  <a:pt x="29998" y="19660"/>
                </a:lnTo>
                <a:lnTo>
                  <a:pt x="29400" y="19720"/>
                </a:lnTo>
                <a:lnTo>
                  <a:pt x="28743" y="19779"/>
                </a:lnTo>
                <a:lnTo>
                  <a:pt x="27667" y="19779"/>
                </a:lnTo>
                <a:lnTo>
                  <a:pt x="26771" y="19839"/>
                </a:lnTo>
                <a:lnTo>
                  <a:pt x="25815" y="19779"/>
                </a:lnTo>
                <a:lnTo>
                  <a:pt x="24918" y="19779"/>
                </a:lnTo>
                <a:lnTo>
                  <a:pt x="23962" y="19660"/>
                </a:lnTo>
                <a:lnTo>
                  <a:pt x="22170" y="19421"/>
                </a:lnTo>
                <a:lnTo>
                  <a:pt x="20317" y="19002"/>
                </a:lnTo>
                <a:lnTo>
                  <a:pt x="20975" y="18584"/>
                </a:lnTo>
                <a:lnTo>
                  <a:pt x="21632" y="18106"/>
                </a:lnTo>
                <a:lnTo>
                  <a:pt x="22229" y="17509"/>
                </a:lnTo>
                <a:lnTo>
                  <a:pt x="22827" y="16851"/>
                </a:lnTo>
                <a:lnTo>
                  <a:pt x="23962" y="15477"/>
                </a:lnTo>
                <a:lnTo>
                  <a:pt x="25038" y="14282"/>
                </a:lnTo>
                <a:lnTo>
                  <a:pt x="25635" y="13625"/>
                </a:lnTo>
                <a:lnTo>
                  <a:pt x="26233" y="13087"/>
                </a:lnTo>
                <a:lnTo>
                  <a:pt x="26831" y="12668"/>
                </a:lnTo>
                <a:lnTo>
                  <a:pt x="27070" y="12549"/>
                </a:lnTo>
                <a:lnTo>
                  <a:pt x="27368" y="12429"/>
                </a:lnTo>
                <a:lnTo>
                  <a:pt x="27607" y="12370"/>
                </a:lnTo>
                <a:close/>
                <a:moveTo>
                  <a:pt x="27428" y="11533"/>
                </a:moveTo>
                <a:lnTo>
                  <a:pt x="26950" y="11653"/>
                </a:lnTo>
                <a:lnTo>
                  <a:pt x="26412" y="11951"/>
                </a:lnTo>
                <a:lnTo>
                  <a:pt x="25994" y="12250"/>
                </a:lnTo>
                <a:lnTo>
                  <a:pt x="25635" y="12549"/>
                </a:lnTo>
                <a:lnTo>
                  <a:pt x="24918" y="13326"/>
                </a:lnTo>
                <a:lnTo>
                  <a:pt x="23544" y="14879"/>
                </a:lnTo>
                <a:lnTo>
                  <a:pt x="22648" y="15776"/>
                </a:lnTo>
                <a:lnTo>
                  <a:pt x="21632" y="16732"/>
                </a:lnTo>
                <a:lnTo>
                  <a:pt x="21154" y="17210"/>
                </a:lnTo>
                <a:lnTo>
                  <a:pt x="20676" y="17748"/>
                </a:lnTo>
                <a:lnTo>
                  <a:pt x="20317" y="18285"/>
                </a:lnTo>
                <a:lnTo>
                  <a:pt x="20018" y="18823"/>
                </a:lnTo>
                <a:lnTo>
                  <a:pt x="19959" y="18883"/>
                </a:lnTo>
                <a:lnTo>
                  <a:pt x="19481" y="18883"/>
                </a:lnTo>
                <a:lnTo>
                  <a:pt x="19361" y="18943"/>
                </a:lnTo>
                <a:lnTo>
                  <a:pt x="19301" y="19062"/>
                </a:lnTo>
                <a:lnTo>
                  <a:pt x="19361" y="19241"/>
                </a:lnTo>
                <a:lnTo>
                  <a:pt x="19361" y="19361"/>
                </a:lnTo>
                <a:lnTo>
                  <a:pt x="19421" y="19481"/>
                </a:lnTo>
                <a:lnTo>
                  <a:pt x="19720" y="19600"/>
                </a:lnTo>
                <a:lnTo>
                  <a:pt x="20018" y="19720"/>
                </a:lnTo>
                <a:lnTo>
                  <a:pt x="20437" y="19839"/>
                </a:lnTo>
                <a:lnTo>
                  <a:pt x="21214" y="19959"/>
                </a:lnTo>
                <a:lnTo>
                  <a:pt x="21751" y="20078"/>
                </a:lnTo>
                <a:lnTo>
                  <a:pt x="23066" y="20317"/>
                </a:lnTo>
                <a:lnTo>
                  <a:pt x="24381" y="20437"/>
                </a:lnTo>
                <a:lnTo>
                  <a:pt x="25695" y="20556"/>
                </a:lnTo>
                <a:lnTo>
                  <a:pt x="27070" y="20556"/>
                </a:lnTo>
                <a:lnTo>
                  <a:pt x="28026" y="20496"/>
                </a:lnTo>
                <a:lnTo>
                  <a:pt x="29101" y="20496"/>
                </a:lnTo>
                <a:lnTo>
                  <a:pt x="30237" y="20377"/>
                </a:lnTo>
                <a:lnTo>
                  <a:pt x="30715" y="20257"/>
                </a:lnTo>
                <a:lnTo>
                  <a:pt x="31193" y="20078"/>
                </a:lnTo>
                <a:lnTo>
                  <a:pt x="31611" y="19839"/>
                </a:lnTo>
                <a:lnTo>
                  <a:pt x="31910" y="19481"/>
                </a:lnTo>
                <a:lnTo>
                  <a:pt x="32149" y="19122"/>
                </a:lnTo>
                <a:lnTo>
                  <a:pt x="32209" y="18763"/>
                </a:lnTo>
                <a:lnTo>
                  <a:pt x="32268" y="18345"/>
                </a:lnTo>
                <a:lnTo>
                  <a:pt x="32209" y="17867"/>
                </a:lnTo>
                <a:lnTo>
                  <a:pt x="32089" y="17389"/>
                </a:lnTo>
                <a:lnTo>
                  <a:pt x="31970" y="16971"/>
                </a:lnTo>
                <a:lnTo>
                  <a:pt x="31671" y="16015"/>
                </a:lnTo>
                <a:lnTo>
                  <a:pt x="31193" y="14999"/>
                </a:lnTo>
                <a:lnTo>
                  <a:pt x="30655" y="13923"/>
                </a:lnTo>
                <a:lnTo>
                  <a:pt x="30296" y="13445"/>
                </a:lnTo>
                <a:lnTo>
                  <a:pt x="29998" y="12967"/>
                </a:lnTo>
                <a:lnTo>
                  <a:pt x="29579" y="12489"/>
                </a:lnTo>
                <a:lnTo>
                  <a:pt x="29221" y="12131"/>
                </a:lnTo>
                <a:lnTo>
                  <a:pt x="28802" y="11832"/>
                </a:lnTo>
                <a:lnTo>
                  <a:pt x="28324" y="11653"/>
                </a:lnTo>
                <a:lnTo>
                  <a:pt x="27906" y="11533"/>
                </a:lnTo>
                <a:close/>
                <a:moveTo>
                  <a:pt x="9920" y="20317"/>
                </a:moveTo>
                <a:lnTo>
                  <a:pt x="10995" y="20377"/>
                </a:lnTo>
                <a:lnTo>
                  <a:pt x="12549" y="20437"/>
                </a:lnTo>
                <a:lnTo>
                  <a:pt x="14043" y="20616"/>
                </a:lnTo>
                <a:lnTo>
                  <a:pt x="15537" y="20855"/>
                </a:lnTo>
                <a:lnTo>
                  <a:pt x="16971" y="21154"/>
                </a:lnTo>
                <a:lnTo>
                  <a:pt x="16433" y="21512"/>
                </a:lnTo>
                <a:lnTo>
                  <a:pt x="15955" y="21871"/>
                </a:lnTo>
                <a:lnTo>
                  <a:pt x="15477" y="22349"/>
                </a:lnTo>
                <a:lnTo>
                  <a:pt x="14999" y="22827"/>
                </a:lnTo>
                <a:lnTo>
                  <a:pt x="14103" y="23902"/>
                </a:lnTo>
                <a:lnTo>
                  <a:pt x="13266" y="24799"/>
                </a:lnTo>
                <a:lnTo>
                  <a:pt x="12489" y="25755"/>
                </a:lnTo>
                <a:lnTo>
                  <a:pt x="12011" y="26352"/>
                </a:lnTo>
                <a:lnTo>
                  <a:pt x="11473" y="26890"/>
                </a:lnTo>
                <a:lnTo>
                  <a:pt x="10936" y="27368"/>
                </a:lnTo>
                <a:lnTo>
                  <a:pt x="10338" y="27727"/>
                </a:lnTo>
                <a:lnTo>
                  <a:pt x="10099" y="27846"/>
                </a:lnTo>
                <a:lnTo>
                  <a:pt x="9800" y="27906"/>
                </a:lnTo>
                <a:lnTo>
                  <a:pt x="9502" y="27966"/>
                </a:lnTo>
                <a:lnTo>
                  <a:pt x="9203" y="27906"/>
                </a:lnTo>
                <a:lnTo>
                  <a:pt x="8964" y="27786"/>
                </a:lnTo>
                <a:lnTo>
                  <a:pt x="8605" y="27547"/>
                </a:lnTo>
                <a:lnTo>
                  <a:pt x="8306" y="27189"/>
                </a:lnTo>
                <a:lnTo>
                  <a:pt x="7948" y="26771"/>
                </a:lnTo>
                <a:lnTo>
                  <a:pt x="7231" y="25755"/>
                </a:lnTo>
                <a:lnTo>
                  <a:pt x="6514" y="24619"/>
                </a:lnTo>
                <a:lnTo>
                  <a:pt x="6275" y="24022"/>
                </a:lnTo>
                <a:lnTo>
                  <a:pt x="6036" y="23424"/>
                </a:lnTo>
                <a:lnTo>
                  <a:pt x="5856" y="22887"/>
                </a:lnTo>
                <a:lnTo>
                  <a:pt x="5737" y="22349"/>
                </a:lnTo>
                <a:lnTo>
                  <a:pt x="5677" y="21871"/>
                </a:lnTo>
                <a:lnTo>
                  <a:pt x="5797" y="21452"/>
                </a:lnTo>
                <a:lnTo>
                  <a:pt x="5976" y="21094"/>
                </a:lnTo>
                <a:lnTo>
                  <a:pt x="6095" y="20915"/>
                </a:lnTo>
                <a:lnTo>
                  <a:pt x="6275" y="20855"/>
                </a:lnTo>
                <a:lnTo>
                  <a:pt x="6753" y="20616"/>
                </a:lnTo>
                <a:lnTo>
                  <a:pt x="7291" y="20496"/>
                </a:lnTo>
                <a:lnTo>
                  <a:pt x="7948" y="20377"/>
                </a:lnTo>
                <a:lnTo>
                  <a:pt x="8605" y="20317"/>
                </a:lnTo>
                <a:close/>
                <a:moveTo>
                  <a:pt x="10039" y="19660"/>
                </a:moveTo>
                <a:lnTo>
                  <a:pt x="8725" y="19720"/>
                </a:lnTo>
                <a:lnTo>
                  <a:pt x="7828" y="19779"/>
                </a:lnTo>
                <a:lnTo>
                  <a:pt x="7291" y="19839"/>
                </a:lnTo>
                <a:lnTo>
                  <a:pt x="6753" y="19899"/>
                </a:lnTo>
                <a:lnTo>
                  <a:pt x="6215" y="20078"/>
                </a:lnTo>
                <a:lnTo>
                  <a:pt x="5737" y="20257"/>
                </a:lnTo>
                <a:lnTo>
                  <a:pt x="5558" y="20377"/>
                </a:lnTo>
                <a:lnTo>
                  <a:pt x="5378" y="20556"/>
                </a:lnTo>
                <a:lnTo>
                  <a:pt x="5259" y="20735"/>
                </a:lnTo>
                <a:lnTo>
                  <a:pt x="5139" y="20974"/>
                </a:lnTo>
                <a:lnTo>
                  <a:pt x="5080" y="21333"/>
                </a:lnTo>
                <a:lnTo>
                  <a:pt x="5020" y="21811"/>
                </a:lnTo>
                <a:lnTo>
                  <a:pt x="5080" y="22349"/>
                </a:lnTo>
                <a:lnTo>
                  <a:pt x="5199" y="22887"/>
                </a:lnTo>
                <a:lnTo>
                  <a:pt x="5319" y="23484"/>
                </a:lnTo>
                <a:lnTo>
                  <a:pt x="5558" y="24082"/>
                </a:lnTo>
                <a:lnTo>
                  <a:pt x="6095" y="25277"/>
                </a:lnTo>
                <a:lnTo>
                  <a:pt x="6753" y="26472"/>
                </a:lnTo>
                <a:lnTo>
                  <a:pt x="7111" y="26950"/>
                </a:lnTo>
                <a:lnTo>
                  <a:pt x="7470" y="27428"/>
                </a:lnTo>
                <a:lnTo>
                  <a:pt x="7828" y="27906"/>
                </a:lnTo>
                <a:lnTo>
                  <a:pt x="8247" y="28205"/>
                </a:lnTo>
                <a:lnTo>
                  <a:pt x="8605" y="28504"/>
                </a:lnTo>
                <a:lnTo>
                  <a:pt x="8964" y="28683"/>
                </a:lnTo>
                <a:lnTo>
                  <a:pt x="9382" y="28802"/>
                </a:lnTo>
                <a:lnTo>
                  <a:pt x="9800" y="28743"/>
                </a:lnTo>
                <a:lnTo>
                  <a:pt x="10278" y="28623"/>
                </a:lnTo>
                <a:lnTo>
                  <a:pt x="10756" y="28444"/>
                </a:lnTo>
                <a:lnTo>
                  <a:pt x="11234" y="28145"/>
                </a:lnTo>
                <a:lnTo>
                  <a:pt x="11653" y="27786"/>
                </a:lnTo>
                <a:lnTo>
                  <a:pt x="12609" y="26890"/>
                </a:lnTo>
                <a:lnTo>
                  <a:pt x="13445" y="25934"/>
                </a:lnTo>
                <a:lnTo>
                  <a:pt x="14222" y="24978"/>
                </a:lnTo>
                <a:lnTo>
                  <a:pt x="14939" y="24141"/>
                </a:lnTo>
                <a:lnTo>
                  <a:pt x="15477" y="23484"/>
                </a:lnTo>
                <a:lnTo>
                  <a:pt x="16612" y="22349"/>
                </a:lnTo>
                <a:lnTo>
                  <a:pt x="17270" y="21691"/>
                </a:lnTo>
                <a:lnTo>
                  <a:pt x="17867" y="21213"/>
                </a:lnTo>
                <a:lnTo>
                  <a:pt x="17748" y="21034"/>
                </a:lnTo>
                <a:lnTo>
                  <a:pt x="17628" y="20795"/>
                </a:lnTo>
                <a:lnTo>
                  <a:pt x="17449" y="20616"/>
                </a:lnTo>
                <a:lnTo>
                  <a:pt x="17210" y="20496"/>
                </a:lnTo>
                <a:lnTo>
                  <a:pt x="16732" y="20257"/>
                </a:lnTo>
                <a:lnTo>
                  <a:pt x="16134" y="20138"/>
                </a:lnTo>
                <a:lnTo>
                  <a:pt x="15537" y="20018"/>
                </a:lnTo>
                <a:lnTo>
                  <a:pt x="14999" y="19959"/>
                </a:lnTo>
                <a:lnTo>
                  <a:pt x="14043" y="19839"/>
                </a:lnTo>
                <a:lnTo>
                  <a:pt x="12728" y="19720"/>
                </a:lnTo>
                <a:lnTo>
                  <a:pt x="11414" y="19660"/>
                </a:lnTo>
                <a:close/>
                <a:moveTo>
                  <a:pt x="20556" y="20855"/>
                </a:moveTo>
                <a:lnTo>
                  <a:pt x="20257" y="20915"/>
                </a:lnTo>
                <a:lnTo>
                  <a:pt x="20078" y="20974"/>
                </a:lnTo>
                <a:lnTo>
                  <a:pt x="20018" y="21094"/>
                </a:lnTo>
                <a:lnTo>
                  <a:pt x="20018" y="21154"/>
                </a:lnTo>
                <a:lnTo>
                  <a:pt x="20078" y="21273"/>
                </a:lnTo>
                <a:lnTo>
                  <a:pt x="20138" y="21333"/>
                </a:lnTo>
                <a:lnTo>
                  <a:pt x="20496" y="21512"/>
                </a:lnTo>
                <a:lnTo>
                  <a:pt x="20915" y="21632"/>
                </a:lnTo>
                <a:lnTo>
                  <a:pt x="21871" y="21871"/>
                </a:lnTo>
                <a:lnTo>
                  <a:pt x="22409" y="21990"/>
                </a:lnTo>
                <a:lnTo>
                  <a:pt x="24201" y="22468"/>
                </a:lnTo>
                <a:lnTo>
                  <a:pt x="26054" y="23006"/>
                </a:lnTo>
                <a:lnTo>
                  <a:pt x="27368" y="23424"/>
                </a:lnTo>
                <a:lnTo>
                  <a:pt x="28026" y="23604"/>
                </a:lnTo>
                <a:lnTo>
                  <a:pt x="28623" y="23843"/>
                </a:lnTo>
                <a:lnTo>
                  <a:pt x="28922" y="24022"/>
                </a:lnTo>
                <a:lnTo>
                  <a:pt x="29101" y="24201"/>
                </a:lnTo>
                <a:lnTo>
                  <a:pt x="29340" y="24380"/>
                </a:lnTo>
                <a:lnTo>
                  <a:pt x="29460" y="24619"/>
                </a:lnTo>
                <a:lnTo>
                  <a:pt x="29579" y="24918"/>
                </a:lnTo>
                <a:lnTo>
                  <a:pt x="29639" y="25217"/>
                </a:lnTo>
                <a:lnTo>
                  <a:pt x="29639" y="25516"/>
                </a:lnTo>
                <a:lnTo>
                  <a:pt x="29579" y="25934"/>
                </a:lnTo>
                <a:lnTo>
                  <a:pt x="29400" y="26591"/>
                </a:lnTo>
                <a:lnTo>
                  <a:pt x="29161" y="27308"/>
                </a:lnTo>
                <a:lnTo>
                  <a:pt x="28802" y="27966"/>
                </a:lnTo>
                <a:lnTo>
                  <a:pt x="28444" y="28563"/>
                </a:lnTo>
                <a:lnTo>
                  <a:pt x="27966" y="29101"/>
                </a:lnTo>
                <a:lnTo>
                  <a:pt x="27428" y="29639"/>
                </a:lnTo>
                <a:lnTo>
                  <a:pt x="26890" y="30057"/>
                </a:lnTo>
                <a:lnTo>
                  <a:pt x="26233" y="30416"/>
                </a:lnTo>
                <a:lnTo>
                  <a:pt x="25516" y="30655"/>
                </a:lnTo>
                <a:lnTo>
                  <a:pt x="25217" y="30714"/>
                </a:lnTo>
                <a:lnTo>
                  <a:pt x="24620" y="30714"/>
                </a:lnTo>
                <a:lnTo>
                  <a:pt x="24381" y="30655"/>
                </a:lnTo>
                <a:lnTo>
                  <a:pt x="24142" y="30595"/>
                </a:lnTo>
                <a:lnTo>
                  <a:pt x="23962" y="30475"/>
                </a:lnTo>
                <a:lnTo>
                  <a:pt x="23544" y="30117"/>
                </a:lnTo>
                <a:lnTo>
                  <a:pt x="23245" y="29639"/>
                </a:lnTo>
                <a:lnTo>
                  <a:pt x="22887" y="29101"/>
                </a:lnTo>
                <a:lnTo>
                  <a:pt x="22648" y="28444"/>
                </a:lnTo>
                <a:lnTo>
                  <a:pt x="21453" y="24918"/>
                </a:lnTo>
                <a:lnTo>
                  <a:pt x="20795" y="22767"/>
                </a:lnTo>
                <a:lnTo>
                  <a:pt x="20496" y="21811"/>
                </a:lnTo>
                <a:lnTo>
                  <a:pt x="20437" y="21930"/>
                </a:lnTo>
                <a:lnTo>
                  <a:pt x="20317" y="22110"/>
                </a:lnTo>
                <a:lnTo>
                  <a:pt x="20317" y="22289"/>
                </a:lnTo>
                <a:lnTo>
                  <a:pt x="20257" y="22588"/>
                </a:lnTo>
                <a:lnTo>
                  <a:pt x="20317" y="23305"/>
                </a:lnTo>
                <a:lnTo>
                  <a:pt x="20437" y="24082"/>
                </a:lnTo>
                <a:lnTo>
                  <a:pt x="20795" y="25576"/>
                </a:lnTo>
                <a:lnTo>
                  <a:pt x="21034" y="26532"/>
                </a:lnTo>
                <a:lnTo>
                  <a:pt x="21333" y="27607"/>
                </a:lnTo>
                <a:lnTo>
                  <a:pt x="21692" y="28683"/>
                </a:lnTo>
                <a:lnTo>
                  <a:pt x="21931" y="29280"/>
                </a:lnTo>
                <a:lnTo>
                  <a:pt x="22170" y="29758"/>
                </a:lnTo>
                <a:lnTo>
                  <a:pt x="22409" y="30296"/>
                </a:lnTo>
                <a:lnTo>
                  <a:pt x="22767" y="30714"/>
                </a:lnTo>
                <a:lnTo>
                  <a:pt x="23066" y="31013"/>
                </a:lnTo>
                <a:lnTo>
                  <a:pt x="23365" y="31312"/>
                </a:lnTo>
                <a:lnTo>
                  <a:pt x="23723" y="31491"/>
                </a:lnTo>
                <a:lnTo>
                  <a:pt x="24082" y="31611"/>
                </a:lnTo>
                <a:lnTo>
                  <a:pt x="24440" y="31671"/>
                </a:lnTo>
                <a:lnTo>
                  <a:pt x="24799" y="31671"/>
                </a:lnTo>
                <a:lnTo>
                  <a:pt x="25217" y="31611"/>
                </a:lnTo>
                <a:lnTo>
                  <a:pt x="25635" y="31551"/>
                </a:lnTo>
                <a:lnTo>
                  <a:pt x="26412" y="31252"/>
                </a:lnTo>
                <a:lnTo>
                  <a:pt x="27129" y="30894"/>
                </a:lnTo>
                <a:lnTo>
                  <a:pt x="27846" y="30416"/>
                </a:lnTo>
                <a:lnTo>
                  <a:pt x="28384" y="29878"/>
                </a:lnTo>
                <a:lnTo>
                  <a:pt x="28802" y="29400"/>
                </a:lnTo>
                <a:lnTo>
                  <a:pt x="29221" y="28862"/>
                </a:lnTo>
                <a:lnTo>
                  <a:pt x="29639" y="28205"/>
                </a:lnTo>
                <a:lnTo>
                  <a:pt x="29998" y="27547"/>
                </a:lnTo>
                <a:lnTo>
                  <a:pt x="30296" y="26830"/>
                </a:lnTo>
                <a:lnTo>
                  <a:pt x="30535" y="26173"/>
                </a:lnTo>
                <a:lnTo>
                  <a:pt x="30655" y="25456"/>
                </a:lnTo>
                <a:lnTo>
                  <a:pt x="30655" y="24799"/>
                </a:lnTo>
                <a:lnTo>
                  <a:pt x="30595" y="24500"/>
                </a:lnTo>
                <a:lnTo>
                  <a:pt x="30476" y="24201"/>
                </a:lnTo>
                <a:lnTo>
                  <a:pt x="30296" y="23962"/>
                </a:lnTo>
                <a:lnTo>
                  <a:pt x="30057" y="23783"/>
                </a:lnTo>
                <a:lnTo>
                  <a:pt x="29818" y="23544"/>
                </a:lnTo>
                <a:lnTo>
                  <a:pt x="29520" y="23365"/>
                </a:lnTo>
                <a:lnTo>
                  <a:pt x="28862" y="23066"/>
                </a:lnTo>
                <a:lnTo>
                  <a:pt x="28205" y="22827"/>
                </a:lnTo>
                <a:lnTo>
                  <a:pt x="27488" y="22648"/>
                </a:lnTo>
                <a:lnTo>
                  <a:pt x="26233" y="22289"/>
                </a:lnTo>
                <a:lnTo>
                  <a:pt x="24978" y="21871"/>
                </a:lnTo>
                <a:lnTo>
                  <a:pt x="23066" y="21273"/>
                </a:lnTo>
                <a:lnTo>
                  <a:pt x="22110" y="21034"/>
                </a:lnTo>
                <a:lnTo>
                  <a:pt x="21273" y="20855"/>
                </a:lnTo>
                <a:close/>
                <a:moveTo>
                  <a:pt x="18047" y="22409"/>
                </a:moveTo>
                <a:lnTo>
                  <a:pt x="18823" y="24440"/>
                </a:lnTo>
                <a:lnTo>
                  <a:pt x="19301" y="25874"/>
                </a:lnTo>
                <a:lnTo>
                  <a:pt x="19600" y="26950"/>
                </a:lnTo>
                <a:lnTo>
                  <a:pt x="20138" y="29758"/>
                </a:lnTo>
                <a:lnTo>
                  <a:pt x="20377" y="31193"/>
                </a:lnTo>
                <a:lnTo>
                  <a:pt x="20496" y="31730"/>
                </a:lnTo>
                <a:lnTo>
                  <a:pt x="20556" y="31850"/>
                </a:lnTo>
                <a:lnTo>
                  <a:pt x="20556" y="32029"/>
                </a:lnTo>
                <a:lnTo>
                  <a:pt x="20496" y="32089"/>
                </a:lnTo>
                <a:lnTo>
                  <a:pt x="20377" y="32208"/>
                </a:lnTo>
                <a:lnTo>
                  <a:pt x="19899" y="32388"/>
                </a:lnTo>
                <a:lnTo>
                  <a:pt x="19361" y="32567"/>
                </a:lnTo>
                <a:lnTo>
                  <a:pt x="18704" y="32686"/>
                </a:lnTo>
                <a:lnTo>
                  <a:pt x="18047" y="32746"/>
                </a:lnTo>
                <a:lnTo>
                  <a:pt x="17329" y="32806"/>
                </a:lnTo>
                <a:lnTo>
                  <a:pt x="16672" y="32806"/>
                </a:lnTo>
                <a:lnTo>
                  <a:pt x="15955" y="32746"/>
                </a:lnTo>
                <a:lnTo>
                  <a:pt x="15358" y="32627"/>
                </a:lnTo>
                <a:lnTo>
                  <a:pt x="14760" y="32567"/>
                </a:lnTo>
                <a:lnTo>
                  <a:pt x="14222" y="32388"/>
                </a:lnTo>
                <a:lnTo>
                  <a:pt x="13744" y="32089"/>
                </a:lnTo>
                <a:lnTo>
                  <a:pt x="13445" y="31790"/>
                </a:lnTo>
                <a:lnTo>
                  <a:pt x="13206" y="31372"/>
                </a:lnTo>
                <a:lnTo>
                  <a:pt x="13147" y="30954"/>
                </a:lnTo>
                <a:lnTo>
                  <a:pt x="13147" y="30416"/>
                </a:lnTo>
                <a:lnTo>
                  <a:pt x="13266" y="29938"/>
                </a:lnTo>
                <a:lnTo>
                  <a:pt x="13445" y="29340"/>
                </a:lnTo>
                <a:lnTo>
                  <a:pt x="13923" y="28444"/>
                </a:lnTo>
                <a:lnTo>
                  <a:pt x="14401" y="27547"/>
                </a:lnTo>
                <a:lnTo>
                  <a:pt x="14999" y="26651"/>
                </a:lnTo>
                <a:lnTo>
                  <a:pt x="15597" y="25815"/>
                </a:lnTo>
                <a:lnTo>
                  <a:pt x="16851" y="24082"/>
                </a:lnTo>
                <a:lnTo>
                  <a:pt x="18047" y="22409"/>
                </a:lnTo>
                <a:close/>
                <a:moveTo>
                  <a:pt x="18106" y="21632"/>
                </a:moveTo>
                <a:lnTo>
                  <a:pt x="17927" y="21691"/>
                </a:lnTo>
                <a:lnTo>
                  <a:pt x="17748" y="21811"/>
                </a:lnTo>
                <a:lnTo>
                  <a:pt x="17389" y="22170"/>
                </a:lnTo>
                <a:lnTo>
                  <a:pt x="17031" y="22648"/>
                </a:lnTo>
                <a:lnTo>
                  <a:pt x="16314" y="23723"/>
                </a:lnTo>
                <a:lnTo>
                  <a:pt x="15895" y="24500"/>
                </a:lnTo>
                <a:lnTo>
                  <a:pt x="14521" y="26352"/>
                </a:lnTo>
                <a:lnTo>
                  <a:pt x="13923" y="27249"/>
                </a:lnTo>
                <a:lnTo>
                  <a:pt x="13326" y="28205"/>
                </a:lnTo>
                <a:lnTo>
                  <a:pt x="12848" y="29101"/>
                </a:lnTo>
                <a:lnTo>
                  <a:pt x="12728" y="29519"/>
                </a:lnTo>
                <a:lnTo>
                  <a:pt x="12609" y="29938"/>
                </a:lnTo>
                <a:lnTo>
                  <a:pt x="12489" y="30356"/>
                </a:lnTo>
                <a:lnTo>
                  <a:pt x="12489" y="30774"/>
                </a:lnTo>
                <a:lnTo>
                  <a:pt x="12489" y="31133"/>
                </a:lnTo>
                <a:lnTo>
                  <a:pt x="12549" y="31491"/>
                </a:lnTo>
                <a:lnTo>
                  <a:pt x="12669" y="31790"/>
                </a:lnTo>
                <a:lnTo>
                  <a:pt x="12848" y="32089"/>
                </a:lnTo>
                <a:lnTo>
                  <a:pt x="13087" y="32388"/>
                </a:lnTo>
                <a:lnTo>
                  <a:pt x="13386" y="32627"/>
                </a:lnTo>
                <a:lnTo>
                  <a:pt x="13684" y="32866"/>
                </a:lnTo>
                <a:lnTo>
                  <a:pt x="14103" y="33045"/>
                </a:lnTo>
                <a:lnTo>
                  <a:pt x="14581" y="33164"/>
                </a:lnTo>
                <a:lnTo>
                  <a:pt x="15119" y="33224"/>
                </a:lnTo>
                <a:lnTo>
                  <a:pt x="16373" y="33344"/>
                </a:lnTo>
                <a:lnTo>
                  <a:pt x="17688" y="33344"/>
                </a:lnTo>
                <a:lnTo>
                  <a:pt x="18943" y="33224"/>
                </a:lnTo>
                <a:lnTo>
                  <a:pt x="19600" y="33105"/>
                </a:lnTo>
                <a:lnTo>
                  <a:pt x="20198" y="32925"/>
                </a:lnTo>
                <a:lnTo>
                  <a:pt x="20496" y="32866"/>
                </a:lnTo>
                <a:lnTo>
                  <a:pt x="20736" y="32746"/>
                </a:lnTo>
                <a:lnTo>
                  <a:pt x="20915" y="32627"/>
                </a:lnTo>
                <a:lnTo>
                  <a:pt x="21034" y="32447"/>
                </a:lnTo>
                <a:lnTo>
                  <a:pt x="21094" y="32268"/>
                </a:lnTo>
                <a:lnTo>
                  <a:pt x="21154" y="32089"/>
                </a:lnTo>
                <a:lnTo>
                  <a:pt x="21154" y="31730"/>
                </a:lnTo>
                <a:lnTo>
                  <a:pt x="21094" y="31312"/>
                </a:lnTo>
                <a:lnTo>
                  <a:pt x="20975" y="30834"/>
                </a:lnTo>
                <a:lnTo>
                  <a:pt x="20855" y="30296"/>
                </a:lnTo>
                <a:lnTo>
                  <a:pt x="20736" y="29758"/>
                </a:lnTo>
                <a:lnTo>
                  <a:pt x="20377" y="27786"/>
                </a:lnTo>
                <a:lnTo>
                  <a:pt x="20138" y="26771"/>
                </a:lnTo>
                <a:lnTo>
                  <a:pt x="19899" y="25815"/>
                </a:lnTo>
                <a:lnTo>
                  <a:pt x="19481" y="24560"/>
                </a:lnTo>
                <a:lnTo>
                  <a:pt x="19003" y="23305"/>
                </a:lnTo>
                <a:lnTo>
                  <a:pt x="18764" y="22409"/>
                </a:lnTo>
                <a:lnTo>
                  <a:pt x="18584" y="21930"/>
                </a:lnTo>
                <a:lnTo>
                  <a:pt x="18465" y="21751"/>
                </a:lnTo>
                <a:lnTo>
                  <a:pt x="18405" y="21691"/>
                </a:lnTo>
                <a:lnTo>
                  <a:pt x="18226" y="21632"/>
                </a:lnTo>
                <a:close/>
                <a:moveTo>
                  <a:pt x="20138" y="2630"/>
                </a:moveTo>
                <a:lnTo>
                  <a:pt x="18823" y="2749"/>
                </a:lnTo>
                <a:lnTo>
                  <a:pt x="17509" y="2988"/>
                </a:lnTo>
                <a:lnTo>
                  <a:pt x="16254" y="3347"/>
                </a:lnTo>
                <a:lnTo>
                  <a:pt x="14939" y="3765"/>
                </a:lnTo>
                <a:lnTo>
                  <a:pt x="13684" y="4303"/>
                </a:lnTo>
                <a:lnTo>
                  <a:pt x="12430" y="4900"/>
                </a:lnTo>
                <a:lnTo>
                  <a:pt x="11234" y="5617"/>
                </a:lnTo>
                <a:lnTo>
                  <a:pt x="10039" y="6394"/>
                </a:lnTo>
                <a:lnTo>
                  <a:pt x="8904" y="7231"/>
                </a:lnTo>
                <a:lnTo>
                  <a:pt x="7888" y="8127"/>
                </a:lnTo>
                <a:lnTo>
                  <a:pt x="6872" y="9083"/>
                </a:lnTo>
                <a:lnTo>
                  <a:pt x="5976" y="10159"/>
                </a:lnTo>
                <a:lnTo>
                  <a:pt x="5139" y="11175"/>
                </a:lnTo>
                <a:lnTo>
                  <a:pt x="4363" y="12310"/>
                </a:lnTo>
                <a:lnTo>
                  <a:pt x="3705" y="13445"/>
                </a:lnTo>
                <a:lnTo>
                  <a:pt x="3227" y="14640"/>
                </a:lnTo>
                <a:lnTo>
                  <a:pt x="2809" y="15835"/>
                </a:lnTo>
                <a:lnTo>
                  <a:pt x="2510" y="16971"/>
                </a:lnTo>
                <a:lnTo>
                  <a:pt x="2331" y="18226"/>
                </a:lnTo>
                <a:lnTo>
                  <a:pt x="2271" y="19421"/>
                </a:lnTo>
                <a:lnTo>
                  <a:pt x="2331" y="20616"/>
                </a:lnTo>
                <a:lnTo>
                  <a:pt x="2450" y="21871"/>
                </a:lnTo>
                <a:lnTo>
                  <a:pt x="2630" y="23066"/>
                </a:lnTo>
                <a:lnTo>
                  <a:pt x="2988" y="24261"/>
                </a:lnTo>
                <a:lnTo>
                  <a:pt x="3347" y="25396"/>
                </a:lnTo>
                <a:lnTo>
                  <a:pt x="3825" y="26532"/>
                </a:lnTo>
                <a:lnTo>
                  <a:pt x="4363" y="27667"/>
                </a:lnTo>
                <a:lnTo>
                  <a:pt x="5020" y="28683"/>
                </a:lnTo>
                <a:lnTo>
                  <a:pt x="5737" y="29699"/>
                </a:lnTo>
                <a:lnTo>
                  <a:pt x="6454" y="30655"/>
                </a:lnTo>
                <a:lnTo>
                  <a:pt x="7291" y="31551"/>
                </a:lnTo>
                <a:lnTo>
                  <a:pt x="8187" y="32388"/>
                </a:lnTo>
                <a:lnTo>
                  <a:pt x="9262" y="33224"/>
                </a:lnTo>
                <a:lnTo>
                  <a:pt x="10398" y="33941"/>
                </a:lnTo>
                <a:lnTo>
                  <a:pt x="11533" y="34539"/>
                </a:lnTo>
                <a:lnTo>
                  <a:pt x="12728" y="35077"/>
                </a:lnTo>
                <a:lnTo>
                  <a:pt x="13983" y="35495"/>
                </a:lnTo>
                <a:lnTo>
                  <a:pt x="15238" y="35794"/>
                </a:lnTo>
                <a:lnTo>
                  <a:pt x="16493" y="36033"/>
                </a:lnTo>
                <a:lnTo>
                  <a:pt x="17748" y="36152"/>
                </a:lnTo>
                <a:lnTo>
                  <a:pt x="19062" y="36152"/>
                </a:lnTo>
                <a:lnTo>
                  <a:pt x="20377" y="36092"/>
                </a:lnTo>
                <a:lnTo>
                  <a:pt x="21692" y="35913"/>
                </a:lnTo>
                <a:lnTo>
                  <a:pt x="22946" y="35674"/>
                </a:lnTo>
                <a:lnTo>
                  <a:pt x="24261" y="35375"/>
                </a:lnTo>
                <a:lnTo>
                  <a:pt x="25516" y="34957"/>
                </a:lnTo>
                <a:lnTo>
                  <a:pt x="26711" y="34479"/>
                </a:lnTo>
                <a:lnTo>
                  <a:pt x="27966" y="33882"/>
                </a:lnTo>
                <a:lnTo>
                  <a:pt x="28444" y="33583"/>
                </a:lnTo>
                <a:lnTo>
                  <a:pt x="28862" y="33284"/>
                </a:lnTo>
                <a:lnTo>
                  <a:pt x="29221" y="32925"/>
                </a:lnTo>
                <a:lnTo>
                  <a:pt x="29520" y="32567"/>
                </a:lnTo>
                <a:lnTo>
                  <a:pt x="29699" y="32268"/>
                </a:lnTo>
                <a:lnTo>
                  <a:pt x="29818" y="32029"/>
                </a:lnTo>
                <a:lnTo>
                  <a:pt x="29818" y="31969"/>
                </a:lnTo>
                <a:lnTo>
                  <a:pt x="29699" y="31969"/>
                </a:lnTo>
                <a:lnTo>
                  <a:pt x="28444" y="32686"/>
                </a:lnTo>
                <a:lnTo>
                  <a:pt x="27129" y="33344"/>
                </a:lnTo>
                <a:lnTo>
                  <a:pt x="25815" y="33941"/>
                </a:lnTo>
                <a:lnTo>
                  <a:pt x="24500" y="34479"/>
                </a:lnTo>
                <a:lnTo>
                  <a:pt x="23126" y="34897"/>
                </a:lnTo>
                <a:lnTo>
                  <a:pt x="21751" y="35196"/>
                </a:lnTo>
                <a:lnTo>
                  <a:pt x="20317" y="35435"/>
                </a:lnTo>
                <a:lnTo>
                  <a:pt x="19600" y="35495"/>
                </a:lnTo>
                <a:lnTo>
                  <a:pt x="18883" y="35495"/>
                </a:lnTo>
                <a:lnTo>
                  <a:pt x="17688" y="35435"/>
                </a:lnTo>
                <a:lnTo>
                  <a:pt x="16493" y="35316"/>
                </a:lnTo>
                <a:lnTo>
                  <a:pt x="15298" y="35077"/>
                </a:lnTo>
                <a:lnTo>
                  <a:pt x="14103" y="34778"/>
                </a:lnTo>
                <a:lnTo>
                  <a:pt x="13027" y="34360"/>
                </a:lnTo>
                <a:lnTo>
                  <a:pt x="11892" y="33882"/>
                </a:lnTo>
                <a:lnTo>
                  <a:pt x="10876" y="33284"/>
                </a:lnTo>
                <a:lnTo>
                  <a:pt x="9860" y="32627"/>
                </a:lnTo>
                <a:lnTo>
                  <a:pt x="8904" y="31969"/>
                </a:lnTo>
                <a:lnTo>
                  <a:pt x="8008" y="31133"/>
                </a:lnTo>
                <a:lnTo>
                  <a:pt x="7171" y="30296"/>
                </a:lnTo>
                <a:lnTo>
                  <a:pt x="6394" y="29400"/>
                </a:lnTo>
                <a:lnTo>
                  <a:pt x="5677" y="28444"/>
                </a:lnTo>
                <a:lnTo>
                  <a:pt x="5080" y="27428"/>
                </a:lnTo>
                <a:lnTo>
                  <a:pt x="4542" y="26352"/>
                </a:lnTo>
                <a:lnTo>
                  <a:pt x="4064" y="25217"/>
                </a:lnTo>
                <a:lnTo>
                  <a:pt x="3645" y="23843"/>
                </a:lnTo>
                <a:lnTo>
                  <a:pt x="3347" y="22528"/>
                </a:lnTo>
                <a:lnTo>
                  <a:pt x="3167" y="21154"/>
                </a:lnTo>
                <a:lnTo>
                  <a:pt x="3108" y="19839"/>
                </a:lnTo>
                <a:lnTo>
                  <a:pt x="3167" y="18584"/>
                </a:lnTo>
                <a:lnTo>
                  <a:pt x="3287" y="17270"/>
                </a:lnTo>
                <a:lnTo>
                  <a:pt x="3586" y="16074"/>
                </a:lnTo>
                <a:lnTo>
                  <a:pt x="4004" y="14820"/>
                </a:lnTo>
                <a:lnTo>
                  <a:pt x="4482" y="13684"/>
                </a:lnTo>
                <a:lnTo>
                  <a:pt x="5080" y="12549"/>
                </a:lnTo>
                <a:lnTo>
                  <a:pt x="5737" y="11473"/>
                </a:lnTo>
                <a:lnTo>
                  <a:pt x="6573" y="10398"/>
                </a:lnTo>
                <a:lnTo>
                  <a:pt x="7410" y="9442"/>
                </a:lnTo>
                <a:lnTo>
                  <a:pt x="8366" y="8486"/>
                </a:lnTo>
                <a:lnTo>
                  <a:pt x="9382" y="7649"/>
                </a:lnTo>
                <a:lnTo>
                  <a:pt x="10517" y="6812"/>
                </a:lnTo>
                <a:lnTo>
                  <a:pt x="11892" y="5976"/>
                </a:lnTo>
                <a:lnTo>
                  <a:pt x="13386" y="5199"/>
                </a:lnTo>
                <a:lnTo>
                  <a:pt x="14162" y="4840"/>
                </a:lnTo>
                <a:lnTo>
                  <a:pt x="14999" y="4542"/>
                </a:lnTo>
                <a:lnTo>
                  <a:pt x="15836" y="4303"/>
                </a:lnTo>
                <a:lnTo>
                  <a:pt x="16672" y="4064"/>
                </a:lnTo>
                <a:lnTo>
                  <a:pt x="17509" y="3884"/>
                </a:lnTo>
                <a:lnTo>
                  <a:pt x="18345" y="3705"/>
                </a:lnTo>
                <a:lnTo>
                  <a:pt x="19242" y="3586"/>
                </a:lnTo>
                <a:lnTo>
                  <a:pt x="20078" y="3526"/>
                </a:lnTo>
                <a:lnTo>
                  <a:pt x="20915" y="3526"/>
                </a:lnTo>
                <a:lnTo>
                  <a:pt x="21751" y="3586"/>
                </a:lnTo>
                <a:lnTo>
                  <a:pt x="22588" y="3705"/>
                </a:lnTo>
                <a:lnTo>
                  <a:pt x="23365" y="3884"/>
                </a:lnTo>
                <a:lnTo>
                  <a:pt x="24082" y="4064"/>
                </a:lnTo>
                <a:lnTo>
                  <a:pt x="24739" y="4303"/>
                </a:lnTo>
                <a:lnTo>
                  <a:pt x="25396" y="4601"/>
                </a:lnTo>
                <a:lnTo>
                  <a:pt x="26054" y="4900"/>
                </a:lnTo>
                <a:lnTo>
                  <a:pt x="26651" y="5259"/>
                </a:lnTo>
                <a:lnTo>
                  <a:pt x="27249" y="5677"/>
                </a:lnTo>
                <a:lnTo>
                  <a:pt x="27846" y="6095"/>
                </a:lnTo>
                <a:lnTo>
                  <a:pt x="28384" y="6514"/>
                </a:lnTo>
                <a:lnTo>
                  <a:pt x="29460" y="7529"/>
                </a:lnTo>
                <a:lnTo>
                  <a:pt x="30416" y="8605"/>
                </a:lnTo>
                <a:lnTo>
                  <a:pt x="31252" y="9740"/>
                </a:lnTo>
                <a:lnTo>
                  <a:pt x="32029" y="10936"/>
                </a:lnTo>
                <a:lnTo>
                  <a:pt x="32806" y="12370"/>
                </a:lnTo>
                <a:lnTo>
                  <a:pt x="33463" y="13804"/>
                </a:lnTo>
                <a:lnTo>
                  <a:pt x="34001" y="15357"/>
                </a:lnTo>
                <a:lnTo>
                  <a:pt x="34240" y="16134"/>
                </a:lnTo>
                <a:lnTo>
                  <a:pt x="34419" y="16911"/>
                </a:lnTo>
                <a:lnTo>
                  <a:pt x="34599" y="17688"/>
                </a:lnTo>
                <a:lnTo>
                  <a:pt x="34659" y="18465"/>
                </a:lnTo>
                <a:lnTo>
                  <a:pt x="34778" y="19241"/>
                </a:lnTo>
                <a:lnTo>
                  <a:pt x="34778" y="20078"/>
                </a:lnTo>
                <a:lnTo>
                  <a:pt x="34718" y="20855"/>
                </a:lnTo>
                <a:lnTo>
                  <a:pt x="34659" y="21691"/>
                </a:lnTo>
                <a:lnTo>
                  <a:pt x="34539" y="22468"/>
                </a:lnTo>
                <a:lnTo>
                  <a:pt x="34419" y="23245"/>
                </a:lnTo>
                <a:lnTo>
                  <a:pt x="34180" y="23962"/>
                </a:lnTo>
                <a:lnTo>
                  <a:pt x="33941" y="24619"/>
                </a:lnTo>
                <a:lnTo>
                  <a:pt x="33702" y="25277"/>
                </a:lnTo>
                <a:lnTo>
                  <a:pt x="33404" y="25934"/>
                </a:lnTo>
                <a:lnTo>
                  <a:pt x="33045" y="26532"/>
                </a:lnTo>
                <a:lnTo>
                  <a:pt x="32687" y="27189"/>
                </a:lnTo>
                <a:lnTo>
                  <a:pt x="31850" y="28324"/>
                </a:lnTo>
                <a:lnTo>
                  <a:pt x="30894" y="29519"/>
                </a:lnTo>
                <a:lnTo>
                  <a:pt x="29878" y="30595"/>
                </a:lnTo>
                <a:lnTo>
                  <a:pt x="29400" y="31013"/>
                </a:lnTo>
                <a:lnTo>
                  <a:pt x="29161" y="31252"/>
                </a:lnTo>
                <a:lnTo>
                  <a:pt x="28982" y="31491"/>
                </a:lnTo>
                <a:lnTo>
                  <a:pt x="28683" y="31910"/>
                </a:lnTo>
                <a:lnTo>
                  <a:pt x="28563" y="32149"/>
                </a:lnTo>
                <a:lnTo>
                  <a:pt x="28623" y="32208"/>
                </a:lnTo>
                <a:lnTo>
                  <a:pt x="28683" y="32149"/>
                </a:lnTo>
                <a:lnTo>
                  <a:pt x="29639" y="31312"/>
                </a:lnTo>
                <a:lnTo>
                  <a:pt x="30535" y="30416"/>
                </a:lnTo>
                <a:lnTo>
                  <a:pt x="31372" y="29519"/>
                </a:lnTo>
                <a:lnTo>
                  <a:pt x="32149" y="28623"/>
                </a:lnTo>
                <a:lnTo>
                  <a:pt x="32806" y="27607"/>
                </a:lnTo>
                <a:lnTo>
                  <a:pt x="33404" y="26651"/>
                </a:lnTo>
                <a:lnTo>
                  <a:pt x="33941" y="25576"/>
                </a:lnTo>
                <a:lnTo>
                  <a:pt x="34360" y="24560"/>
                </a:lnTo>
                <a:lnTo>
                  <a:pt x="34718" y="23424"/>
                </a:lnTo>
                <a:lnTo>
                  <a:pt x="35017" y="22349"/>
                </a:lnTo>
                <a:lnTo>
                  <a:pt x="35196" y="21213"/>
                </a:lnTo>
                <a:lnTo>
                  <a:pt x="35256" y="20018"/>
                </a:lnTo>
                <a:lnTo>
                  <a:pt x="35256" y="18823"/>
                </a:lnTo>
                <a:lnTo>
                  <a:pt x="35137" y="17628"/>
                </a:lnTo>
                <a:lnTo>
                  <a:pt x="34957" y="16433"/>
                </a:lnTo>
                <a:lnTo>
                  <a:pt x="34599" y="15178"/>
                </a:lnTo>
                <a:lnTo>
                  <a:pt x="34240" y="13983"/>
                </a:lnTo>
                <a:lnTo>
                  <a:pt x="33762" y="12788"/>
                </a:lnTo>
                <a:lnTo>
                  <a:pt x="33224" y="11593"/>
                </a:lnTo>
                <a:lnTo>
                  <a:pt x="32567" y="10457"/>
                </a:lnTo>
                <a:lnTo>
                  <a:pt x="31850" y="9322"/>
                </a:lnTo>
                <a:lnTo>
                  <a:pt x="31133" y="8306"/>
                </a:lnTo>
                <a:lnTo>
                  <a:pt x="30296" y="7290"/>
                </a:lnTo>
                <a:lnTo>
                  <a:pt x="29400" y="6334"/>
                </a:lnTo>
                <a:lnTo>
                  <a:pt x="28444" y="5498"/>
                </a:lnTo>
                <a:lnTo>
                  <a:pt x="27368" y="4781"/>
                </a:lnTo>
                <a:lnTo>
                  <a:pt x="26293" y="4123"/>
                </a:lnTo>
                <a:lnTo>
                  <a:pt x="25157" y="3526"/>
                </a:lnTo>
                <a:lnTo>
                  <a:pt x="23962" y="3108"/>
                </a:lnTo>
                <a:lnTo>
                  <a:pt x="23365" y="2928"/>
                </a:lnTo>
                <a:lnTo>
                  <a:pt x="22767" y="2809"/>
                </a:lnTo>
                <a:lnTo>
                  <a:pt x="22110" y="2749"/>
                </a:lnTo>
                <a:lnTo>
                  <a:pt x="21453" y="2689"/>
                </a:lnTo>
                <a:lnTo>
                  <a:pt x="20795" y="2630"/>
                </a:lnTo>
                <a:close/>
                <a:moveTo>
                  <a:pt x="21094" y="0"/>
                </a:moveTo>
                <a:lnTo>
                  <a:pt x="20915" y="60"/>
                </a:lnTo>
                <a:lnTo>
                  <a:pt x="20855" y="239"/>
                </a:lnTo>
                <a:lnTo>
                  <a:pt x="20855" y="419"/>
                </a:lnTo>
                <a:lnTo>
                  <a:pt x="20915" y="598"/>
                </a:lnTo>
                <a:lnTo>
                  <a:pt x="21034" y="777"/>
                </a:lnTo>
                <a:lnTo>
                  <a:pt x="21273" y="897"/>
                </a:lnTo>
                <a:lnTo>
                  <a:pt x="21453" y="1016"/>
                </a:lnTo>
                <a:lnTo>
                  <a:pt x="22349" y="1255"/>
                </a:lnTo>
                <a:lnTo>
                  <a:pt x="23185" y="1494"/>
                </a:lnTo>
                <a:lnTo>
                  <a:pt x="24022" y="1853"/>
                </a:lnTo>
                <a:lnTo>
                  <a:pt x="24859" y="2152"/>
                </a:lnTo>
                <a:lnTo>
                  <a:pt x="25635" y="2570"/>
                </a:lnTo>
                <a:lnTo>
                  <a:pt x="26412" y="2988"/>
                </a:lnTo>
                <a:lnTo>
                  <a:pt x="27189" y="3406"/>
                </a:lnTo>
                <a:lnTo>
                  <a:pt x="27966" y="3884"/>
                </a:lnTo>
                <a:lnTo>
                  <a:pt x="28683" y="4422"/>
                </a:lnTo>
                <a:lnTo>
                  <a:pt x="29340" y="4900"/>
                </a:lnTo>
                <a:lnTo>
                  <a:pt x="29998" y="5498"/>
                </a:lnTo>
                <a:lnTo>
                  <a:pt x="30655" y="6036"/>
                </a:lnTo>
                <a:lnTo>
                  <a:pt x="31252" y="6633"/>
                </a:lnTo>
                <a:lnTo>
                  <a:pt x="31790" y="7290"/>
                </a:lnTo>
                <a:lnTo>
                  <a:pt x="32328" y="7948"/>
                </a:lnTo>
                <a:lnTo>
                  <a:pt x="32866" y="8605"/>
                </a:lnTo>
                <a:lnTo>
                  <a:pt x="33344" y="9322"/>
                </a:lnTo>
                <a:lnTo>
                  <a:pt x="33822" y="10039"/>
                </a:lnTo>
                <a:lnTo>
                  <a:pt x="34240" y="10756"/>
                </a:lnTo>
                <a:lnTo>
                  <a:pt x="34599" y="11533"/>
                </a:lnTo>
                <a:lnTo>
                  <a:pt x="34957" y="12310"/>
                </a:lnTo>
                <a:lnTo>
                  <a:pt x="35316" y="13087"/>
                </a:lnTo>
                <a:lnTo>
                  <a:pt x="35555" y="13923"/>
                </a:lnTo>
                <a:lnTo>
                  <a:pt x="35794" y="14760"/>
                </a:lnTo>
                <a:lnTo>
                  <a:pt x="35973" y="15596"/>
                </a:lnTo>
                <a:lnTo>
                  <a:pt x="36152" y="16373"/>
                </a:lnTo>
                <a:lnTo>
                  <a:pt x="36272" y="17210"/>
                </a:lnTo>
                <a:lnTo>
                  <a:pt x="36332" y="18106"/>
                </a:lnTo>
                <a:lnTo>
                  <a:pt x="36391" y="18943"/>
                </a:lnTo>
                <a:lnTo>
                  <a:pt x="36391" y="19779"/>
                </a:lnTo>
                <a:lnTo>
                  <a:pt x="36332" y="20676"/>
                </a:lnTo>
                <a:lnTo>
                  <a:pt x="36272" y="21512"/>
                </a:lnTo>
                <a:lnTo>
                  <a:pt x="36152" y="22349"/>
                </a:lnTo>
                <a:lnTo>
                  <a:pt x="36033" y="23185"/>
                </a:lnTo>
                <a:lnTo>
                  <a:pt x="35854" y="24022"/>
                </a:lnTo>
                <a:lnTo>
                  <a:pt x="35615" y="24858"/>
                </a:lnTo>
                <a:lnTo>
                  <a:pt x="35376" y="25695"/>
                </a:lnTo>
                <a:lnTo>
                  <a:pt x="35077" y="26532"/>
                </a:lnTo>
                <a:lnTo>
                  <a:pt x="34778" y="27308"/>
                </a:lnTo>
                <a:lnTo>
                  <a:pt x="34419" y="28085"/>
                </a:lnTo>
                <a:lnTo>
                  <a:pt x="34061" y="28862"/>
                </a:lnTo>
                <a:lnTo>
                  <a:pt x="33583" y="29579"/>
                </a:lnTo>
                <a:lnTo>
                  <a:pt x="33165" y="30296"/>
                </a:lnTo>
                <a:lnTo>
                  <a:pt x="32687" y="31013"/>
                </a:lnTo>
                <a:lnTo>
                  <a:pt x="32149" y="31671"/>
                </a:lnTo>
                <a:lnTo>
                  <a:pt x="31611" y="32268"/>
                </a:lnTo>
                <a:lnTo>
                  <a:pt x="31013" y="32866"/>
                </a:lnTo>
                <a:lnTo>
                  <a:pt x="30416" y="33463"/>
                </a:lnTo>
                <a:lnTo>
                  <a:pt x="29759" y="34001"/>
                </a:lnTo>
                <a:lnTo>
                  <a:pt x="29101" y="34479"/>
                </a:lnTo>
                <a:lnTo>
                  <a:pt x="28384" y="34957"/>
                </a:lnTo>
                <a:lnTo>
                  <a:pt x="27667" y="35375"/>
                </a:lnTo>
                <a:lnTo>
                  <a:pt x="26890" y="35734"/>
                </a:lnTo>
                <a:lnTo>
                  <a:pt x="26054" y="36092"/>
                </a:lnTo>
                <a:lnTo>
                  <a:pt x="25277" y="36331"/>
                </a:lnTo>
                <a:lnTo>
                  <a:pt x="24381" y="36571"/>
                </a:lnTo>
                <a:lnTo>
                  <a:pt x="23484" y="36810"/>
                </a:lnTo>
                <a:lnTo>
                  <a:pt x="22588" y="36929"/>
                </a:lnTo>
                <a:lnTo>
                  <a:pt x="21632" y="37049"/>
                </a:lnTo>
                <a:lnTo>
                  <a:pt x="20676" y="37108"/>
                </a:lnTo>
                <a:lnTo>
                  <a:pt x="19720" y="37168"/>
                </a:lnTo>
                <a:lnTo>
                  <a:pt x="18704" y="37108"/>
                </a:lnTo>
                <a:lnTo>
                  <a:pt x="17748" y="37049"/>
                </a:lnTo>
                <a:lnTo>
                  <a:pt x="16732" y="36989"/>
                </a:lnTo>
                <a:lnTo>
                  <a:pt x="15776" y="36869"/>
                </a:lnTo>
                <a:lnTo>
                  <a:pt x="14760" y="36690"/>
                </a:lnTo>
                <a:lnTo>
                  <a:pt x="13804" y="36451"/>
                </a:lnTo>
                <a:lnTo>
                  <a:pt x="12848" y="36212"/>
                </a:lnTo>
                <a:lnTo>
                  <a:pt x="11892" y="35913"/>
                </a:lnTo>
                <a:lnTo>
                  <a:pt x="10995" y="35555"/>
                </a:lnTo>
                <a:lnTo>
                  <a:pt x="10039" y="35136"/>
                </a:lnTo>
                <a:lnTo>
                  <a:pt x="9143" y="34718"/>
                </a:lnTo>
                <a:lnTo>
                  <a:pt x="8306" y="34300"/>
                </a:lnTo>
                <a:lnTo>
                  <a:pt x="7470" y="33762"/>
                </a:lnTo>
                <a:lnTo>
                  <a:pt x="6693" y="33224"/>
                </a:lnTo>
                <a:lnTo>
                  <a:pt x="5916" y="32686"/>
                </a:lnTo>
                <a:lnTo>
                  <a:pt x="5199" y="32089"/>
                </a:lnTo>
                <a:lnTo>
                  <a:pt x="4542" y="31432"/>
                </a:lnTo>
                <a:lnTo>
                  <a:pt x="3885" y="30714"/>
                </a:lnTo>
                <a:lnTo>
                  <a:pt x="3347" y="29997"/>
                </a:lnTo>
                <a:lnTo>
                  <a:pt x="2809" y="29221"/>
                </a:lnTo>
                <a:lnTo>
                  <a:pt x="2331" y="28384"/>
                </a:lnTo>
                <a:lnTo>
                  <a:pt x="1913" y="27547"/>
                </a:lnTo>
                <a:lnTo>
                  <a:pt x="1554" y="26711"/>
                </a:lnTo>
                <a:lnTo>
                  <a:pt x="1255" y="25755"/>
                </a:lnTo>
                <a:lnTo>
                  <a:pt x="1076" y="24799"/>
                </a:lnTo>
                <a:lnTo>
                  <a:pt x="956" y="23843"/>
                </a:lnTo>
                <a:lnTo>
                  <a:pt x="837" y="22767"/>
                </a:lnTo>
                <a:lnTo>
                  <a:pt x="837" y="21751"/>
                </a:lnTo>
                <a:lnTo>
                  <a:pt x="897" y="20735"/>
                </a:lnTo>
                <a:lnTo>
                  <a:pt x="1016" y="19660"/>
                </a:lnTo>
                <a:lnTo>
                  <a:pt x="1196" y="18644"/>
                </a:lnTo>
                <a:lnTo>
                  <a:pt x="1375" y="17628"/>
                </a:lnTo>
                <a:lnTo>
                  <a:pt x="1674" y="16553"/>
                </a:lnTo>
                <a:lnTo>
                  <a:pt x="1972" y="15596"/>
                </a:lnTo>
                <a:lnTo>
                  <a:pt x="2331" y="14581"/>
                </a:lnTo>
                <a:lnTo>
                  <a:pt x="2749" y="13625"/>
                </a:lnTo>
                <a:lnTo>
                  <a:pt x="3167" y="12668"/>
                </a:lnTo>
                <a:lnTo>
                  <a:pt x="3705" y="11712"/>
                </a:lnTo>
                <a:lnTo>
                  <a:pt x="4243" y="10816"/>
                </a:lnTo>
                <a:lnTo>
                  <a:pt x="4781" y="9920"/>
                </a:lnTo>
                <a:lnTo>
                  <a:pt x="5438" y="9083"/>
                </a:lnTo>
                <a:lnTo>
                  <a:pt x="6095" y="8306"/>
                </a:lnTo>
                <a:lnTo>
                  <a:pt x="6813" y="7529"/>
                </a:lnTo>
                <a:lnTo>
                  <a:pt x="7530" y="6812"/>
                </a:lnTo>
                <a:lnTo>
                  <a:pt x="8306" y="6155"/>
                </a:lnTo>
                <a:lnTo>
                  <a:pt x="9143" y="5558"/>
                </a:lnTo>
                <a:lnTo>
                  <a:pt x="9980" y="4960"/>
                </a:lnTo>
                <a:lnTo>
                  <a:pt x="10816" y="4422"/>
                </a:lnTo>
                <a:lnTo>
                  <a:pt x="11712" y="3944"/>
                </a:lnTo>
                <a:lnTo>
                  <a:pt x="12669" y="3526"/>
                </a:lnTo>
                <a:lnTo>
                  <a:pt x="13625" y="3108"/>
                </a:lnTo>
                <a:lnTo>
                  <a:pt x="14640" y="2809"/>
                </a:lnTo>
                <a:lnTo>
                  <a:pt x="15656" y="2510"/>
                </a:lnTo>
                <a:lnTo>
                  <a:pt x="16672" y="2271"/>
                </a:lnTo>
                <a:lnTo>
                  <a:pt x="17748" y="2092"/>
                </a:lnTo>
                <a:lnTo>
                  <a:pt x="19959" y="1972"/>
                </a:lnTo>
                <a:lnTo>
                  <a:pt x="21273" y="1912"/>
                </a:lnTo>
                <a:lnTo>
                  <a:pt x="21751" y="1853"/>
                </a:lnTo>
                <a:lnTo>
                  <a:pt x="21871" y="1793"/>
                </a:lnTo>
                <a:lnTo>
                  <a:pt x="21871" y="1673"/>
                </a:lnTo>
                <a:lnTo>
                  <a:pt x="21811" y="1614"/>
                </a:lnTo>
                <a:lnTo>
                  <a:pt x="21453" y="1554"/>
                </a:lnTo>
                <a:lnTo>
                  <a:pt x="20915" y="1494"/>
                </a:lnTo>
                <a:lnTo>
                  <a:pt x="20198" y="1494"/>
                </a:lnTo>
                <a:lnTo>
                  <a:pt x="19301" y="1554"/>
                </a:lnTo>
                <a:lnTo>
                  <a:pt x="18286" y="1614"/>
                </a:lnTo>
                <a:lnTo>
                  <a:pt x="17150" y="1793"/>
                </a:lnTo>
                <a:lnTo>
                  <a:pt x="15955" y="2032"/>
                </a:lnTo>
                <a:lnTo>
                  <a:pt x="14700" y="2331"/>
                </a:lnTo>
                <a:lnTo>
                  <a:pt x="13386" y="2689"/>
                </a:lnTo>
                <a:lnTo>
                  <a:pt x="12071" y="3167"/>
                </a:lnTo>
                <a:lnTo>
                  <a:pt x="10816" y="3705"/>
                </a:lnTo>
                <a:lnTo>
                  <a:pt x="9561" y="4303"/>
                </a:lnTo>
                <a:lnTo>
                  <a:pt x="8426" y="5080"/>
                </a:lnTo>
                <a:lnTo>
                  <a:pt x="7888" y="5438"/>
                </a:lnTo>
                <a:lnTo>
                  <a:pt x="7350" y="5856"/>
                </a:lnTo>
                <a:lnTo>
                  <a:pt x="6872" y="6334"/>
                </a:lnTo>
                <a:lnTo>
                  <a:pt x="6454" y="6812"/>
                </a:lnTo>
                <a:lnTo>
                  <a:pt x="5677" y="7768"/>
                </a:lnTo>
                <a:lnTo>
                  <a:pt x="4900" y="8725"/>
                </a:lnTo>
                <a:lnTo>
                  <a:pt x="4243" y="9800"/>
                </a:lnTo>
                <a:lnTo>
                  <a:pt x="3526" y="10816"/>
                </a:lnTo>
                <a:lnTo>
                  <a:pt x="2928" y="11951"/>
                </a:lnTo>
                <a:lnTo>
                  <a:pt x="2331" y="13087"/>
                </a:lnTo>
                <a:lnTo>
                  <a:pt x="1793" y="14222"/>
                </a:lnTo>
                <a:lnTo>
                  <a:pt x="1315" y="15417"/>
                </a:lnTo>
                <a:lnTo>
                  <a:pt x="956" y="16612"/>
                </a:lnTo>
                <a:lnTo>
                  <a:pt x="598" y="17867"/>
                </a:lnTo>
                <a:lnTo>
                  <a:pt x="299" y="19062"/>
                </a:lnTo>
                <a:lnTo>
                  <a:pt x="120" y="20317"/>
                </a:lnTo>
                <a:lnTo>
                  <a:pt x="0" y="21512"/>
                </a:lnTo>
                <a:lnTo>
                  <a:pt x="0" y="22767"/>
                </a:lnTo>
                <a:lnTo>
                  <a:pt x="0" y="23962"/>
                </a:lnTo>
                <a:lnTo>
                  <a:pt x="180" y="25217"/>
                </a:lnTo>
                <a:lnTo>
                  <a:pt x="419" y="26412"/>
                </a:lnTo>
                <a:lnTo>
                  <a:pt x="777" y="27607"/>
                </a:lnTo>
                <a:lnTo>
                  <a:pt x="1255" y="28743"/>
                </a:lnTo>
                <a:lnTo>
                  <a:pt x="1853" y="29758"/>
                </a:lnTo>
                <a:lnTo>
                  <a:pt x="2510" y="30774"/>
                </a:lnTo>
                <a:lnTo>
                  <a:pt x="3227" y="31730"/>
                </a:lnTo>
                <a:lnTo>
                  <a:pt x="4064" y="32627"/>
                </a:lnTo>
                <a:lnTo>
                  <a:pt x="4900" y="33403"/>
                </a:lnTo>
                <a:lnTo>
                  <a:pt x="5856" y="34180"/>
                </a:lnTo>
                <a:lnTo>
                  <a:pt x="6872" y="34897"/>
                </a:lnTo>
                <a:lnTo>
                  <a:pt x="7948" y="35555"/>
                </a:lnTo>
                <a:lnTo>
                  <a:pt x="9083" y="36092"/>
                </a:lnTo>
                <a:lnTo>
                  <a:pt x="10219" y="36630"/>
                </a:lnTo>
                <a:lnTo>
                  <a:pt x="11414" y="37049"/>
                </a:lnTo>
                <a:lnTo>
                  <a:pt x="12609" y="37407"/>
                </a:lnTo>
                <a:lnTo>
                  <a:pt x="13864" y="37766"/>
                </a:lnTo>
                <a:lnTo>
                  <a:pt x="15119" y="38005"/>
                </a:lnTo>
                <a:lnTo>
                  <a:pt x="16433" y="38184"/>
                </a:lnTo>
                <a:lnTo>
                  <a:pt x="17688" y="38303"/>
                </a:lnTo>
                <a:lnTo>
                  <a:pt x="20257" y="38303"/>
                </a:lnTo>
                <a:lnTo>
                  <a:pt x="21512" y="38184"/>
                </a:lnTo>
                <a:lnTo>
                  <a:pt x="22767" y="38064"/>
                </a:lnTo>
                <a:lnTo>
                  <a:pt x="24022" y="37825"/>
                </a:lnTo>
                <a:lnTo>
                  <a:pt x="25217" y="37467"/>
                </a:lnTo>
                <a:lnTo>
                  <a:pt x="26353" y="37108"/>
                </a:lnTo>
                <a:lnTo>
                  <a:pt x="27488" y="36630"/>
                </a:lnTo>
                <a:lnTo>
                  <a:pt x="28563" y="36092"/>
                </a:lnTo>
                <a:lnTo>
                  <a:pt x="29579" y="35495"/>
                </a:lnTo>
                <a:lnTo>
                  <a:pt x="30595" y="34838"/>
                </a:lnTo>
                <a:lnTo>
                  <a:pt x="31491" y="34061"/>
                </a:lnTo>
                <a:lnTo>
                  <a:pt x="32328" y="33224"/>
                </a:lnTo>
                <a:lnTo>
                  <a:pt x="33165" y="32268"/>
                </a:lnTo>
                <a:lnTo>
                  <a:pt x="33882" y="31252"/>
                </a:lnTo>
                <a:lnTo>
                  <a:pt x="34599" y="30177"/>
                </a:lnTo>
                <a:lnTo>
                  <a:pt x="35196" y="29041"/>
                </a:lnTo>
                <a:lnTo>
                  <a:pt x="35734" y="27906"/>
                </a:lnTo>
                <a:lnTo>
                  <a:pt x="36212" y="26711"/>
                </a:lnTo>
                <a:lnTo>
                  <a:pt x="36630" y="25516"/>
                </a:lnTo>
                <a:lnTo>
                  <a:pt x="36929" y="24261"/>
                </a:lnTo>
                <a:lnTo>
                  <a:pt x="37168" y="23006"/>
                </a:lnTo>
                <a:lnTo>
                  <a:pt x="37347" y="21751"/>
                </a:lnTo>
                <a:lnTo>
                  <a:pt x="37467" y="20496"/>
                </a:lnTo>
                <a:lnTo>
                  <a:pt x="37467" y="19241"/>
                </a:lnTo>
                <a:lnTo>
                  <a:pt x="37407" y="17927"/>
                </a:lnTo>
                <a:lnTo>
                  <a:pt x="37288" y="16672"/>
                </a:lnTo>
                <a:lnTo>
                  <a:pt x="37108" y="15417"/>
                </a:lnTo>
                <a:lnTo>
                  <a:pt x="36810" y="14162"/>
                </a:lnTo>
                <a:lnTo>
                  <a:pt x="36571" y="13385"/>
                </a:lnTo>
                <a:lnTo>
                  <a:pt x="36272" y="12609"/>
                </a:lnTo>
                <a:lnTo>
                  <a:pt x="35973" y="11832"/>
                </a:lnTo>
                <a:lnTo>
                  <a:pt x="35615" y="11055"/>
                </a:lnTo>
                <a:lnTo>
                  <a:pt x="35256" y="10338"/>
                </a:lnTo>
                <a:lnTo>
                  <a:pt x="34898" y="9621"/>
                </a:lnTo>
                <a:lnTo>
                  <a:pt x="34001" y="8187"/>
                </a:lnTo>
                <a:lnTo>
                  <a:pt x="32985" y="6872"/>
                </a:lnTo>
                <a:lnTo>
                  <a:pt x="31850" y="5677"/>
                </a:lnTo>
                <a:lnTo>
                  <a:pt x="30655" y="4542"/>
                </a:lnTo>
                <a:lnTo>
                  <a:pt x="29340" y="3526"/>
                </a:lnTo>
                <a:lnTo>
                  <a:pt x="28085" y="2630"/>
                </a:lnTo>
                <a:lnTo>
                  <a:pt x="26771" y="1912"/>
                </a:lnTo>
                <a:lnTo>
                  <a:pt x="25396" y="1255"/>
                </a:lnTo>
                <a:lnTo>
                  <a:pt x="23962" y="717"/>
                </a:lnTo>
                <a:lnTo>
                  <a:pt x="22648" y="299"/>
                </a:lnTo>
                <a:lnTo>
                  <a:pt x="21333"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7"/>
          <p:cNvSpPr/>
          <p:nvPr/>
        </p:nvSpPr>
        <p:spPr>
          <a:xfrm rot="-548659">
            <a:off x="8473306" y="4038279"/>
            <a:ext cx="765854" cy="573511"/>
          </a:xfrm>
          <a:custGeom>
            <a:avLst/>
            <a:gdLst/>
            <a:ahLst/>
            <a:cxnLst/>
            <a:rect l="l" t="t" r="r" b="b"/>
            <a:pathLst>
              <a:path w="38304" h="28684" extrusionOk="0">
                <a:moveTo>
                  <a:pt x="33404" y="2690"/>
                </a:moveTo>
                <a:lnTo>
                  <a:pt x="34061" y="5200"/>
                </a:lnTo>
                <a:lnTo>
                  <a:pt x="34778" y="7769"/>
                </a:lnTo>
                <a:lnTo>
                  <a:pt x="35017" y="9084"/>
                </a:lnTo>
                <a:lnTo>
                  <a:pt x="35256" y="10398"/>
                </a:lnTo>
                <a:lnTo>
                  <a:pt x="35316" y="11713"/>
                </a:lnTo>
                <a:lnTo>
                  <a:pt x="35316" y="12370"/>
                </a:lnTo>
                <a:lnTo>
                  <a:pt x="35316" y="12968"/>
                </a:lnTo>
                <a:lnTo>
                  <a:pt x="33344" y="12251"/>
                </a:lnTo>
                <a:lnTo>
                  <a:pt x="31313" y="11593"/>
                </a:lnTo>
                <a:lnTo>
                  <a:pt x="29281" y="10996"/>
                </a:lnTo>
                <a:lnTo>
                  <a:pt x="27249" y="10458"/>
                </a:lnTo>
                <a:lnTo>
                  <a:pt x="25277" y="9861"/>
                </a:lnTo>
                <a:lnTo>
                  <a:pt x="23186" y="9323"/>
                </a:lnTo>
                <a:lnTo>
                  <a:pt x="22170" y="9084"/>
                </a:lnTo>
                <a:lnTo>
                  <a:pt x="21094" y="8904"/>
                </a:lnTo>
                <a:lnTo>
                  <a:pt x="20079" y="8785"/>
                </a:lnTo>
                <a:lnTo>
                  <a:pt x="19063" y="8665"/>
                </a:lnTo>
                <a:lnTo>
                  <a:pt x="26233" y="5678"/>
                </a:lnTo>
                <a:lnTo>
                  <a:pt x="33404" y="2690"/>
                </a:lnTo>
                <a:close/>
                <a:moveTo>
                  <a:pt x="17330" y="9442"/>
                </a:moveTo>
                <a:lnTo>
                  <a:pt x="17330" y="9502"/>
                </a:lnTo>
                <a:lnTo>
                  <a:pt x="17270" y="9622"/>
                </a:lnTo>
                <a:lnTo>
                  <a:pt x="17091" y="9980"/>
                </a:lnTo>
                <a:lnTo>
                  <a:pt x="16493" y="10936"/>
                </a:lnTo>
                <a:lnTo>
                  <a:pt x="15358" y="12490"/>
                </a:lnTo>
                <a:lnTo>
                  <a:pt x="14223" y="14342"/>
                </a:lnTo>
                <a:lnTo>
                  <a:pt x="13147" y="16195"/>
                </a:lnTo>
                <a:lnTo>
                  <a:pt x="10996" y="19959"/>
                </a:lnTo>
                <a:lnTo>
                  <a:pt x="10697" y="20676"/>
                </a:lnTo>
                <a:lnTo>
                  <a:pt x="10338" y="21513"/>
                </a:lnTo>
                <a:lnTo>
                  <a:pt x="9920" y="22349"/>
                </a:lnTo>
                <a:lnTo>
                  <a:pt x="9741" y="22708"/>
                </a:lnTo>
                <a:lnTo>
                  <a:pt x="9502" y="22947"/>
                </a:lnTo>
                <a:lnTo>
                  <a:pt x="9263" y="23126"/>
                </a:lnTo>
                <a:lnTo>
                  <a:pt x="8964" y="23186"/>
                </a:lnTo>
                <a:lnTo>
                  <a:pt x="8665" y="23186"/>
                </a:lnTo>
                <a:lnTo>
                  <a:pt x="8367" y="23126"/>
                </a:lnTo>
                <a:lnTo>
                  <a:pt x="8068" y="23007"/>
                </a:lnTo>
                <a:lnTo>
                  <a:pt x="7709" y="22827"/>
                </a:lnTo>
                <a:lnTo>
                  <a:pt x="6992" y="22349"/>
                </a:lnTo>
                <a:lnTo>
                  <a:pt x="6275" y="21812"/>
                </a:lnTo>
                <a:lnTo>
                  <a:pt x="5618" y="21274"/>
                </a:lnTo>
                <a:lnTo>
                  <a:pt x="4602" y="20318"/>
                </a:lnTo>
                <a:lnTo>
                  <a:pt x="3945" y="19660"/>
                </a:lnTo>
                <a:lnTo>
                  <a:pt x="3347" y="19003"/>
                </a:lnTo>
                <a:lnTo>
                  <a:pt x="2750" y="18286"/>
                </a:lnTo>
                <a:lnTo>
                  <a:pt x="2272" y="17509"/>
                </a:lnTo>
                <a:lnTo>
                  <a:pt x="2032" y="17031"/>
                </a:lnTo>
                <a:lnTo>
                  <a:pt x="1913" y="16673"/>
                </a:lnTo>
                <a:lnTo>
                  <a:pt x="1853" y="16493"/>
                </a:lnTo>
                <a:lnTo>
                  <a:pt x="1913" y="16314"/>
                </a:lnTo>
                <a:lnTo>
                  <a:pt x="1973" y="16195"/>
                </a:lnTo>
                <a:lnTo>
                  <a:pt x="2092" y="16015"/>
                </a:lnTo>
                <a:lnTo>
                  <a:pt x="2331" y="15836"/>
                </a:lnTo>
                <a:lnTo>
                  <a:pt x="2570" y="15657"/>
                </a:lnTo>
                <a:lnTo>
                  <a:pt x="3228" y="15418"/>
                </a:lnTo>
                <a:lnTo>
                  <a:pt x="4542" y="14999"/>
                </a:lnTo>
                <a:lnTo>
                  <a:pt x="17330" y="9442"/>
                </a:lnTo>
                <a:close/>
                <a:moveTo>
                  <a:pt x="18107" y="9263"/>
                </a:moveTo>
                <a:lnTo>
                  <a:pt x="18286" y="9323"/>
                </a:lnTo>
                <a:lnTo>
                  <a:pt x="18824" y="9382"/>
                </a:lnTo>
                <a:lnTo>
                  <a:pt x="20437" y="9622"/>
                </a:lnTo>
                <a:lnTo>
                  <a:pt x="21991" y="9920"/>
                </a:lnTo>
                <a:lnTo>
                  <a:pt x="23724" y="10219"/>
                </a:lnTo>
                <a:lnTo>
                  <a:pt x="25516" y="10637"/>
                </a:lnTo>
                <a:lnTo>
                  <a:pt x="27249" y="11115"/>
                </a:lnTo>
                <a:lnTo>
                  <a:pt x="28922" y="11593"/>
                </a:lnTo>
                <a:lnTo>
                  <a:pt x="32388" y="12669"/>
                </a:lnTo>
                <a:lnTo>
                  <a:pt x="33046" y="12908"/>
                </a:lnTo>
                <a:lnTo>
                  <a:pt x="33822" y="13267"/>
                </a:lnTo>
                <a:lnTo>
                  <a:pt x="34599" y="13446"/>
                </a:lnTo>
                <a:lnTo>
                  <a:pt x="34958" y="13506"/>
                </a:lnTo>
                <a:lnTo>
                  <a:pt x="35256" y="13506"/>
                </a:lnTo>
                <a:lnTo>
                  <a:pt x="35137" y="14043"/>
                </a:lnTo>
                <a:lnTo>
                  <a:pt x="34958" y="14641"/>
                </a:lnTo>
                <a:lnTo>
                  <a:pt x="34539" y="15776"/>
                </a:lnTo>
                <a:lnTo>
                  <a:pt x="34061" y="16852"/>
                </a:lnTo>
                <a:lnTo>
                  <a:pt x="33404" y="17868"/>
                </a:lnTo>
                <a:lnTo>
                  <a:pt x="32687" y="18884"/>
                </a:lnTo>
                <a:lnTo>
                  <a:pt x="31850" y="19780"/>
                </a:lnTo>
                <a:lnTo>
                  <a:pt x="30954" y="20676"/>
                </a:lnTo>
                <a:lnTo>
                  <a:pt x="29938" y="21453"/>
                </a:lnTo>
                <a:lnTo>
                  <a:pt x="28922" y="22230"/>
                </a:lnTo>
                <a:lnTo>
                  <a:pt x="27847" y="22887"/>
                </a:lnTo>
                <a:lnTo>
                  <a:pt x="26711" y="23544"/>
                </a:lnTo>
                <a:lnTo>
                  <a:pt x="25576" y="24082"/>
                </a:lnTo>
                <a:lnTo>
                  <a:pt x="24441" y="24501"/>
                </a:lnTo>
                <a:lnTo>
                  <a:pt x="23305" y="24919"/>
                </a:lnTo>
                <a:lnTo>
                  <a:pt x="22170" y="25218"/>
                </a:lnTo>
                <a:lnTo>
                  <a:pt x="21035" y="25457"/>
                </a:lnTo>
                <a:lnTo>
                  <a:pt x="21035" y="25457"/>
                </a:lnTo>
                <a:lnTo>
                  <a:pt x="21094" y="25277"/>
                </a:lnTo>
                <a:lnTo>
                  <a:pt x="21035" y="25098"/>
                </a:lnTo>
                <a:lnTo>
                  <a:pt x="20915" y="24979"/>
                </a:lnTo>
                <a:lnTo>
                  <a:pt x="20796" y="25038"/>
                </a:lnTo>
                <a:lnTo>
                  <a:pt x="20736" y="25038"/>
                </a:lnTo>
                <a:lnTo>
                  <a:pt x="20796" y="24919"/>
                </a:lnTo>
                <a:lnTo>
                  <a:pt x="20796" y="24680"/>
                </a:lnTo>
                <a:lnTo>
                  <a:pt x="20736" y="23963"/>
                </a:lnTo>
                <a:lnTo>
                  <a:pt x="20497" y="22887"/>
                </a:lnTo>
                <a:lnTo>
                  <a:pt x="20198" y="21752"/>
                </a:lnTo>
                <a:lnTo>
                  <a:pt x="19541" y="19421"/>
                </a:lnTo>
                <a:lnTo>
                  <a:pt x="19123" y="18107"/>
                </a:lnTo>
                <a:lnTo>
                  <a:pt x="18704" y="16195"/>
                </a:lnTo>
                <a:lnTo>
                  <a:pt x="18346" y="14282"/>
                </a:lnTo>
                <a:lnTo>
                  <a:pt x="18107" y="12370"/>
                </a:lnTo>
                <a:lnTo>
                  <a:pt x="17987" y="10458"/>
                </a:lnTo>
                <a:lnTo>
                  <a:pt x="19003" y="11713"/>
                </a:lnTo>
                <a:lnTo>
                  <a:pt x="20138" y="13028"/>
                </a:lnTo>
                <a:lnTo>
                  <a:pt x="21274" y="14223"/>
                </a:lnTo>
                <a:lnTo>
                  <a:pt x="22529" y="15418"/>
                </a:lnTo>
                <a:lnTo>
                  <a:pt x="23783" y="16613"/>
                </a:lnTo>
                <a:lnTo>
                  <a:pt x="25038" y="17688"/>
                </a:lnTo>
                <a:lnTo>
                  <a:pt x="26353" y="18764"/>
                </a:lnTo>
                <a:lnTo>
                  <a:pt x="27668" y="19840"/>
                </a:lnTo>
                <a:lnTo>
                  <a:pt x="28146" y="20198"/>
                </a:lnTo>
                <a:lnTo>
                  <a:pt x="28803" y="20736"/>
                </a:lnTo>
                <a:lnTo>
                  <a:pt x="29161" y="20915"/>
                </a:lnTo>
                <a:lnTo>
                  <a:pt x="29520" y="21095"/>
                </a:lnTo>
                <a:lnTo>
                  <a:pt x="29819" y="21095"/>
                </a:lnTo>
                <a:lnTo>
                  <a:pt x="29938" y="21035"/>
                </a:lnTo>
                <a:lnTo>
                  <a:pt x="29998" y="20975"/>
                </a:lnTo>
                <a:lnTo>
                  <a:pt x="30058" y="20855"/>
                </a:lnTo>
                <a:lnTo>
                  <a:pt x="30058" y="20736"/>
                </a:lnTo>
                <a:lnTo>
                  <a:pt x="29998" y="20437"/>
                </a:lnTo>
                <a:lnTo>
                  <a:pt x="29759" y="20198"/>
                </a:lnTo>
                <a:lnTo>
                  <a:pt x="29460" y="19899"/>
                </a:lnTo>
                <a:lnTo>
                  <a:pt x="28743" y="19421"/>
                </a:lnTo>
                <a:lnTo>
                  <a:pt x="28265" y="19123"/>
                </a:lnTo>
                <a:lnTo>
                  <a:pt x="26950" y="18107"/>
                </a:lnTo>
                <a:lnTo>
                  <a:pt x="25636" y="17091"/>
                </a:lnTo>
                <a:lnTo>
                  <a:pt x="24321" y="16015"/>
                </a:lnTo>
                <a:lnTo>
                  <a:pt x="23066" y="14880"/>
                </a:lnTo>
                <a:lnTo>
                  <a:pt x="21871" y="13745"/>
                </a:lnTo>
                <a:lnTo>
                  <a:pt x="20676" y="12550"/>
                </a:lnTo>
                <a:lnTo>
                  <a:pt x="19481" y="11295"/>
                </a:lnTo>
                <a:lnTo>
                  <a:pt x="18943" y="10697"/>
                </a:lnTo>
                <a:lnTo>
                  <a:pt x="18465" y="10040"/>
                </a:lnTo>
                <a:lnTo>
                  <a:pt x="18047" y="9502"/>
                </a:lnTo>
                <a:lnTo>
                  <a:pt x="17987" y="9382"/>
                </a:lnTo>
                <a:lnTo>
                  <a:pt x="17987" y="9263"/>
                </a:lnTo>
                <a:close/>
                <a:moveTo>
                  <a:pt x="17509" y="9861"/>
                </a:moveTo>
                <a:lnTo>
                  <a:pt x="17390" y="10876"/>
                </a:lnTo>
                <a:lnTo>
                  <a:pt x="17390" y="11832"/>
                </a:lnTo>
                <a:lnTo>
                  <a:pt x="17390" y="12848"/>
                </a:lnTo>
                <a:lnTo>
                  <a:pt x="17509" y="13804"/>
                </a:lnTo>
                <a:lnTo>
                  <a:pt x="17629" y="14820"/>
                </a:lnTo>
                <a:lnTo>
                  <a:pt x="17808" y="15776"/>
                </a:lnTo>
                <a:lnTo>
                  <a:pt x="18286" y="17748"/>
                </a:lnTo>
                <a:lnTo>
                  <a:pt x="19302" y="21692"/>
                </a:lnTo>
                <a:lnTo>
                  <a:pt x="19780" y="23604"/>
                </a:lnTo>
                <a:lnTo>
                  <a:pt x="19959" y="24620"/>
                </a:lnTo>
                <a:lnTo>
                  <a:pt x="20138" y="25576"/>
                </a:lnTo>
                <a:lnTo>
                  <a:pt x="18764" y="25696"/>
                </a:lnTo>
                <a:lnTo>
                  <a:pt x="17449" y="25696"/>
                </a:lnTo>
                <a:lnTo>
                  <a:pt x="16135" y="25576"/>
                </a:lnTo>
                <a:lnTo>
                  <a:pt x="14820" y="25457"/>
                </a:lnTo>
                <a:lnTo>
                  <a:pt x="13506" y="25158"/>
                </a:lnTo>
                <a:lnTo>
                  <a:pt x="12191" y="24799"/>
                </a:lnTo>
                <a:lnTo>
                  <a:pt x="10936" y="24321"/>
                </a:lnTo>
                <a:lnTo>
                  <a:pt x="9741" y="23843"/>
                </a:lnTo>
                <a:lnTo>
                  <a:pt x="9980" y="23544"/>
                </a:lnTo>
                <a:lnTo>
                  <a:pt x="10219" y="23186"/>
                </a:lnTo>
                <a:lnTo>
                  <a:pt x="10637" y="22409"/>
                </a:lnTo>
                <a:lnTo>
                  <a:pt x="10996" y="21573"/>
                </a:lnTo>
                <a:lnTo>
                  <a:pt x="11354" y="20855"/>
                </a:lnTo>
                <a:lnTo>
                  <a:pt x="13386" y="17031"/>
                </a:lnTo>
                <a:lnTo>
                  <a:pt x="15418" y="13446"/>
                </a:lnTo>
                <a:lnTo>
                  <a:pt x="17509" y="9861"/>
                </a:lnTo>
                <a:close/>
                <a:moveTo>
                  <a:pt x="35256" y="1973"/>
                </a:moveTo>
                <a:lnTo>
                  <a:pt x="35735" y="3228"/>
                </a:lnTo>
                <a:lnTo>
                  <a:pt x="36213" y="4542"/>
                </a:lnTo>
                <a:lnTo>
                  <a:pt x="36631" y="5857"/>
                </a:lnTo>
                <a:lnTo>
                  <a:pt x="36989" y="7231"/>
                </a:lnTo>
                <a:lnTo>
                  <a:pt x="37228" y="8546"/>
                </a:lnTo>
                <a:lnTo>
                  <a:pt x="37408" y="9920"/>
                </a:lnTo>
                <a:lnTo>
                  <a:pt x="37467" y="11295"/>
                </a:lnTo>
                <a:lnTo>
                  <a:pt x="37348" y="12729"/>
                </a:lnTo>
                <a:lnTo>
                  <a:pt x="37288" y="13386"/>
                </a:lnTo>
                <a:lnTo>
                  <a:pt x="37169" y="14043"/>
                </a:lnTo>
                <a:lnTo>
                  <a:pt x="36989" y="14760"/>
                </a:lnTo>
                <a:lnTo>
                  <a:pt x="36750" y="15418"/>
                </a:lnTo>
                <a:lnTo>
                  <a:pt x="36511" y="16075"/>
                </a:lnTo>
                <a:lnTo>
                  <a:pt x="36213" y="16732"/>
                </a:lnTo>
                <a:lnTo>
                  <a:pt x="35495" y="17987"/>
                </a:lnTo>
                <a:lnTo>
                  <a:pt x="34659" y="19182"/>
                </a:lnTo>
                <a:lnTo>
                  <a:pt x="33763" y="20377"/>
                </a:lnTo>
                <a:lnTo>
                  <a:pt x="32687" y="21453"/>
                </a:lnTo>
                <a:lnTo>
                  <a:pt x="31611" y="22469"/>
                </a:lnTo>
                <a:lnTo>
                  <a:pt x="30416" y="23425"/>
                </a:lnTo>
                <a:lnTo>
                  <a:pt x="29161" y="24321"/>
                </a:lnTo>
                <a:lnTo>
                  <a:pt x="27847" y="25098"/>
                </a:lnTo>
                <a:lnTo>
                  <a:pt x="26532" y="25815"/>
                </a:lnTo>
                <a:lnTo>
                  <a:pt x="25158" y="26413"/>
                </a:lnTo>
                <a:lnTo>
                  <a:pt x="23843" y="26891"/>
                </a:lnTo>
                <a:lnTo>
                  <a:pt x="22469" y="27309"/>
                </a:lnTo>
                <a:lnTo>
                  <a:pt x="21154" y="27548"/>
                </a:lnTo>
                <a:lnTo>
                  <a:pt x="20437" y="27668"/>
                </a:lnTo>
                <a:lnTo>
                  <a:pt x="19660" y="27727"/>
                </a:lnTo>
                <a:lnTo>
                  <a:pt x="18107" y="27727"/>
                </a:lnTo>
                <a:lnTo>
                  <a:pt x="16553" y="27548"/>
                </a:lnTo>
                <a:lnTo>
                  <a:pt x="14999" y="27309"/>
                </a:lnTo>
                <a:lnTo>
                  <a:pt x="13506" y="26951"/>
                </a:lnTo>
                <a:lnTo>
                  <a:pt x="12012" y="26472"/>
                </a:lnTo>
                <a:lnTo>
                  <a:pt x="10578" y="25994"/>
                </a:lnTo>
                <a:lnTo>
                  <a:pt x="9143" y="25397"/>
                </a:lnTo>
                <a:lnTo>
                  <a:pt x="8367" y="25038"/>
                </a:lnTo>
                <a:lnTo>
                  <a:pt x="7650" y="24680"/>
                </a:lnTo>
                <a:lnTo>
                  <a:pt x="6932" y="24262"/>
                </a:lnTo>
                <a:lnTo>
                  <a:pt x="6335" y="23843"/>
                </a:lnTo>
                <a:lnTo>
                  <a:pt x="5678" y="23365"/>
                </a:lnTo>
                <a:lnTo>
                  <a:pt x="5140" y="22827"/>
                </a:lnTo>
                <a:lnTo>
                  <a:pt x="4602" y="22290"/>
                </a:lnTo>
                <a:lnTo>
                  <a:pt x="4064" y="21752"/>
                </a:lnTo>
                <a:lnTo>
                  <a:pt x="3108" y="20557"/>
                </a:lnTo>
                <a:lnTo>
                  <a:pt x="2272" y="19302"/>
                </a:lnTo>
                <a:lnTo>
                  <a:pt x="1435" y="17927"/>
                </a:lnTo>
                <a:lnTo>
                  <a:pt x="658" y="16434"/>
                </a:lnTo>
                <a:lnTo>
                  <a:pt x="957" y="16374"/>
                </a:lnTo>
                <a:lnTo>
                  <a:pt x="1136" y="16434"/>
                </a:lnTo>
                <a:lnTo>
                  <a:pt x="1256" y="16434"/>
                </a:lnTo>
                <a:lnTo>
                  <a:pt x="1315" y="16553"/>
                </a:lnTo>
                <a:lnTo>
                  <a:pt x="1435" y="16912"/>
                </a:lnTo>
                <a:lnTo>
                  <a:pt x="1554" y="17449"/>
                </a:lnTo>
                <a:lnTo>
                  <a:pt x="1734" y="17808"/>
                </a:lnTo>
                <a:lnTo>
                  <a:pt x="1973" y="18226"/>
                </a:lnTo>
                <a:lnTo>
                  <a:pt x="2511" y="18943"/>
                </a:lnTo>
                <a:lnTo>
                  <a:pt x="3048" y="19660"/>
                </a:lnTo>
                <a:lnTo>
                  <a:pt x="3646" y="20377"/>
                </a:lnTo>
                <a:lnTo>
                  <a:pt x="4303" y="20975"/>
                </a:lnTo>
                <a:lnTo>
                  <a:pt x="4961" y="21632"/>
                </a:lnTo>
                <a:lnTo>
                  <a:pt x="5678" y="22230"/>
                </a:lnTo>
                <a:lnTo>
                  <a:pt x="6395" y="22827"/>
                </a:lnTo>
                <a:lnTo>
                  <a:pt x="7231" y="23365"/>
                </a:lnTo>
                <a:lnTo>
                  <a:pt x="8008" y="23903"/>
                </a:lnTo>
                <a:lnTo>
                  <a:pt x="8845" y="24381"/>
                </a:lnTo>
                <a:lnTo>
                  <a:pt x="9681" y="24799"/>
                </a:lnTo>
                <a:lnTo>
                  <a:pt x="10578" y="25158"/>
                </a:lnTo>
                <a:lnTo>
                  <a:pt x="11414" y="25516"/>
                </a:lnTo>
                <a:lnTo>
                  <a:pt x="12310" y="25815"/>
                </a:lnTo>
                <a:lnTo>
                  <a:pt x="13147" y="26054"/>
                </a:lnTo>
                <a:lnTo>
                  <a:pt x="13984" y="26233"/>
                </a:lnTo>
                <a:lnTo>
                  <a:pt x="14820" y="26413"/>
                </a:lnTo>
                <a:lnTo>
                  <a:pt x="15716" y="26532"/>
                </a:lnTo>
                <a:lnTo>
                  <a:pt x="16553" y="26592"/>
                </a:lnTo>
                <a:lnTo>
                  <a:pt x="17449" y="26652"/>
                </a:lnTo>
                <a:lnTo>
                  <a:pt x="18346" y="26652"/>
                </a:lnTo>
                <a:lnTo>
                  <a:pt x="19182" y="26592"/>
                </a:lnTo>
                <a:lnTo>
                  <a:pt x="20079" y="26532"/>
                </a:lnTo>
                <a:lnTo>
                  <a:pt x="20915" y="26413"/>
                </a:lnTo>
                <a:lnTo>
                  <a:pt x="21812" y="26233"/>
                </a:lnTo>
                <a:lnTo>
                  <a:pt x="22648" y="26054"/>
                </a:lnTo>
                <a:lnTo>
                  <a:pt x="23485" y="25815"/>
                </a:lnTo>
                <a:lnTo>
                  <a:pt x="24321" y="25516"/>
                </a:lnTo>
                <a:lnTo>
                  <a:pt x="25158" y="25218"/>
                </a:lnTo>
                <a:lnTo>
                  <a:pt x="26592" y="24620"/>
                </a:lnTo>
                <a:lnTo>
                  <a:pt x="28026" y="23843"/>
                </a:lnTo>
                <a:lnTo>
                  <a:pt x="29341" y="22947"/>
                </a:lnTo>
                <a:lnTo>
                  <a:pt x="30596" y="21991"/>
                </a:lnTo>
                <a:lnTo>
                  <a:pt x="31791" y="20975"/>
                </a:lnTo>
                <a:lnTo>
                  <a:pt x="32328" y="20377"/>
                </a:lnTo>
                <a:lnTo>
                  <a:pt x="32866" y="19780"/>
                </a:lnTo>
                <a:lnTo>
                  <a:pt x="33344" y="19182"/>
                </a:lnTo>
                <a:lnTo>
                  <a:pt x="33822" y="18525"/>
                </a:lnTo>
                <a:lnTo>
                  <a:pt x="34241" y="17868"/>
                </a:lnTo>
                <a:lnTo>
                  <a:pt x="34659" y="17151"/>
                </a:lnTo>
                <a:lnTo>
                  <a:pt x="35077" y="16314"/>
                </a:lnTo>
                <a:lnTo>
                  <a:pt x="35436" y="15478"/>
                </a:lnTo>
                <a:lnTo>
                  <a:pt x="35675" y="14581"/>
                </a:lnTo>
                <a:lnTo>
                  <a:pt x="35914" y="13745"/>
                </a:lnTo>
                <a:lnTo>
                  <a:pt x="36033" y="12848"/>
                </a:lnTo>
                <a:lnTo>
                  <a:pt x="36033" y="11892"/>
                </a:lnTo>
                <a:lnTo>
                  <a:pt x="36033" y="10996"/>
                </a:lnTo>
                <a:lnTo>
                  <a:pt x="35914" y="10040"/>
                </a:lnTo>
                <a:lnTo>
                  <a:pt x="35735" y="8904"/>
                </a:lnTo>
                <a:lnTo>
                  <a:pt x="35495" y="7769"/>
                </a:lnTo>
                <a:lnTo>
                  <a:pt x="34898" y="5439"/>
                </a:lnTo>
                <a:lnTo>
                  <a:pt x="34539" y="4303"/>
                </a:lnTo>
                <a:lnTo>
                  <a:pt x="34420" y="3706"/>
                </a:lnTo>
                <a:lnTo>
                  <a:pt x="34360" y="3168"/>
                </a:lnTo>
                <a:lnTo>
                  <a:pt x="34360" y="2630"/>
                </a:lnTo>
                <a:lnTo>
                  <a:pt x="34360" y="2451"/>
                </a:lnTo>
                <a:lnTo>
                  <a:pt x="34420" y="2331"/>
                </a:lnTo>
                <a:lnTo>
                  <a:pt x="34480" y="2272"/>
                </a:lnTo>
                <a:lnTo>
                  <a:pt x="34659" y="2212"/>
                </a:lnTo>
                <a:lnTo>
                  <a:pt x="35256" y="1973"/>
                </a:lnTo>
                <a:close/>
                <a:moveTo>
                  <a:pt x="35137" y="1"/>
                </a:moveTo>
                <a:lnTo>
                  <a:pt x="34958" y="120"/>
                </a:lnTo>
                <a:lnTo>
                  <a:pt x="34838" y="240"/>
                </a:lnTo>
                <a:lnTo>
                  <a:pt x="34778" y="479"/>
                </a:lnTo>
                <a:lnTo>
                  <a:pt x="34778" y="658"/>
                </a:lnTo>
                <a:lnTo>
                  <a:pt x="34838" y="897"/>
                </a:lnTo>
                <a:lnTo>
                  <a:pt x="34420" y="1017"/>
                </a:lnTo>
                <a:lnTo>
                  <a:pt x="34002" y="1077"/>
                </a:lnTo>
                <a:lnTo>
                  <a:pt x="33643" y="1136"/>
                </a:lnTo>
                <a:lnTo>
                  <a:pt x="33285" y="1256"/>
                </a:lnTo>
                <a:lnTo>
                  <a:pt x="32986" y="1435"/>
                </a:lnTo>
                <a:lnTo>
                  <a:pt x="32567" y="1674"/>
                </a:lnTo>
                <a:lnTo>
                  <a:pt x="32149" y="1973"/>
                </a:lnTo>
                <a:lnTo>
                  <a:pt x="31671" y="2152"/>
                </a:lnTo>
                <a:lnTo>
                  <a:pt x="26652" y="4244"/>
                </a:lnTo>
                <a:lnTo>
                  <a:pt x="21513" y="6395"/>
                </a:lnTo>
                <a:lnTo>
                  <a:pt x="16314" y="8606"/>
                </a:lnTo>
                <a:lnTo>
                  <a:pt x="11474" y="10757"/>
                </a:lnTo>
                <a:lnTo>
                  <a:pt x="6693" y="12968"/>
                </a:lnTo>
                <a:lnTo>
                  <a:pt x="5020" y="13685"/>
                </a:lnTo>
                <a:lnTo>
                  <a:pt x="3347" y="14402"/>
                </a:lnTo>
                <a:lnTo>
                  <a:pt x="2570" y="14760"/>
                </a:lnTo>
                <a:lnTo>
                  <a:pt x="1793" y="15179"/>
                </a:lnTo>
                <a:lnTo>
                  <a:pt x="1076" y="15657"/>
                </a:lnTo>
                <a:lnTo>
                  <a:pt x="479" y="16135"/>
                </a:lnTo>
                <a:lnTo>
                  <a:pt x="419" y="15956"/>
                </a:lnTo>
                <a:lnTo>
                  <a:pt x="359" y="15776"/>
                </a:lnTo>
                <a:lnTo>
                  <a:pt x="240" y="15717"/>
                </a:lnTo>
                <a:lnTo>
                  <a:pt x="61" y="15657"/>
                </a:lnTo>
                <a:lnTo>
                  <a:pt x="1" y="15836"/>
                </a:lnTo>
                <a:lnTo>
                  <a:pt x="1" y="16015"/>
                </a:lnTo>
                <a:lnTo>
                  <a:pt x="61" y="16374"/>
                </a:lnTo>
                <a:lnTo>
                  <a:pt x="180" y="16732"/>
                </a:lnTo>
                <a:lnTo>
                  <a:pt x="539" y="17629"/>
                </a:lnTo>
                <a:lnTo>
                  <a:pt x="1076" y="18704"/>
                </a:lnTo>
                <a:lnTo>
                  <a:pt x="2152" y="20676"/>
                </a:lnTo>
                <a:lnTo>
                  <a:pt x="2869" y="21812"/>
                </a:lnTo>
                <a:lnTo>
                  <a:pt x="3467" y="22648"/>
                </a:lnTo>
                <a:lnTo>
                  <a:pt x="4124" y="23365"/>
                </a:lnTo>
                <a:lnTo>
                  <a:pt x="4841" y="23963"/>
                </a:lnTo>
                <a:lnTo>
                  <a:pt x="5558" y="24560"/>
                </a:lnTo>
                <a:lnTo>
                  <a:pt x="6395" y="25098"/>
                </a:lnTo>
                <a:lnTo>
                  <a:pt x="7231" y="25576"/>
                </a:lnTo>
                <a:lnTo>
                  <a:pt x="8068" y="26054"/>
                </a:lnTo>
                <a:lnTo>
                  <a:pt x="8964" y="26472"/>
                </a:lnTo>
                <a:lnTo>
                  <a:pt x="10996" y="27249"/>
                </a:lnTo>
                <a:lnTo>
                  <a:pt x="12071" y="27548"/>
                </a:lnTo>
                <a:lnTo>
                  <a:pt x="13087" y="27847"/>
                </a:lnTo>
                <a:lnTo>
                  <a:pt x="14103" y="28146"/>
                </a:lnTo>
                <a:lnTo>
                  <a:pt x="15179" y="28325"/>
                </a:lnTo>
                <a:lnTo>
                  <a:pt x="16195" y="28504"/>
                </a:lnTo>
                <a:lnTo>
                  <a:pt x="17270" y="28624"/>
                </a:lnTo>
                <a:lnTo>
                  <a:pt x="18346" y="28683"/>
                </a:lnTo>
                <a:lnTo>
                  <a:pt x="19362" y="28683"/>
                </a:lnTo>
                <a:lnTo>
                  <a:pt x="20437" y="28624"/>
                </a:lnTo>
                <a:lnTo>
                  <a:pt x="21453" y="28504"/>
                </a:lnTo>
                <a:lnTo>
                  <a:pt x="22529" y="28265"/>
                </a:lnTo>
                <a:lnTo>
                  <a:pt x="23544" y="28026"/>
                </a:lnTo>
                <a:lnTo>
                  <a:pt x="24620" y="27668"/>
                </a:lnTo>
                <a:lnTo>
                  <a:pt x="25636" y="27249"/>
                </a:lnTo>
                <a:lnTo>
                  <a:pt x="27309" y="26413"/>
                </a:lnTo>
                <a:lnTo>
                  <a:pt x="28982" y="25457"/>
                </a:lnTo>
                <a:lnTo>
                  <a:pt x="30655" y="24321"/>
                </a:lnTo>
                <a:lnTo>
                  <a:pt x="31432" y="23724"/>
                </a:lnTo>
                <a:lnTo>
                  <a:pt x="32209" y="23126"/>
                </a:lnTo>
                <a:lnTo>
                  <a:pt x="32926" y="22469"/>
                </a:lnTo>
                <a:lnTo>
                  <a:pt x="33643" y="21812"/>
                </a:lnTo>
                <a:lnTo>
                  <a:pt x="34300" y="21095"/>
                </a:lnTo>
                <a:lnTo>
                  <a:pt x="34958" y="20377"/>
                </a:lnTo>
                <a:lnTo>
                  <a:pt x="35555" y="19601"/>
                </a:lnTo>
                <a:lnTo>
                  <a:pt x="36093" y="18824"/>
                </a:lnTo>
                <a:lnTo>
                  <a:pt x="36571" y="17987"/>
                </a:lnTo>
                <a:lnTo>
                  <a:pt x="37049" y="17151"/>
                </a:lnTo>
                <a:lnTo>
                  <a:pt x="37467" y="16135"/>
                </a:lnTo>
                <a:lnTo>
                  <a:pt x="37826" y="15059"/>
                </a:lnTo>
                <a:lnTo>
                  <a:pt x="38065" y="13984"/>
                </a:lnTo>
                <a:lnTo>
                  <a:pt x="38244" y="12968"/>
                </a:lnTo>
                <a:lnTo>
                  <a:pt x="38304" y="11892"/>
                </a:lnTo>
                <a:lnTo>
                  <a:pt x="38304" y="10757"/>
                </a:lnTo>
                <a:lnTo>
                  <a:pt x="38244" y="9681"/>
                </a:lnTo>
                <a:lnTo>
                  <a:pt x="38125" y="8606"/>
                </a:lnTo>
                <a:lnTo>
                  <a:pt x="37945" y="7530"/>
                </a:lnTo>
                <a:lnTo>
                  <a:pt x="37706" y="6454"/>
                </a:lnTo>
                <a:lnTo>
                  <a:pt x="37408" y="5379"/>
                </a:lnTo>
                <a:lnTo>
                  <a:pt x="37109" y="4363"/>
                </a:lnTo>
                <a:lnTo>
                  <a:pt x="36332" y="2272"/>
                </a:lnTo>
                <a:lnTo>
                  <a:pt x="35555" y="300"/>
                </a:lnTo>
                <a:lnTo>
                  <a:pt x="35436" y="61"/>
                </a:lnTo>
                <a:lnTo>
                  <a:pt x="35256"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7"/>
          <p:cNvSpPr/>
          <p:nvPr/>
        </p:nvSpPr>
        <p:spPr>
          <a:xfrm rot="-9290062">
            <a:off x="8355791" y="1702057"/>
            <a:ext cx="776981" cy="854390"/>
          </a:xfrm>
          <a:custGeom>
            <a:avLst/>
            <a:gdLst/>
            <a:ahLst/>
            <a:cxnLst/>
            <a:rect l="l" t="t" r="r" b="b"/>
            <a:pathLst>
              <a:path w="34779" h="38244" extrusionOk="0">
                <a:moveTo>
                  <a:pt x="20975" y="9322"/>
                </a:moveTo>
                <a:lnTo>
                  <a:pt x="20855" y="9382"/>
                </a:lnTo>
                <a:lnTo>
                  <a:pt x="20258" y="9920"/>
                </a:lnTo>
                <a:lnTo>
                  <a:pt x="19839" y="10338"/>
                </a:lnTo>
                <a:lnTo>
                  <a:pt x="19421" y="10816"/>
                </a:lnTo>
                <a:lnTo>
                  <a:pt x="19122" y="11294"/>
                </a:lnTo>
                <a:lnTo>
                  <a:pt x="19003" y="11533"/>
                </a:lnTo>
                <a:lnTo>
                  <a:pt x="18943" y="11712"/>
                </a:lnTo>
                <a:lnTo>
                  <a:pt x="18943" y="11892"/>
                </a:lnTo>
                <a:lnTo>
                  <a:pt x="19003" y="12011"/>
                </a:lnTo>
                <a:lnTo>
                  <a:pt x="19182" y="12071"/>
                </a:lnTo>
                <a:lnTo>
                  <a:pt x="19421" y="12131"/>
                </a:lnTo>
                <a:lnTo>
                  <a:pt x="19541" y="12071"/>
                </a:lnTo>
                <a:lnTo>
                  <a:pt x="19720" y="11952"/>
                </a:lnTo>
                <a:lnTo>
                  <a:pt x="20019" y="11593"/>
                </a:lnTo>
                <a:lnTo>
                  <a:pt x="20497" y="10816"/>
                </a:lnTo>
                <a:lnTo>
                  <a:pt x="20676" y="10517"/>
                </a:lnTo>
                <a:lnTo>
                  <a:pt x="20915" y="9980"/>
                </a:lnTo>
                <a:lnTo>
                  <a:pt x="20975" y="9681"/>
                </a:lnTo>
                <a:lnTo>
                  <a:pt x="21034" y="9442"/>
                </a:lnTo>
                <a:lnTo>
                  <a:pt x="21034" y="9382"/>
                </a:lnTo>
                <a:lnTo>
                  <a:pt x="20975" y="9322"/>
                </a:lnTo>
                <a:close/>
                <a:moveTo>
                  <a:pt x="23245" y="15238"/>
                </a:moveTo>
                <a:lnTo>
                  <a:pt x="22827" y="15298"/>
                </a:lnTo>
                <a:lnTo>
                  <a:pt x="22708" y="15358"/>
                </a:lnTo>
                <a:lnTo>
                  <a:pt x="22588" y="15477"/>
                </a:lnTo>
                <a:lnTo>
                  <a:pt x="22588" y="15656"/>
                </a:lnTo>
                <a:lnTo>
                  <a:pt x="22708" y="15836"/>
                </a:lnTo>
                <a:lnTo>
                  <a:pt x="22827" y="15955"/>
                </a:lnTo>
                <a:lnTo>
                  <a:pt x="23126" y="16075"/>
                </a:lnTo>
                <a:lnTo>
                  <a:pt x="23843" y="16254"/>
                </a:lnTo>
                <a:lnTo>
                  <a:pt x="24560" y="16373"/>
                </a:lnTo>
                <a:lnTo>
                  <a:pt x="25277" y="16373"/>
                </a:lnTo>
                <a:lnTo>
                  <a:pt x="25755" y="16254"/>
                </a:lnTo>
                <a:lnTo>
                  <a:pt x="25934" y="16134"/>
                </a:lnTo>
                <a:lnTo>
                  <a:pt x="26054" y="16075"/>
                </a:lnTo>
                <a:lnTo>
                  <a:pt x="26054" y="16015"/>
                </a:lnTo>
                <a:lnTo>
                  <a:pt x="26054" y="15895"/>
                </a:lnTo>
                <a:lnTo>
                  <a:pt x="25815" y="15776"/>
                </a:lnTo>
                <a:lnTo>
                  <a:pt x="25038" y="15537"/>
                </a:lnTo>
                <a:lnTo>
                  <a:pt x="24440" y="15417"/>
                </a:lnTo>
                <a:lnTo>
                  <a:pt x="23843" y="15298"/>
                </a:lnTo>
                <a:lnTo>
                  <a:pt x="23245" y="15238"/>
                </a:lnTo>
                <a:close/>
                <a:moveTo>
                  <a:pt x="16792" y="18166"/>
                </a:moveTo>
                <a:lnTo>
                  <a:pt x="16553" y="18226"/>
                </a:lnTo>
                <a:lnTo>
                  <a:pt x="16075" y="18465"/>
                </a:lnTo>
                <a:lnTo>
                  <a:pt x="15776" y="18644"/>
                </a:lnTo>
                <a:lnTo>
                  <a:pt x="15358" y="19122"/>
                </a:lnTo>
                <a:lnTo>
                  <a:pt x="14939" y="19779"/>
                </a:lnTo>
                <a:lnTo>
                  <a:pt x="14760" y="20138"/>
                </a:lnTo>
                <a:lnTo>
                  <a:pt x="14641" y="20496"/>
                </a:lnTo>
                <a:lnTo>
                  <a:pt x="14641" y="20795"/>
                </a:lnTo>
                <a:lnTo>
                  <a:pt x="14641" y="20915"/>
                </a:lnTo>
                <a:lnTo>
                  <a:pt x="14700" y="21034"/>
                </a:lnTo>
                <a:lnTo>
                  <a:pt x="14820" y="21094"/>
                </a:lnTo>
                <a:lnTo>
                  <a:pt x="14939" y="21094"/>
                </a:lnTo>
                <a:lnTo>
                  <a:pt x="15059" y="21034"/>
                </a:lnTo>
                <a:lnTo>
                  <a:pt x="15238" y="20915"/>
                </a:lnTo>
                <a:lnTo>
                  <a:pt x="15537" y="20616"/>
                </a:lnTo>
                <a:lnTo>
                  <a:pt x="15895" y="20138"/>
                </a:lnTo>
                <a:lnTo>
                  <a:pt x="16553" y="19122"/>
                </a:lnTo>
                <a:lnTo>
                  <a:pt x="16971" y="18405"/>
                </a:lnTo>
                <a:lnTo>
                  <a:pt x="17031" y="18226"/>
                </a:lnTo>
                <a:lnTo>
                  <a:pt x="17031" y="18166"/>
                </a:lnTo>
                <a:close/>
                <a:moveTo>
                  <a:pt x="23365" y="22110"/>
                </a:moveTo>
                <a:lnTo>
                  <a:pt x="23245" y="22229"/>
                </a:lnTo>
                <a:lnTo>
                  <a:pt x="23245" y="22409"/>
                </a:lnTo>
                <a:lnTo>
                  <a:pt x="23245" y="22707"/>
                </a:lnTo>
                <a:lnTo>
                  <a:pt x="23245" y="22946"/>
                </a:lnTo>
                <a:lnTo>
                  <a:pt x="23305" y="23185"/>
                </a:lnTo>
                <a:lnTo>
                  <a:pt x="23425" y="23305"/>
                </a:lnTo>
                <a:lnTo>
                  <a:pt x="23544" y="23484"/>
                </a:lnTo>
                <a:lnTo>
                  <a:pt x="23783" y="23604"/>
                </a:lnTo>
                <a:lnTo>
                  <a:pt x="24261" y="23843"/>
                </a:lnTo>
                <a:lnTo>
                  <a:pt x="24560" y="23962"/>
                </a:lnTo>
                <a:lnTo>
                  <a:pt x="25098" y="23962"/>
                </a:lnTo>
                <a:lnTo>
                  <a:pt x="25337" y="23843"/>
                </a:lnTo>
                <a:lnTo>
                  <a:pt x="25516" y="23664"/>
                </a:lnTo>
                <a:lnTo>
                  <a:pt x="25695" y="23544"/>
                </a:lnTo>
                <a:lnTo>
                  <a:pt x="25755" y="23425"/>
                </a:lnTo>
                <a:lnTo>
                  <a:pt x="25695" y="23305"/>
                </a:lnTo>
                <a:lnTo>
                  <a:pt x="25636" y="23185"/>
                </a:lnTo>
                <a:lnTo>
                  <a:pt x="25516" y="23066"/>
                </a:lnTo>
                <a:lnTo>
                  <a:pt x="25217" y="22827"/>
                </a:lnTo>
                <a:lnTo>
                  <a:pt x="24321" y="22528"/>
                </a:lnTo>
                <a:lnTo>
                  <a:pt x="23962" y="22409"/>
                </a:lnTo>
                <a:lnTo>
                  <a:pt x="23723" y="22289"/>
                </a:lnTo>
                <a:lnTo>
                  <a:pt x="23484" y="22110"/>
                </a:lnTo>
                <a:close/>
                <a:moveTo>
                  <a:pt x="9024" y="23783"/>
                </a:moveTo>
                <a:lnTo>
                  <a:pt x="8486" y="24142"/>
                </a:lnTo>
                <a:lnTo>
                  <a:pt x="8068" y="24440"/>
                </a:lnTo>
                <a:lnTo>
                  <a:pt x="7709" y="24799"/>
                </a:lnTo>
                <a:lnTo>
                  <a:pt x="7410" y="25157"/>
                </a:lnTo>
                <a:lnTo>
                  <a:pt x="7291" y="25337"/>
                </a:lnTo>
                <a:lnTo>
                  <a:pt x="7291" y="25516"/>
                </a:lnTo>
                <a:lnTo>
                  <a:pt x="7291" y="25635"/>
                </a:lnTo>
                <a:lnTo>
                  <a:pt x="7350" y="25755"/>
                </a:lnTo>
                <a:lnTo>
                  <a:pt x="7470" y="25874"/>
                </a:lnTo>
                <a:lnTo>
                  <a:pt x="7709" y="25934"/>
                </a:lnTo>
                <a:lnTo>
                  <a:pt x="7888" y="25934"/>
                </a:lnTo>
                <a:lnTo>
                  <a:pt x="8068" y="25874"/>
                </a:lnTo>
                <a:lnTo>
                  <a:pt x="8247" y="25815"/>
                </a:lnTo>
                <a:lnTo>
                  <a:pt x="8426" y="25635"/>
                </a:lnTo>
                <a:lnTo>
                  <a:pt x="8725" y="25277"/>
                </a:lnTo>
                <a:lnTo>
                  <a:pt x="8964" y="24859"/>
                </a:lnTo>
                <a:lnTo>
                  <a:pt x="9083" y="24440"/>
                </a:lnTo>
                <a:lnTo>
                  <a:pt x="9203" y="24082"/>
                </a:lnTo>
                <a:lnTo>
                  <a:pt x="9143" y="23843"/>
                </a:lnTo>
                <a:lnTo>
                  <a:pt x="9143" y="23783"/>
                </a:lnTo>
                <a:close/>
                <a:moveTo>
                  <a:pt x="17330" y="27129"/>
                </a:moveTo>
                <a:lnTo>
                  <a:pt x="17210" y="27189"/>
                </a:lnTo>
                <a:lnTo>
                  <a:pt x="16852" y="27368"/>
                </a:lnTo>
                <a:lnTo>
                  <a:pt x="16553" y="27607"/>
                </a:lnTo>
                <a:lnTo>
                  <a:pt x="16314" y="27966"/>
                </a:lnTo>
                <a:lnTo>
                  <a:pt x="16134" y="28324"/>
                </a:lnTo>
                <a:lnTo>
                  <a:pt x="16075" y="28623"/>
                </a:lnTo>
                <a:lnTo>
                  <a:pt x="16075" y="28743"/>
                </a:lnTo>
                <a:lnTo>
                  <a:pt x="16134" y="28802"/>
                </a:lnTo>
                <a:lnTo>
                  <a:pt x="16314" y="28862"/>
                </a:lnTo>
                <a:lnTo>
                  <a:pt x="16493" y="28862"/>
                </a:lnTo>
                <a:lnTo>
                  <a:pt x="16672" y="28802"/>
                </a:lnTo>
                <a:lnTo>
                  <a:pt x="16911" y="28623"/>
                </a:lnTo>
                <a:lnTo>
                  <a:pt x="17150" y="28384"/>
                </a:lnTo>
                <a:lnTo>
                  <a:pt x="17389" y="28145"/>
                </a:lnTo>
                <a:lnTo>
                  <a:pt x="17569" y="27846"/>
                </a:lnTo>
                <a:lnTo>
                  <a:pt x="17688" y="27607"/>
                </a:lnTo>
                <a:lnTo>
                  <a:pt x="17688" y="27428"/>
                </a:lnTo>
                <a:lnTo>
                  <a:pt x="17688" y="27368"/>
                </a:lnTo>
                <a:lnTo>
                  <a:pt x="17628" y="27249"/>
                </a:lnTo>
                <a:lnTo>
                  <a:pt x="17509" y="27189"/>
                </a:lnTo>
                <a:lnTo>
                  <a:pt x="17330" y="27129"/>
                </a:lnTo>
                <a:close/>
                <a:moveTo>
                  <a:pt x="27548" y="27548"/>
                </a:moveTo>
                <a:lnTo>
                  <a:pt x="27368" y="27607"/>
                </a:lnTo>
                <a:lnTo>
                  <a:pt x="27249" y="27727"/>
                </a:lnTo>
                <a:lnTo>
                  <a:pt x="27189" y="27906"/>
                </a:lnTo>
                <a:lnTo>
                  <a:pt x="27189" y="28026"/>
                </a:lnTo>
                <a:lnTo>
                  <a:pt x="27189" y="28205"/>
                </a:lnTo>
                <a:lnTo>
                  <a:pt x="27309" y="28563"/>
                </a:lnTo>
                <a:lnTo>
                  <a:pt x="27607" y="28922"/>
                </a:lnTo>
                <a:lnTo>
                  <a:pt x="27787" y="29041"/>
                </a:lnTo>
                <a:lnTo>
                  <a:pt x="28026" y="29161"/>
                </a:lnTo>
                <a:lnTo>
                  <a:pt x="28205" y="29221"/>
                </a:lnTo>
                <a:lnTo>
                  <a:pt x="28444" y="29281"/>
                </a:lnTo>
                <a:lnTo>
                  <a:pt x="28683" y="29221"/>
                </a:lnTo>
                <a:lnTo>
                  <a:pt x="28922" y="29161"/>
                </a:lnTo>
                <a:lnTo>
                  <a:pt x="29101" y="29041"/>
                </a:lnTo>
                <a:lnTo>
                  <a:pt x="29221" y="28922"/>
                </a:lnTo>
                <a:lnTo>
                  <a:pt x="29281" y="28802"/>
                </a:lnTo>
                <a:lnTo>
                  <a:pt x="29281" y="28683"/>
                </a:lnTo>
                <a:lnTo>
                  <a:pt x="29161" y="28384"/>
                </a:lnTo>
                <a:lnTo>
                  <a:pt x="28982" y="28145"/>
                </a:lnTo>
                <a:lnTo>
                  <a:pt x="28803" y="28145"/>
                </a:lnTo>
                <a:lnTo>
                  <a:pt x="28325" y="27906"/>
                </a:lnTo>
                <a:lnTo>
                  <a:pt x="27847" y="27667"/>
                </a:lnTo>
                <a:lnTo>
                  <a:pt x="27727" y="27548"/>
                </a:lnTo>
                <a:close/>
                <a:moveTo>
                  <a:pt x="23058" y="974"/>
                </a:moveTo>
                <a:lnTo>
                  <a:pt x="23126" y="1196"/>
                </a:lnTo>
                <a:lnTo>
                  <a:pt x="23544" y="2211"/>
                </a:lnTo>
                <a:lnTo>
                  <a:pt x="24082" y="3347"/>
                </a:lnTo>
                <a:lnTo>
                  <a:pt x="25217" y="5558"/>
                </a:lnTo>
                <a:lnTo>
                  <a:pt x="25875" y="6932"/>
                </a:lnTo>
                <a:lnTo>
                  <a:pt x="27368" y="10697"/>
                </a:lnTo>
                <a:lnTo>
                  <a:pt x="28803" y="14521"/>
                </a:lnTo>
                <a:lnTo>
                  <a:pt x="30177" y="18345"/>
                </a:lnTo>
                <a:lnTo>
                  <a:pt x="30834" y="20257"/>
                </a:lnTo>
                <a:lnTo>
                  <a:pt x="31372" y="22229"/>
                </a:lnTo>
                <a:lnTo>
                  <a:pt x="31850" y="24440"/>
                </a:lnTo>
                <a:lnTo>
                  <a:pt x="32268" y="26651"/>
                </a:lnTo>
                <a:lnTo>
                  <a:pt x="32567" y="28504"/>
                </a:lnTo>
                <a:lnTo>
                  <a:pt x="32627" y="29101"/>
                </a:lnTo>
                <a:lnTo>
                  <a:pt x="32627" y="29340"/>
                </a:lnTo>
                <a:lnTo>
                  <a:pt x="32627" y="29460"/>
                </a:lnTo>
                <a:lnTo>
                  <a:pt x="32507" y="29639"/>
                </a:lnTo>
                <a:lnTo>
                  <a:pt x="32388" y="29759"/>
                </a:lnTo>
                <a:lnTo>
                  <a:pt x="31970" y="30117"/>
                </a:lnTo>
                <a:lnTo>
                  <a:pt x="31312" y="30535"/>
                </a:lnTo>
                <a:lnTo>
                  <a:pt x="30655" y="30954"/>
                </a:lnTo>
                <a:lnTo>
                  <a:pt x="29878" y="31252"/>
                </a:lnTo>
                <a:lnTo>
                  <a:pt x="29101" y="31432"/>
                </a:lnTo>
                <a:lnTo>
                  <a:pt x="28265" y="31611"/>
                </a:lnTo>
                <a:lnTo>
                  <a:pt x="27428" y="31730"/>
                </a:lnTo>
                <a:lnTo>
                  <a:pt x="26532" y="31790"/>
                </a:lnTo>
                <a:lnTo>
                  <a:pt x="25695" y="31850"/>
                </a:lnTo>
                <a:lnTo>
                  <a:pt x="23903" y="31790"/>
                </a:lnTo>
                <a:lnTo>
                  <a:pt x="22170" y="31611"/>
                </a:lnTo>
                <a:lnTo>
                  <a:pt x="19003" y="31252"/>
                </a:lnTo>
                <a:lnTo>
                  <a:pt x="16971" y="30954"/>
                </a:lnTo>
                <a:lnTo>
                  <a:pt x="14999" y="30655"/>
                </a:lnTo>
                <a:lnTo>
                  <a:pt x="13027" y="30237"/>
                </a:lnTo>
                <a:lnTo>
                  <a:pt x="11055" y="29759"/>
                </a:lnTo>
                <a:lnTo>
                  <a:pt x="10099" y="29460"/>
                </a:lnTo>
                <a:lnTo>
                  <a:pt x="9143" y="29161"/>
                </a:lnTo>
                <a:lnTo>
                  <a:pt x="7291" y="28384"/>
                </a:lnTo>
                <a:lnTo>
                  <a:pt x="6335" y="28026"/>
                </a:lnTo>
                <a:lnTo>
                  <a:pt x="5438" y="27727"/>
                </a:lnTo>
                <a:lnTo>
                  <a:pt x="4482" y="27428"/>
                </a:lnTo>
                <a:lnTo>
                  <a:pt x="3526" y="27249"/>
                </a:lnTo>
                <a:lnTo>
                  <a:pt x="8605" y="20616"/>
                </a:lnTo>
                <a:lnTo>
                  <a:pt x="13685" y="13983"/>
                </a:lnTo>
                <a:lnTo>
                  <a:pt x="15597" y="11473"/>
                </a:lnTo>
                <a:lnTo>
                  <a:pt x="18883" y="7171"/>
                </a:lnTo>
                <a:lnTo>
                  <a:pt x="20556" y="4900"/>
                </a:lnTo>
                <a:lnTo>
                  <a:pt x="21931" y="2928"/>
                </a:lnTo>
                <a:lnTo>
                  <a:pt x="22409" y="2152"/>
                </a:lnTo>
                <a:lnTo>
                  <a:pt x="22827" y="1494"/>
                </a:lnTo>
                <a:lnTo>
                  <a:pt x="23006" y="1076"/>
                </a:lnTo>
                <a:lnTo>
                  <a:pt x="23058" y="974"/>
                </a:lnTo>
                <a:close/>
                <a:moveTo>
                  <a:pt x="3168" y="27727"/>
                </a:moveTo>
                <a:lnTo>
                  <a:pt x="3825" y="28324"/>
                </a:lnTo>
                <a:lnTo>
                  <a:pt x="4602" y="28802"/>
                </a:lnTo>
                <a:lnTo>
                  <a:pt x="5438" y="29161"/>
                </a:lnTo>
                <a:lnTo>
                  <a:pt x="6335" y="29520"/>
                </a:lnTo>
                <a:lnTo>
                  <a:pt x="7291" y="29878"/>
                </a:lnTo>
                <a:lnTo>
                  <a:pt x="8187" y="30117"/>
                </a:lnTo>
                <a:lnTo>
                  <a:pt x="9920" y="30595"/>
                </a:lnTo>
                <a:lnTo>
                  <a:pt x="12071" y="31193"/>
                </a:lnTo>
                <a:lnTo>
                  <a:pt x="14222" y="31671"/>
                </a:lnTo>
                <a:lnTo>
                  <a:pt x="16373" y="32029"/>
                </a:lnTo>
                <a:lnTo>
                  <a:pt x="18584" y="32328"/>
                </a:lnTo>
                <a:lnTo>
                  <a:pt x="20377" y="32567"/>
                </a:lnTo>
                <a:lnTo>
                  <a:pt x="22230" y="32746"/>
                </a:lnTo>
                <a:lnTo>
                  <a:pt x="24082" y="32806"/>
                </a:lnTo>
                <a:lnTo>
                  <a:pt x="25934" y="32806"/>
                </a:lnTo>
                <a:lnTo>
                  <a:pt x="26831" y="32746"/>
                </a:lnTo>
                <a:lnTo>
                  <a:pt x="27787" y="32627"/>
                </a:lnTo>
                <a:lnTo>
                  <a:pt x="28683" y="32507"/>
                </a:lnTo>
                <a:lnTo>
                  <a:pt x="29579" y="32268"/>
                </a:lnTo>
                <a:lnTo>
                  <a:pt x="30416" y="32029"/>
                </a:lnTo>
                <a:lnTo>
                  <a:pt x="31253" y="31671"/>
                </a:lnTo>
                <a:lnTo>
                  <a:pt x="32089" y="31312"/>
                </a:lnTo>
                <a:lnTo>
                  <a:pt x="32866" y="30834"/>
                </a:lnTo>
                <a:lnTo>
                  <a:pt x="33045" y="32029"/>
                </a:lnTo>
                <a:lnTo>
                  <a:pt x="33165" y="32388"/>
                </a:lnTo>
                <a:lnTo>
                  <a:pt x="33165" y="32567"/>
                </a:lnTo>
                <a:lnTo>
                  <a:pt x="33105" y="32627"/>
                </a:lnTo>
                <a:lnTo>
                  <a:pt x="32985" y="32746"/>
                </a:lnTo>
                <a:lnTo>
                  <a:pt x="32866" y="32806"/>
                </a:lnTo>
                <a:lnTo>
                  <a:pt x="32448" y="32806"/>
                </a:lnTo>
                <a:lnTo>
                  <a:pt x="32209" y="32985"/>
                </a:lnTo>
                <a:lnTo>
                  <a:pt x="31850" y="33105"/>
                </a:lnTo>
                <a:lnTo>
                  <a:pt x="31133" y="33284"/>
                </a:lnTo>
                <a:lnTo>
                  <a:pt x="29759" y="33583"/>
                </a:lnTo>
                <a:lnTo>
                  <a:pt x="28026" y="33762"/>
                </a:lnTo>
                <a:lnTo>
                  <a:pt x="26233" y="33882"/>
                </a:lnTo>
                <a:lnTo>
                  <a:pt x="24500" y="33882"/>
                </a:lnTo>
                <a:lnTo>
                  <a:pt x="22708" y="33762"/>
                </a:lnTo>
                <a:lnTo>
                  <a:pt x="20915" y="33643"/>
                </a:lnTo>
                <a:lnTo>
                  <a:pt x="19182" y="33463"/>
                </a:lnTo>
                <a:lnTo>
                  <a:pt x="15716" y="33045"/>
                </a:lnTo>
                <a:lnTo>
                  <a:pt x="13924" y="32746"/>
                </a:lnTo>
                <a:lnTo>
                  <a:pt x="12191" y="32388"/>
                </a:lnTo>
                <a:lnTo>
                  <a:pt x="10517" y="31969"/>
                </a:lnTo>
                <a:lnTo>
                  <a:pt x="8844" y="31432"/>
                </a:lnTo>
                <a:lnTo>
                  <a:pt x="7231" y="30834"/>
                </a:lnTo>
                <a:lnTo>
                  <a:pt x="5618" y="30237"/>
                </a:lnTo>
                <a:lnTo>
                  <a:pt x="2331" y="28802"/>
                </a:lnTo>
                <a:lnTo>
                  <a:pt x="3168" y="27727"/>
                </a:lnTo>
                <a:close/>
                <a:moveTo>
                  <a:pt x="22887" y="0"/>
                </a:moveTo>
                <a:lnTo>
                  <a:pt x="22887" y="60"/>
                </a:lnTo>
                <a:lnTo>
                  <a:pt x="22827" y="180"/>
                </a:lnTo>
                <a:lnTo>
                  <a:pt x="22887" y="419"/>
                </a:lnTo>
                <a:lnTo>
                  <a:pt x="23030" y="885"/>
                </a:lnTo>
                <a:lnTo>
                  <a:pt x="23006" y="837"/>
                </a:lnTo>
                <a:lnTo>
                  <a:pt x="22827" y="1016"/>
                </a:lnTo>
                <a:lnTo>
                  <a:pt x="22349" y="1554"/>
                </a:lnTo>
                <a:lnTo>
                  <a:pt x="20676" y="3646"/>
                </a:lnTo>
                <a:lnTo>
                  <a:pt x="15597" y="10039"/>
                </a:lnTo>
                <a:lnTo>
                  <a:pt x="10278" y="16851"/>
                </a:lnTo>
                <a:lnTo>
                  <a:pt x="7291" y="20676"/>
                </a:lnTo>
                <a:lnTo>
                  <a:pt x="3526" y="25635"/>
                </a:lnTo>
                <a:lnTo>
                  <a:pt x="2690" y="26711"/>
                </a:lnTo>
                <a:lnTo>
                  <a:pt x="1435" y="28145"/>
                </a:lnTo>
                <a:lnTo>
                  <a:pt x="837" y="28922"/>
                </a:lnTo>
                <a:lnTo>
                  <a:pt x="359" y="29639"/>
                </a:lnTo>
                <a:lnTo>
                  <a:pt x="180" y="29998"/>
                </a:lnTo>
                <a:lnTo>
                  <a:pt x="60" y="30296"/>
                </a:lnTo>
                <a:lnTo>
                  <a:pt x="1" y="30595"/>
                </a:lnTo>
                <a:lnTo>
                  <a:pt x="1" y="30834"/>
                </a:lnTo>
                <a:lnTo>
                  <a:pt x="60" y="31013"/>
                </a:lnTo>
                <a:lnTo>
                  <a:pt x="180" y="31252"/>
                </a:lnTo>
                <a:lnTo>
                  <a:pt x="538" y="31671"/>
                </a:lnTo>
                <a:lnTo>
                  <a:pt x="1016" y="32089"/>
                </a:lnTo>
                <a:lnTo>
                  <a:pt x="1554" y="32507"/>
                </a:lnTo>
                <a:lnTo>
                  <a:pt x="2749" y="33284"/>
                </a:lnTo>
                <a:lnTo>
                  <a:pt x="3646" y="33822"/>
                </a:lnTo>
                <a:lnTo>
                  <a:pt x="4721" y="34479"/>
                </a:lnTo>
                <a:lnTo>
                  <a:pt x="5797" y="35077"/>
                </a:lnTo>
                <a:lnTo>
                  <a:pt x="6932" y="35615"/>
                </a:lnTo>
                <a:lnTo>
                  <a:pt x="8127" y="36093"/>
                </a:lnTo>
                <a:lnTo>
                  <a:pt x="9322" y="36511"/>
                </a:lnTo>
                <a:lnTo>
                  <a:pt x="10517" y="36869"/>
                </a:lnTo>
                <a:lnTo>
                  <a:pt x="11713" y="37168"/>
                </a:lnTo>
                <a:lnTo>
                  <a:pt x="12908" y="37467"/>
                </a:lnTo>
                <a:lnTo>
                  <a:pt x="14163" y="37706"/>
                </a:lnTo>
                <a:lnTo>
                  <a:pt x="15358" y="37885"/>
                </a:lnTo>
                <a:lnTo>
                  <a:pt x="16613" y="38005"/>
                </a:lnTo>
                <a:lnTo>
                  <a:pt x="17867" y="38124"/>
                </a:lnTo>
                <a:lnTo>
                  <a:pt x="20377" y="38244"/>
                </a:lnTo>
                <a:lnTo>
                  <a:pt x="22887" y="38184"/>
                </a:lnTo>
                <a:lnTo>
                  <a:pt x="25397" y="38124"/>
                </a:lnTo>
                <a:lnTo>
                  <a:pt x="27906" y="37945"/>
                </a:lnTo>
                <a:lnTo>
                  <a:pt x="30296" y="37945"/>
                </a:lnTo>
                <a:lnTo>
                  <a:pt x="30954" y="37885"/>
                </a:lnTo>
                <a:lnTo>
                  <a:pt x="31551" y="37826"/>
                </a:lnTo>
                <a:lnTo>
                  <a:pt x="32089" y="37706"/>
                </a:lnTo>
                <a:lnTo>
                  <a:pt x="32627" y="37586"/>
                </a:lnTo>
                <a:lnTo>
                  <a:pt x="32926" y="37467"/>
                </a:lnTo>
                <a:lnTo>
                  <a:pt x="33224" y="37288"/>
                </a:lnTo>
                <a:lnTo>
                  <a:pt x="33344" y="37228"/>
                </a:lnTo>
                <a:lnTo>
                  <a:pt x="33344" y="37049"/>
                </a:lnTo>
                <a:lnTo>
                  <a:pt x="33344" y="36929"/>
                </a:lnTo>
                <a:lnTo>
                  <a:pt x="33224" y="36690"/>
                </a:lnTo>
                <a:lnTo>
                  <a:pt x="33105" y="36571"/>
                </a:lnTo>
                <a:lnTo>
                  <a:pt x="32866" y="36511"/>
                </a:lnTo>
                <a:lnTo>
                  <a:pt x="32567" y="36451"/>
                </a:lnTo>
                <a:lnTo>
                  <a:pt x="32209" y="36511"/>
                </a:lnTo>
                <a:lnTo>
                  <a:pt x="31073" y="36630"/>
                </a:lnTo>
                <a:lnTo>
                  <a:pt x="28564" y="36869"/>
                </a:lnTo>
                <a:lnTo>
                  <a:pt x="25994" y="37049"/>
                </a:lnTo>
                <a:lnTo>
                  <a:pt x="23484" y="37168"/>
                </a:lnTo>
                <a:lnTo>
                  <a:pt x="20915" y="37168"/>
                </a:lnTo>
                <a:lnTo>
                  <a:pt x="19481" y="37108"/>
                </a:lnTo>
                <a:lnTo>
                  <a:pt x="18106" y="37049"/>
                </a:lnTo>
                <a:lnTo>
                  <a:pt x="16672" y="36929"/>
                </a:lnTo>
                <a:lnTo>
                  <a:pt x="15238" y="36750"/>
                </a:lnTo>
                <a:lnTo>
                  <a:pt x="13864" y="36571"/>
                </a:lnTo>
                <a:lnTo>
                  <a:pt x="12489" y="36272"/>
                </a:lnTo>
                <a:lnTo>
                  <a:pt x="11115" y="35913"/>
                </a:lnTo>
                <a:lnTo>
                  <a:pt x="9741" y="35555"/>
                </a:lnTo>
                <a:lnTo>
                  <a:pt x="8486" y="35077"/>
                </a:lnTo>
                <a:lnTo>
                  <a:pt x="7291" y="34599"/>
                </a:lnTo>
                <a:lnTo>
                  <a:pt x="6096" y="34061"/>
                </a:lnTo>
                <a:lnTo>
                  <a:pt x="4900" y="33404"/>
                </a:lnTo>
                <a:lnTo>
                  <a:pt x="3646" y="32567"/>
                </a:lnTo>
                <a:lnTo>
                  <a:pt x="2451" y="31730"/>
                </a:lnTo>
                <a:lnTo>
                  <a:pt x="1913" y="31312"/>
                </a:lnTo>
                <a:lnTo>
                  <a:pt x="1674" y="31133"/>
                </a:lnTo>
                <a:lnTo>
                  <a:pt x="1494" y="30954"/>
                </a:lnTo>
                <a:lnTo>
                  <a:pt x="1255" y="30476"/>
                </a:lnTo>
                <a:lnTo>
                  <a:pt x="1255" y="30296"/>
                </a:lnTo>
                <a:lnTo>
                  <a:pt x="1315" y="30177"/>
                </a:lnTo>
                <a:lnTo>
                  <a:pt x="1554" y="29818"/>
                </a:lnTo>
                <a:lnTo>
                  <a:pt x="1972" y="29281"/>
                </a:lnTo>
                <a:lnTo>
                  <a:pt x="2749" y="29878"/>
                </a:lnTo>
                <a:lnTo>
                  <a:pt x="3586" y="30416"/>
                </a:lnTo>
                <a:lnTo>
                  <a:pt x="4422" y="30954"/>
                </a:lnTo>
                <a:lnTo>
                  <a:pt x="5259" y="31372"/>
                </a:lnTo>
                <a:lnTo>
                  <a:pt x="6155" y="31790"/>
                </a:lnTo>
                <a:lnTo>
                  <a:pt x="7052" y="32149"/>
                </a:lnTo>
                <a:lnTo>
                  <a:pt x="8008" y="32448"/>
                </a:lnTo>
                <a:lnTo>
                  <a:pt x="8904" y="32746"/>
                </a:lnTo>
                <a:lnTo>
                  <a:pt x="10816" y="33224"/>
                </a:lnTo>
                <a:lnTo>
                  <a:pt x="12788" y="33643"/>
                </a:lnTo>
                <a:lnTo>
                  <a:pt x="14700" y="33941"/>
                </a:lnTo>
                <a:lnTo>
                  <a:pt x="16672" y="34121"/>
                </a:lnTo>
                <a:lnTo>
                  <a:pt x="20676" y="34599"/>
                </a:lnTo>
                <a:lnTo>
                  <a:pt x="22887" y="34838"/>
                </a:lnTo>
                <a:lnTo>
                  <a:pt x="25098" y="34957"/>
                </a:lnTo>
                <a:lnTo>
                  <a:pt x="27249" y="34957"/>
                </a:lnTo>
                <a:lnTo>
                  <a:pt x="28325" y="34838"/>
                </a:lnTo>
                <a:lnTo>
                  <a:pt x="29400" y="34718"/>
                </a:lnTo>
                <a:lnTo>
                  <a:pt x="30416" y="34479"/>
                </a:lnTo>
                <a:lnTo>
                  <a:pt x="31372" y="34240"/>
                </a:lnTo>
                <a:lnTo>
                  <a:pt x="32328" y="33882"/>
                </a:lnTo>
                <a:lnTo>
                  <a:pt x="33224" y="33404"/>
                </a:lnTo>
                <a:lnTo>
                  <a:pt x="33284" y="34300"/>
                </a:lnTo>
                <a:lnTo>
                  <a:pt x="33344" y="35435"/>
                </a:lnTo>
                <a:lnTo>
                  <a:pt x="33404" y="36033"/>
                </a:lnTo>
                <a:lnTo>
                  <a:pt x="33523" y="36571"/>
                </a:lnTo>
                <a:lnTo>
                  <a:pt x="33643" y="37049"/>
                </a:lnTo>
                <a:lnTo>
                  <a:pt x="33762" y="37347"/>
                </a:lnTo>
                <a:lnTo>
                  <a:pt x="34061" y="37586"/>
                </a:lnTo>
                <a:lnTo>
                  <a:pt x="34240" y="37646"/>
                </a:lnTo>
                <a:lnTo>
                  <a:pt x="34420" y="37706"/>
                </a:lnTo>
                <a:lnTo>
                  <a:pt x="34599" y="37706"/>
                </a:lnTo>
                <a:lnTo>
                  <a:pt x="34718" y="37646"/>
                </a:lnTo>
                <a:lnTo>
                  <a:pt x="34778" y="37467"/>
                </a:lnTo>
                <a:lnTo>
                  <a:pt x="34778" y="37228"/>
                </a:lnTo>
                <a:lnTo>
                  <a:pt x="34001" y="31730"/>
                </a:lnTo>
                <a:lnTo>
                  <a:pt x="33822" y="30535"/>
                </a:lnTo>
                <a:lnTo>
                  <a:pt x="33762" y="30296"/>
                </a:lnTo>
                <a:lnTo>
                  <a:pt x="33822" y="30117"/>
                </a:lnTo>
                <a:lnTo>
                  <a:pt x="33882" y="29998"/>
                </a:lnTo>
                <a:lnTo>
                  <a:pt x="34121" y="29878"/>
                </a:lnTo>
                <a:lnTo>
                  <a:pt x="34181" y="29579"/>
                </a:lnTo>
                <a:lnTo>
                  <a:pt x="34181" y="29101"/>
                </a:lnTo>
                <a:lnTo>
                  <a:pt x="34121" y="28922"/>
                </a:lnTo>
                <a:lnTo>
                  <a:pt x="34061" y="28802"/>
                </a:lnTo>
                <a:lnTo>
                  <a:pt x="34001" y="28743"/>
                </a:lnTo>
                <a:lnTo>
                  <a:pt x="33882" y="28743"/>
                </a:lnTo>
                <a:lnTo>
                  <a:pt x="33643" y="28922"/>
                </a:lnTo>
                <a:lnTo>
                  <a:pt x="33284" y="26831"/>
                </a:lnTo>
                <a:lnTo>
                  <a:pt x="32866" y="24799"/>
                </a:lnTo>
                <a:lnTo>
                  <a:pt x="32448" y="22767"/>
                </a:lnTo>
                <a:lnTo>
                  <a:pt x="31910" y="20795"/>
                </a:lnTo>
                <a:lnTo>
                  <a:pt x="31312" y="18823"/>
                </a:lnTo>
                <a:lnTo>
                  <a:pt x="30715" y="16851"/>
                </a:lnTo>
                <a:lnTo>
                  <a:pt x="29998" y="14880"/>
                </a:lnTo>
                <a:lnTo>
                  <a:pt x="29281" y="12908"/>
                </a:lnTo>
                <a:lnTo>
                  <a:pt x="27787" y="9143"/>
                </a:lnTo>
                <a:lnTo>
                  <a:pt x="26353" y="5378"/>
                </a:lnTo>
                <a:lnTo>
                  <a:pt x="25755" y="4243"/>
                </a:lnTo>
                <a:lnTo>
                  <a:pt x="24739" y="2331"/>
                </a:lnTo>
                <a:lnTo>
                  <a:pt x="24142" y="1375"/>
                </a:lnTo>
                <a:lnTo>
                  <a:pt x="23604" y="538"/>
                </a:lnTo>
                <a:lnTo>
                  <a:pt x="23365" y="299"/>
                </a:lnTo>
                <a:lnTo>
                  <a:pt x="23126" y="60"/>
                </a:lnTo>
                <a:lnTo>
                  <a:pt x="23006"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7"/>
          <p:cNvSpPr/>
          <p:nvPr/>
        </p:nvSpPr>
        <p:spPr>
          <a:xfrm rot="5503490">
            <a:off x="6926605" y="4268854"/>
            <a:ext cx="979970" cy="879830"/>
          </a:xfrm>
          <a:custGeom>
            <a:avLst/>
            <a:gdLst/>
            <a:ahLst/>
            <a:cxnLst/>
            <a:rect l="l" t="t" r="r" b="b"/>
            <a:pathLst>
              <a:path w="43861" h="39379" extrusionOk="0">
                <a:moveTo>
                  <a:pt x="39917" y="2092"/>
                </a:moveTo>
                <a:lnTo>
                  <a:pt x="40216" y="2331"/>
                </a:lnTo>
                <a:lnTo>
                  <a:pt x="40514" y="2510"/>
                </a:lnTo>
                <a:lnTo>
                  <a:pt x="40873" y="2689"/>
                </a:lnTo>
                <a:lnTo>
                  <a:pt x="41232" y="2809"/>
                </a:lnTo>
                <a:lnTo>
                  <a:pt x="41949" y="2988"/>
                </a:lnTo>
                <a:lnTo>
                  <a:pt x="42725" y="3048"/>
                </a:lnTo>
                <a:lnTo>
                  <a:pt x="42666" y="3586"/>
                </a:lnTo>
                <a:lnTo>
                  <a:pt x="42486" y="4064"/>
                </a:lnTo>
                <a:lnTo>
                  <a:pt x="42188" y="5080"/>
                </a:lnTo>
                <a:lnTo>
                  <a:pt x="41949" y="4960"/>
                </a:lnTo>
                <a:lnTo>
                  <a:pt x="41769" y="4900"/>
                </a:lnTo>
                <a:lnTo>
                  <a:pt x="41650" y="4960"/>
                </a:lnTo>
                <a:lnTo>
                  <a:pt x="41530" y="5080"/>
                </a:lnTo>
                <a:lnTo>
                  <a:pt x="41411" y="5259"/>
                </a:lnTo>
                <a:lnTo>
                  <a:pt x="41351" y="5498"/>
                </a:lnTo>
                <a:lnTo>
                  <a:pt x="41291" y="6036"/>
                </a:lnTo>
                <a:lnTo>
                  <a:pt x="41232" y="6633"/>
                </a:lnTo>
                <a:lnTo>
                  <a:pt x="41232" y="7231"/>
                </a:lnTo>
                <a:lnTo>
                  <a:pt x="41291" y="7888"/>
                </a:lnTo>
                <a:lnTo>
                  <a:pt x="41351" y="10099"/>
                </a:lnTo>
                <a:lnTo>
                  <a:pt x="41411" y="12370"/>
                </a:lnTo>
                <a:lnTo>
                  <a:pt x="41351" y="14760"/>
                </a:lnTo>
                <a:lnTo>
                  <a:pt x="41291" y="15955"/>
                </a:lnTo>
                <a:lnTo>
                  <a:pt x="41172" y="17150"/>
                </a:lnTo>
                <a:lnTo>
                  <a:pt x="41052" y="18345"/>
                </a:lnTo>
                <a:lnTo>
                  <a:pt x="40873" y="19540"/>
                </a:lnTo>
                <a:lnTo>
                  <a:pt x="40634" y="20735"/>
                </a:lnTo>
                <a:lnTo>
                  <a:pt x="40335" y="21871"/>
                </a:lnTo>
                <a:lnTo>
                  <a:pt x="40036" y="22887"/>
                </a:lnTo>
                <a:lnTo>
                  <a:pt x="39738" y="23843"/>
                </a:lnTo>
                <a:lnTo>
                  <a:pt x="39319" y="24739"/>
                </a:lnTo>
                <a:lnTo>
                  <a:pt x="38901" y="25695"/>
                </a:lnTo>
                <a:lnTo>
                  <a:pt x="38423" y="26591"/>
                </a:lnTo>
                <a:lnTo>
                  <a:pt x="37945" y="27488"/>
                </a:lnTo>
                <a:lnTo>
                  <a:pt x="37407" y="28324"/>
                </a:lnTo>
                <a:lnTo>
                  <a:pt x="36810" y="29161"/>
                </a:lnTo>
                <a:lnTo>
                  <a:pt x="36152" y="29938"/>
                </a:lnTo>
                <a:lnTo>
                  <a:pt x="35495" y="30715"/>
                </a:lnTo>
                <a:lnTo>
                  <a:pt x="34838" y="31432"/>
                </a:lnTo>
                <a:lnTo>
                  <a:pt x="34061" y="32149"/>
                </a:lnTo>
                <a:lnTo>
                  <a:pt x="33344" y="32806"/>
                </a:lnTo>
                <a:lnTo>
                  <a:pt x="32507" y="33403"/>
                </a:lnTo>
                <a:lnTo>
                  <a:pt x="31671" y="34001"/>
                </a:lnTo>
                <a:lnTo>
                  <a:pt x="30834" y="34599"/>
                </a:lnTo>
                <a:lnTo>
                  <a:pt x="29878" y="35136"/>
                </a:lnTo>
                <a:lnTo>
                  <a:pt x="28862" y="35674"/>
                </a:lnTo>
                <a:lnTo>
                  <a:pt x="27846" y="36152"/>
                </a:lnTo>
                <a:lnTo>
                  <a:pt x="26830" y="36571"/>
                </a:lnTo>
                <a:lnTo>
                  <a:pt x="25815" y="36929"/>
                </a:lnTo>
                <a:lnTo>
                  <a:pt x="24739" y="37228"/>
                </a:lnTo>
                <a:lnTo>
                  <a:pt x="23663" y="37527"/>
                </a:lnTo>
                <a:lnTo>
                  <a:pt x="22528" y="37706"/>
                </a:lnTo>
                <a:lnTo>
                  <a:pt x="21453" y="37885"/>
                </a:lnTo>
                <a:lnTo>
                  <a:pt x="20317" y="38005"/>
                </a:lnTo>
                <a:lnTo>
                  <a:pt x="19242" y="38064"/>
                </a:lnTo>
                <a:lnTo>
                  <a:pt x="18106" y="38064"/>
                </a:lnTo>
                <a:lnTo>
                  <a:pt x="17031" y="38005"/>
                </a:lnTo>
                <a:lnTo>
                  <a:pt x="15895" y="37945"/>
                </a:lnTo>
                <a:lnTo>
                  <a:pt x="14760" y="37766"/>
                </a:lnTo>
                <a:lnTo>
                  <a:pt x="13684" y="37586"/>
                </a:lnTo>
                <a:lnTo>
                  <a:pt x="12668" y="37347"/>
                </a:lnTo>
                <a:lnTo>
                  <a:pt x="11712" y="37108"/>
                </a:lnTo>
                <a:lnTo>
                  <a:pt x="9740" y="36511"/>
                </a:lnTo>
                <a:lnTo>
                  <a:pt x="7828" y="35794"/>
                </a:lnTo>
                <a:lnTo>
                  <a:pt x="5976" y="34957"/>
                </a:lnTo>
                <a:lnTo>
                  <a:pt x="4542" y="34240"/>
                </a:lnTo>
                <a:lnTo>
                  <a:pt x="3884" y="33822"/>
                </a:lnTo>
                <a:lnTo>
                  <a:pt x="3167" y="33344"/>
                </a:lnTo>
                <a:lnTo>
                  <a:pt x="2570" y="32866"/>
                </a:lnTo>
                <a:lnTo>
                  <a:pt x="2032" y="32268"/>
                </a:lnTo>
                <a:lnTo>
                  <a:pt x="1793" y="31969"/>
                </a:lnTo>
                <a:lnTo>
                  <a:pt x="1614" y="31611"/>
                </a:lnTo>
                <a:lnTo>
                  <a:pt x="1434" y="31252"/>
                </a:lnTo>
                <a:lnTo>
                  <a:pt x="1315" y="30894"/>
                </a:lnTo>
                <a:lnTo>
                  <a:pt x="1554" y="31013"/>
                </a:lnTo>
                <a:lnTo>
                  <a:pt x="1733" y="31073"/>
                </a:lnTo>
                <a:lnTo>
                  <a:pt x="1913" y="31013"/>
                </a:lnTo>
                <a:lnTo>
                  <a:pt x="2032" y="30894"/>
                </a:lnTo>
                <a:lnTo>
                  <a:pt x="2271" y="30535"/>
                </a:lnTo>
                <a:lnTo>
                  <a:pt x="2450" y="30177"/>
                </a:lnTo>
                <a:lnTo>
                  <a:pt x="2869" y="30655"/>
                </a:lnTo>
                <a:lnTo>
                  <a:pt x="3406" y="31133"/>
                </a:lnTo>
                <a:lnTo>
                  <a:pt x="3944" y="31551"/>
                </a:lnTo>
                <a:lnTo>
                  <a:pt x="4542" y="31910"/>
                </a:lnTo>
                <a:lnTo>
                  <a:pt x="5199" y="32268"/>
                </a:lnTo>
                <a:lnTo>
                  <a:pt x="5856" y="32567"/>
                </a:lnTo>
                <a:lnTo>
                  <a:pt x="7231" y="33105"/>
                </a:lnTo>
                <a:lnTo>
                  <a:pt x="8665" y="33583"/>
                </a:lnTo>
                <a:lnTo>
                  <a:pt x="10099" y="33882"/>
                </a:lnTo>
                <a:lnTo>
                  <a:pt x="11533" y="34180"/>
                </a:lnTo>
                <a:lnTo>
                  <a:pt x="12788" y="34360"/>
                </a:lnTo>
                <a:lnTo>
                  <a:pt x="14342" y="34539"/>
                </a:lnTo>
                <a:lnTo>
                  <a:pt x="15836" y="34599"/>
                </a:lnTo>
                <a:lnTo>
                  <a:pt x="17389" y="34599"/>
                </a:lnTo>
                <a:lnTo>
                  <a:pt x="18943" y="34479"/>
                </a:lnTo>
                <a:lnTo>
                  <a:pt x="20437" y="34240"/>
                </a:lnTo>
                <a:lnTo>
                  <a:pt x="21931" y="33941"/>
                </a:lnTo>
                <a:lnTo>
                  <a:pt x="23424" y="33523"/>
                </a:lnTo>
                <a:lnTo>
                  <a:pt x="24859" y="33045"/>
                </a:lnTo>
                <a:lnTo>
                  <a:pt x="26054" y="32567"/>
                </a:lnTo>
                <a:lnTo>
                  <a:pt x="27249" y="32029"/>
                </a:lnTo>
                <a:lnTo>
                  <a:pt x="28324" y="31432"/>
                </a:lnTo>
                <a:lnTo>
                  <a:pt x="29400" y="30774"/>
                </a:lnTo>
                <a:lnTo>
                  <a:pt x="30476" y="30057"/>
                </a:lnTo>
                <a:lnTo>
                  <a:pt x="31491" y="29280"/>
                </a:lnTo>
                <a:lnTo>
                  <a:pt x="32447" y="28444"/>
                </a:lnTo>
                <a:lnTo>
                  <a:pt x="33344" y="27547"/>
                </a:lnTo>
                <a:lnTo>
                  <a:pt x="34240" y="26651"/>
                </a:lnTo>
                <a:lnTo>
                  <a:pt x="35077" y="25695"/>
                </a:lnTo>
                <a:lnTo>
                  <a:pt x="35854" y="24679"/>
                </a:lnTo>
                <a:lnTo>
                  <a:pt x="36571" y="23663"/>
                </a:lnTo>
                <a:lnTo>
                  <a:pt x="37288" y="22588"/>
                </a:lnTo>
                <a:lnTo>
                  <a:pt x="37885" y="21452"/>
                </a:lnTo>
                <a:lnTo>
                  <a:pt x="38483" y="20317"/>
                </a:lnTo>
                <a:lnTo>
                  <a:pt x="38961" y="19122"/>
                </a:lnTo>
                <a:lnTo>
                  <a:pt x="39558" y="17628"/>
                </a:lnTo>
                <a:lnTo>
                  <a:pt x="39977" y="16074"/>
                </a:lnTo>
                <a:lnTo>
                  <a:pt x="40275" y="14581"/>
                </a:lnTo>
                <a:lnTo>
                  <a:pt x="40514" y="13027"/>
                </a:lnTo>
                <a:lnTo>
                  <a:pt x="40634" y="11473"/>
                </a:lnTo>
                <a:lnTo>
                  <a:pt x="40753" y="9920"/>
                </a:lnTo>
                <a:lnTo>
                  <a:pt x="40933" y="6753"/>
                </a:lnTo>
                <a:lnTo>
                  <a:pt x="41172" y="5438"/>
                </a:lnTo>
                <a:lnTo>
                  <a:pt x="41232" y="5080"/>
                </a:lnTo>
                <a:lnTo>
                  <a:pt x="41232" y="4721"/>
                </a:lnTo>
                <a:lnTo>
                  <a:pt x="41172" y="4422"/>
                </a:lnTo>
                <a:lnTo>
                  <a:pt x="41052" y="4243"/>
                </a:lnTo>
                <a:lnTo>
                  <a:pt x="40933" y="4183"/>
                </a:lnTo>
                <a:lnTo>
                  <a:pt x="40753" y="4183"/>
                </a:lnTo>
                <a:lnTo>
                  <a:pt x="40694" y="4303"/>
                </a:lnTo>
                <a:lnTo>
                  <a:pt x="40574" y="4542"/>
                </a:lnTo>
                <a:lnTo>
                  <a:pt x="40455" y="4840"/>
                </a:lnTo>
                <a:lnTo>
                  <a:pt x="40335" y="5558"/>
                </a:lnTo>
                <a:lnTo>
                  <a:pt x="40335" y="5916"/>
                </a:lnTo>
                <a:lnTo>
                  <a:pt x="40275" y="6753"/>
                </a:lnTo>
                <a:lnTo>
                  <a:pt x="40216" y="7589"/>
                </a:lnTo>
                <a:lnTo>
                  <a:pt x="40216" y="9203"/>
                </a:lnTo>
                <a:lnTo>
                  <a:pt x="40216" y="10876"/>
                </a:lnTo>
                <a:lnTo>
                  <a:pt x="40156" y="11653"/>
                </a:lnTo>
                <a:lnTo>
                  <a:pt x="40096" y="12489"/>
                </a:lnTo>
                <a:lnTo>
                  <a:pt x="39857" y="13923"/>
                </a:lnTo>
                <a:lnTo>
                  <a:pt x="39558" y="15357"/>
                </a:lnTo>
                <a:lnTo>
                  <a:pt x="39200" y="16732"/>
                </a:lnTo>
                <a:lnTo>
                  <a:pt x="38722" y="18106"/>
                </a:lnTo>
                <a:lnTo>
                  <a:pt x="38124" y="19421"/>
                </a:lnTo>
                <a:lnTo>
                  <a:pt x="37467" y="20735"/>
                </a:lnTo>
                <a:lnTo>
                  <a:pt x="36750" y="21990"/>
                </a:lnTo>
                <a:lnTo>
                  <a:pt x="35973" y="23245"/>
                </a:lnTo>
                <a:lnTo>
                  <a:pt x="35077" y="24440"/>
                </a:lnTo>
                <a:lnTo>
                  <a:pt x="34180" y="25516"/>
                </a:lnTo>
                <a:lnTo>
                  <a:pt x="33165" y="26591"/>
                </a:lnTo>
                <a:lnTo>
                  <a:pt x="32149" y="27607"/>
                </a:lnTo>
                <a:lnTo>
                  <a:pt x="31013" y="28563"/>
                </a:lnTo>
                <a:lnTo>
                  <a:pt x="29878" y="29400"/>
                </a:lnTo>
                <a:lnTo>
                  <a:pt x="28623" y="30177"/>
                </a:lnTo>
                <a:lnTo>
                  <a:pt x="27368" y="30894"/>
                </a:lnTo>
                <a:lnTo>
                  <a:pt x="25874" y="31611"/>
                </a:lnTo>
                <a:lnTo>
                  <a:pt x="24321" y="32268"/>
                </a:lnTo>
                <a:lnTo>
                  <a:pt x="22707" y="32746"/>
                </a:lnTo>
                <a:lnTo>
                  <a:pt x="21094" y="33105"/>
                </a:lnTo>
                <a:lnTo>
                  <a:pt x="19421" y="33403"/>
                </a:lnTo>
                <a:lnTo>
                  <a:pt x="17748" y="33583"/>
                </a:lnTo>
                <a:lnTo>
                  <a:pt x="16075" y="33643"/>
                </a:lnTo>
                <a:lnTo>
                  <a:pt x="14401" y="33583"/>
                </a:lnTo>
                <a:lnTo>
                  <a:pt x="12668" y="33403"/>
                </a:lnTo>
                <a:lnTo>
                  <a:pt x="10995" y="33105"/>
                </a:lnTo>
                <a:lnTo>
                  <a:pt x="9382" y="32686"/>
                </a:lnTo>
                <a:lnTo>
                  <a:pt x="8545" y="32447"/>
                </a:lnTo>
                <a:lnTo>
                  <a:pt x="7769" y="32149"/>
                </a:lnTo>
                <a:lnTo>
                  <a:pt x="6992" y="31850"/>
                </a:lnTo>
                <a:lnTo>
                  <a:pt x="6215" y="31491"/>
                </a:lnTo>
                <a:lnTo>
                  <a:pt x="4721" y="30774"/>
                </a:lnTo>
                <a:lnTo>
                  <a:pt x="4362" y="30595"/>
                </a:lnTo>
                <a:lnTo>
                  <a:pt x="4004" y="30475"/>
                </a:lnTo>
                <a:lnTo>
                  <a:pt x="3287" y="30296"/>
                </a:lnTo>
                <a:lnTo>
                  <a:pt x="2988" y="30117"/>
                </a:lnTo>
                <a:lnTo>
                  <a:pt x="2809" y="29938"/>
                </a:lnTo>
                <a:lnTo>
                  <a:pt x="2749" y="29818"/>
                </a:lnTo>
                <a:lnTo>
                  <a:pt x="2689" y="29699"/>
                </a:lnTo>
                <a:lnTo>
                  <a:pt x="2689" y="29519"/>
                </a:lnTo>
                <a:lnTo>
                  <a:pt x="2749" y="29400"/>
                </a:lnTo>
                <a:lnTo>
                  <a:pt x="3347" y="29758"/>
                </a:lnTo>
                <a:lnTo>
                  <a:pt x="4004" y="29997"/>
                </a:lnTo>
                <a:lnTo>
                  <a:pt x="4721" y="30177"/>
                </a:lnTo>
                <a:lnTo>
                  <a:pt x="5498" y="30296"/>
                </a:lnTo>
                <a:lnTo>
                  <a:pt x="7051" y="30475"/>
                </a:lnTo>
                <a:lnTo>
                  <a:pt x="8426" y="30535"/>
                </a:lnTo>
                <a:lnTo>
                  <a:pt x="10219" y="30595"/>
                </a:lnTo>
                <a:lnTo>
                  <a:pt x="11951" y="30595"/>
                </a:lnTo>
                <a:lnTo>
                  <a:pt x="13684" y="30416"/>
                </a:lnTo>
                <a:lnTo>
                  <a:pt x="15417" y="30236"/>
                </a:lnTo>
                <a:lnTo>
                  <a:pt x="17090" y="29997"/>
                </a:lnTo>
                <a:lnTo>
                  <a:pt x="18704" y="29639"/>
                </a:lnTo>
                <a:lnTo>
                  <a:pt x="20317" y="29221"/>
                </a:lnTo>
                <a:lnTo>
                  <a:pt x="21931" y="28683"/>
                </a:lnTo>
                <a:lnTo>
                  <a:pt x="23484" y="28085"/>
                </a:lnTo>
                <a:lnTo>
                  <a:pt x="24978" y="27368"/>
                </a:lnTo>
                <a:lnTo>
                  <a:pt x="26472" y="26532"/>
                </a:lnTo>
                <a:lnTo>
                  <a:pt x="27846" y="25576"/>
                </a:lnTo>
                <a:lnTo>
                  <a:pt x="29041" y="24619"/>
                </a:lnTo>
                <a:lnTo>
                  <a:pt x="30177" y="23544"/>
                </a:lnTo>
                <a:lnTo>
                  <a:pt x="31193" y="22468"/>
                </a:lnTo>
                <a:lnTo>
                  <a:pt x="32089" y="21273"/>
                </a:lnTo>
                <a:lnTo>
                  <a:pt x="32985" y="20018"/>
                </a:lnTo>
                <a:lnTo>
                  <a:pt x="33762" y="18704"/>
                </a:lnTo>
                <a:lnTo>
                  <a:pt x="34539" y="17389"/>
                </a:lnTo>
                <a:lnTo>
                  <a:pt x="35256" y="16015"/>
                </a:lnTo>
                <a:lnTo>
                  <a:pt x="36810" y="12728"/>
                </a:lnTo>
                <a:lnTo>
                  <a:pt x="38304" y="9442"/>
                </a:lnTo>
                <a:lnTo>
                  <a:pt x="39797" y="5916"/>
                </a:lnTo>
                <a:lnTo>
                  <a:pt x="39977" y="5438"/>
                </a:lnTo>
                <a:lnTo>
                  <a:pt x="40275" y="4661"/>
                </a:lnTo>
                <a:lnTo>
                  <a:pt x="40335" y="4243"/>
                </a:lnTo>
                <a:lnTo>
                  <a:pt x="40335" y="4004"/>
                </a:lnTo>
                <a:lnTo>
                  <a:pt x="40275" y="3884"/>
                </a:lnTo>
                <a:lnTo>
                  <a:pt x="40156" y="3825"/>
                </a:lnTo>
                <a:lnTo>
                  <a:pt x="40036" y="3825"/>
                </a:lnTo>
                <a:lnTo>
                  <a:pt x="39797" y="3884"/>
                </a:lnTo>
                <a:lnTo>
                  <a:pt x="39917" y="2988"/>
                </a:lnTo>
                <a:lnTo>
                  <a:pt x="39917" y="2092"/>
                </a:lnTo>
                <a:close/>
                <a:moveTo>
                  <a:pt x="40753" y="0"/>
                </a:moveTo>
                <a:lnTo>
                  <a:pt x="40455" y="60"/>
                </a:lnTo>
                <a:lnTo>
                  <a:pt x="40156" y="120"/>
                </a:lnTo>
                <a:lnTo>
                  <a:pt x="39917" y="180"/>
                </a:lnTo>
                <a:lnTo>
                  <a:pt x="39618" y="299"/>
                </a:lnTo>
                <a:lnTo>
                  <a:pt x="39260" y="598"/>
                </a:lnTo>
                <a:lnTo>
                  <a:pt x="39200" y="658"/>
                </a:lnTo>
                <a:lnTo>
                  <a:pt x="39140" y="658"/>
                </a:lnTo>
                <a:lnTo>
                  <a:pt x="39200" y="777"/>
                </a:lnTo>
                <a:lnTo>
                  <a:pt x="39260" y="897"/>
                </a:lnTo>
                <a:lnTo>
                  <a:pt x="39200" y="1076"/>
                </a:lnTo>
                <a:lnTo>
                  <a:pt x="39021" y="2152"/>
                </a:lnTo>
                <a:lnTo>
                  <a:pt x="38841" y="3287"/>
                </a:lnTo>
                <a:lnTo>
                  <a:pt x="38722" y="4482"/>
                </a:lnTo>
                <a:lnTo>
                  <a:pt x="38602" y="5617"/>
                </a:lnTo>
                <a:lnTo>
                  <a:pt x="38423" y="6394"/>
                </a:lnTo>
                <a:lnTo>
                  <a:pt x="38244" y="7171"/>
                </a:lnTo>
                <a:lnTo>
                  <a:pt x="37766" y="8725"/>
                </a:lnTo>
                <a:lnTo>
                  <a:pt x="37168" y="10338"/>
                </a:lnTo>
                <a:lnTo>
                  <a:pt x="36511" y="11892"/>
                </a:lnTo>
                <a:lnTo>
                  <a:pt x="35734" y="13445"/>
                </a:lnTo>
                <a:lnTo>
                  <a:pt x="34957" y="14939"/>
                </a:lnTo>
                <a:lnTo>
                  <a:pt x="33344" y="17807"/>
                </a:lnTo>
                <a:lnTo>
                  <a:pt x="32866" y="18644"/>
                </a:lnTo>
                <a:lnTo>
                  <a:pt x="32328" y="19421"/>
                </a:lnTo>
                <a:lnTo>
                  <a:pt x="31730" y="20198"/>
                </a:lnTo>
                <a:lnTo>
                  <a:pt x="31193" y="20915"/>
                </a:lnTo>
                <a:lnTo>
                  <a:pt x="30595" y="21632"/>
                </a:lnTo>
                <a:lnTo>
                  <a:pt x="29938" y="22289"/>
                </a:lnTo>
                <a:lnTo>
                  <a:pt x="29280" y="22887"/>
                </a:lnTo>
                <a:lnTo>
                  <a:pt x="28623" y="23484"/>
                </a:lnTo>
                <a:lnTo>
                  <a:pt x="27966" y="24022"/>
                </a:lnTo>
                <a:lnTo>
                  <a:pt x="27249" y="24560"/>
                </a:lnTo>
                <a:lnTo>
                  <a:pt x="25815" y="25516"/>
                </a:lnTo>
                <a:lnTo>
                  <a:pt x="24261" y="26352"/>
                </a:lnTo>
                <a:lnTo>
                  <a:pt x="22707" y="27129"/>
                </a:lnTo>
                <a:lnTo>
                  <a:pt x="21094" y="27727"/>
                </a:lnTo>
                <a:lnTo>
                  <a:pt x="19421" y="28265"/>
                </a:lnTo>
                <a:lnTo>
                  <a:pt x="17688" y="28683"/>
                </a:lnTo>
                <a:lnTo>
                  <a:pt x="15895" y="28982"/>
                </a:lnTo>
                <a:lnTo>
                  <a:pt x="14103" y="29221"/>
                </a:lnTo>
                <a:lnTo>
                  <a:pt x="12250" y="29340"/>
                </a:lnTo>
                <a:lnTo>
                  <a:pt x="10398" y="29400"/>
                </a:lnTo>
                <a:lnTo>
                  <a:pt x="5617" y="29400"/>
                </a:lnTo>
                <a:lnTo>
                  <a:pt x="5199" y="29340"/>
                </a:lnTo>
                <a:lnTo>
                  <a:pt x="4721" y="29280"/>
                </a:lnTo>
                <a:lnTo>
                  <a:pt x="4243" y="29161"/>
                </a:lnTo>
                <a:lnTo>
                  <a:pt x="4004" y="29161"/>
                </a:lnTo>
                <a:lnTo>
                  <a:pt x="3884" y="29041"/>
                </a:lnTo>
                <a:lnTo>
                  <a:pt x="3586" y="28802"/>
                </a:lnTo>
                <a:lnTo>
                  <a:pt x="3347" y="28504"/>
                </a:lnTo>
                <a:lnTo>
                  <a:pt x="3167" y="28265"/>
                </a:lnTo>
                <a:lnTo>
                  <a:pt x="2928" y="28026"/>
                </a:lnTo>
                <a:lnTo>
                  <a:pt x="2630" y="27846"/>
                </a:lnTo>
                <a:lnTo>
                  <a:pt x="2211" y="27727"/>
                </a:lnTo>
                <a:lnTo>
                  <a:pt x="1494" y="27607"/>
                </a:lnTo>
                <a:lnTo>
                  <a:pt x="777" y="27547"/>
                </a:lnTo>
                <a:lnTo>
                  <a:pt x="478" y="27547"/>
                </a:lnTo>
                <a:lnTo>
                  <a:pt x="359" y="27607"/>
                </a:lnTo>
                <a:lnTo>
                  <a:pt x="120" y="27846"/>
                </a:lnTo>
                <a:lnTo>
                  <a:pt x="0" y="28145"/>
                </a:lnTo>
                <a:lnTo>
                  <a:pt x="0" y="28504"/>
                </a:lnTo>
                <a:lnTo>
                  <a:pt x="60" y="28862"/>
                </a:lnTo>
                <a:lnTo>
                  <a:pt x="239" y="29639"/>
                </a:lnTo>
                <a:lnTo>
                  <a:pt x="419" y="30236"/>
                </a:lnTo>
                <a:lnTo>
                  <a:pt x="1016" y="31671"/>
                </a:lnTo>
                <a:lnTo>
                  <a:pt x="1315" y="32328"/>
                </a:lnTo>
                <a:lnTo>
                  <a:pt x="1614" y="32866"/>
                </a:lnTo>
                <a:lnTo>
                  <a:pt x="2032" y="33403"/>
                </a:lnTo>
                <a:lnTo>
                  <a:pt x="2510" y="33941"/>
                </a:lnTo>
                <a:lnTo>
                  <a:pt x="3108" y="34479"/>
                </a:lnTo>
                <a:lnTo>
                  <a:pt x="3765" y="34957"/>
                </a:lnTo>
                <a:lnTo>
                  <a:pt x="4602" y="35495"/>
                </a:lnTo>
                <a:lnTo>
                  <a:pt x="5498" y="36033"/>
                </a:lnTo>
                <a:lnTo>
                  <a:pt x="6334" y="36511"/>
                </a:lnTo>
                <a:lnTo>
                  <a:pt x="7231" y="36929"/>
                </a:lnTo>
                <a:lnTo>
                  <a:pt x="8187" y="37347"/>
                </a:lnTo>
                <a:lnTo>
                  <a:pt x="9083" y="37706"/>
                </a:lnTo>
                <a:lnTo>
                  <a:pt x="10039" y="38064"/>
                </a:lnTo>
                <a:lnTo>
                  <a:pt x="10995" y="38363"/>
                </a:lnTo>
                <a:lnTo>
                  <a:pt x="12728" y="38781"/>
                </a:lnTo>
                <a:lnTo>
                  <a:pt x="14401" y="39080"/>
                </a:lnTo>
                <a:lnTo>
                  <a:pt x="16134" y="39319"/>
                </a:lnTo>
                <a:lnTo>
                  <a:pt x="17867" y="39379"/>
                </a:lnTo>
                <a:lnTo>
                  <a:pt x="19600" y="39379"/>
                </a:lnTo>
                <a:lnTo>
                  <a:pt x="21273" y="39200"/>
                </a:lnTo>
                <a:lnTo>
                  <a:pt x="23006" y="38961"/>
                </a:lnTo>
                <a:lnTo>
                  <a:pt x="24620" y="38542"/>
                </a:lnTo>
                <a:lnTo>
                  <a:pt x="26293" y="38064"/>
                </a:lnTo>
                <a:lnTo>
                  <a:pt x="27846" y="37467"/>
                </a:lnTo>
                <a:lnTo>
                  <a:pt x="29400" y="36750"/>
                </a:lnTo>
                <a:lnTo>
                  <a:pt x="30894" y="35913"/>
                </a:lnTo>
                <a:lnTo>
                  <a:pt x="32388" y="35017"/>
                </a:lnTo>
                <a:lnTo>
                  <a:pt x="33762" y="33941"/>
                </a:lnTo>
                <a:lnTo>
                  <a:pt x="35077" y="32806"/>
                </a:lnTo>
                <a:lnTo>
                  <a:pt x="36272" y="31551"/>
                </a:lnTo>
                <a:lnTo>
                  <a:pt x="36929" y="30774"/>
                </a:lnTo>
                <a:lnTo>
                  <a:pt x="37527" y="30057"/>
                </a:lnTo>
                <a:lnTo>
                  <a:pt x="38064" y="29280"/>
                </a:lnTo>
                <a:lnTo>
                  <a:pt x="38602" y="28444"/>
                </a:lnTo>
                <a:lnTo>
                  <a:pt x="39080" y="27667"/>
                </a:lnTo>
                <a:lnTo>
                  <a:pt x="39558" y="26830"/>
                </a:lnTo>
                <a:lnTo>
                  <a:pt x="39977" y="25934"/>
                </a:lnTo>
                <a:lnTo>
                  <a:pt x="40335" y="25098"/>
                </a:lnTo>
                <a:lnTo>
                  <a:pt x="41052" y="23305"/>
                </a:lnTo>
                <a:lnTo>
                  <a:pt x="41590" y="21512"/>
                </a:lnTo>
                <a:lnTo>
                  <a:pt x="42008" y="19600"/>
                </a:lnTo>
                <a:lnTo>
                  <a:pt x="42307" y="17688"/>
                </a:lnTo>
                <a:lnTo>
                  <a:pt x="42546" y="15477"/>
                </a:lnTo>
                <a:lnTo>
                  <a:pt x="42606" y="13266"/>
                </a:lnTo>
                <a:lnTo>
                  <a:pt x="42666" y="11055"/>
                </a:lnTo>
                <a:lnTo>
                  <a:pt x="42606" y="8784"/>
                </a:lnTo>
                <a:lnTo>
                  <a:pt x="42486" y="7709"/>
                </a:lnTo>
                <a:lnTo>
                  <a:pt x="42427" y="7111"/>
                </a:lnTo>
                <a:lnTo>
                  <a:pt x="42486" y="6573"/>
                </a:lnTo>
                <a:lnTo>
                  <a:pt x="43024" y="5558"/>
                </a:lnTo>
                <a:lnTo>
                  <a:pt x="43323" y="4781"/>
                </a:lnTo>
                <a:lnTo>
                  <a:pt x="43681" y="3645"/>
                </a:lnTo>
                <a:lnTo>
                  <a:pt x="43801" y="3108"/>
                </a:lnTo>
                <a:lnTo>
                  <a:pt x="43861" y="2570"/>
                </a:lnTo>
                <a:lnTo>
                  <a:pt x="43801" y="2211"/>
                </a:lnTo>
                <a:lnTo>
                  <a:pt x="43741" y="2032"/>
                </a:lnTo>
                <a:lnTo>
                  <a:pt x="43622" y="1912"/>
                </a:lnTo>
                <a:lnTo>
                  <a:pt x="43502" y="1673"/>
                </a:lnTo>
                <a:lnTo>
                  <a:pt x="43383" y="1434"/>
                </a:lnTo>
                <a:lnTo>
                  <a:pt x="43024" y="956"/>
                </a:lnTo>
                <a:lnTo>
                  <a:pt x="42546" y="598"/>
                </a:lnTo>
                <a:lnTo>
                  <a:pt x="41949" y="299"/>
                </a:lnTo>
                <a:lnTo>
                  <a:pt x="41351" y="120"/>
                </a:lnTo>
                <a:lnTo>
                  <a:pt x="40753"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7"/>
          <p:cNvSpPr/>
          <p:nvPr/>
        </p:nvSpPr>
        <p:spPr>
          <a:xfrm>
            <a:off x="7317562" y="2528710"/>
            <a:ext cx="220297" cy="237680"/>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7"/>
          <p:cNvSpPr/>
          <p:nvPr/>
        </p:nvSpPr>
        <p:spPr>
          <a:xfrm rot="-830047">
            <a:off x="6946689" y="2203902"/>
            <a:ext cx="287064" cy="735692"/>
          </a:xfrm>
          <a:custGeom>
            <a:avLst/>
            <a:gdLst/>
            <a:ahLst/>
            <a:cxnLst/>
            <a:rect l="l" t="t" r="r" b="b"/>
            <a:pathLst>
              <a:path w="12848" h="32927" extrusionOk="0">
                <a:moveTo>
                  <a:pt x="3825" y="1017"/>
                </a:moveTo>
                <a:lnTo>
                  <a:pt x="3944" y="1256"/>
                </a:lnTo>
                <a:lnTo>
                  <a:pt x="4004" y="1495"/>
                </a:lnTo>
                <a:lnTo>
                  <a:pt x="4004" y="2152"/>
                </a:lnTo>
                <a:lnTo>
                  <a:pt x="4004" y="2750"/>
                </a:lnTo>
                <a:lnTo>
                  <a:pt x="4004" y="3347"/>
                </a:lnTo>
                <a:lnTo>
                  <a:pt x="4183" y="4961"/>
                </a:lnTo>
                <a:lnTo>
                  <a:pt x="4362" y="6574"/>
                </a:lnTo>
                <a:lnTo>
                  <a:pt x="4840" y="9681"/>
                </a:lnTo>
                <a:lnTo>
                  <a:pt x="5319" y="12729"/>
                </a:lnTo>
                <a:lnTo>
                  <a:pt x="4123" y="11653"/>
                </a:lnTo>
                <a:lnTo>
                  <a:pt x="2869" y="10578"/>
                </a:lnTo>
                <a:lnTo>
                  <a:pt x="2151" y="10100"/>
                </a:lnTo>
                <a:lnTo>
                  <a:pt x="1733" y="9801"/>
                </a:lnTo>
                <a:lnTo>
                  <a:pt x="1554" y="9622"/>
                </a:lnTo>
                <a:lnTo>
                  <a:pt x="1494" y="9502"/>
                </a:lnTo>
                <a:lnTo>
                  <a:pt x="1434" y="9323"/>
                </a:lnTo>
                <a:lnTo>
                  <a:pt x="1494" y="9084"/>
                </a:lnTo>
                <a:lnTo>
                  <a:pt x="1614" y="8606"/>
                </a:lnTo>
                <a:lnTo>
                  <a:pt x="1853" y="7709"/>
                </a:lnTo>
                <a:lnTo>
                  <a:pt x="2271" y="5976"/>
                </a:lnTo>
                <a:lnTo>
                  <a:pt x="2749" y="4303"/>
                </a:lnTo>
                <a:lnTo>
                  <a:pt x="3825" y="1017"/>
                </a:lnTo>
                <a:close/>
                <a:moveTo>
                  <a:pt x="4542" y="1973"/>
                </a:moveTo>
                <a:lnTo>
                  <a:pt x="5079" y="2690"/>
                </a:lnTo>
                <a:lnTo>
                  <a:pt x="5617" y="3467"/>
                </a:lnTo>
                <a:lnTo>
                  <a:pt x="6693" y="5020"/>
                </a:lnTo>
                <a:lnTo>
                  <a:pt x="7589" y="6574"/>
                </a:lnTo>
                <a:lnTo>
                  <a:pt x="8486" y="8247"/>
                </a:lnTo>
                <a:lnTo>
                  <a:pt x="9203" y="9920"/>
                </a:lnTo>
                <a:lnTo>
                  <a:pt x="9621" y="10757"/>
                </a:lnTo>
                <a:lnTo>
                  <a:pt x="9800" y="11175"/>
                </a:lnTo>
                <a:lnTo>
                  <a:pt x="9860" y="11534"/>
                </a:lnTo>
                <a:lnTo>
                  <a:pt x="9800" y="11952"/>
                </a:lnTo>
                <a:lnTo>
                  <a:pt x="9621" y="12251"/>
                </a:lnTo>
                <a:lnTo>
                  <a:pt x="9083" y="12968"/>
                </a:lnTo>
                <a:lnTo>
                  <a:pt x="7888" y="14581"/>
                </a:lnTo>
                <a:lnTo>
                  <a:pt x="6633" y="16254"/>
                </a:lnTo>
                <a:lnTo>
                  <a:pt x="6334" y="14521"/>
                </a:lnTo>
                <a:lnTo>
                  <a:pt x="6095" y="12789"/>
                </a:lnTo>
                <a:lnTo>
                  <a:pt x="5617" y="9203"/>
                </a:lnTo>
                <a:lnTo>
                  <a:pt x="5139" y="5558"/>
                </a:lnTo>
                <a:lnTo>
                  <a:pt x="4840" y="3766"/>
                </a:lnTo>
                <a:lnTo>
                  <a:pt x="4542" y="1973"/>
                </a:lnTo>
                <a:close/>
                <a:moveTo>
                  <a:pt x="1375" y="9980"/>
                </a:moveTo>
                <a:lnTo>
                  <a:pt x="2630" y="11354"/>
                </a:lnTo>
                <a:lnTo>
                  <a:pt x="3944" y="12609"/>
                </a:lnTo>
                <a:lnTo>
                  <a:pt x="4601" y="13267"/>
                </a:lnTo>
                <a:lnTo>
                  <a:pt x="5139" y="13864"/>
                </a:lnTo>
                <a:lnTo>
                  <a:pt x="5319" y="14163"/>
                </a:lnTo>
                <a:lnTo>
                  <a:pt x="5498" y="14521"/>
                </a:lnTo>
                <a:lnTo>
                  <a:pt x="5677" y="14940"/>
                </a:lnTo>
                <a:lnTo>
                  <a:pt x="5737" y="15418"/>
                </a:lnTo>
                <a:lnTo>
                  <a:pt x="6394" y="18884"/>
                </a:lnTo>
                <a:lnTo>
                  <a:pt x="7111" y="22290"/>
                </a:lnTo>
                <a:lnTo>
                  <a:pt x="3406" y="20198"/>
                </a:lnTo>
                <a:lnTo>
                  <a:pt x="2570" y="19780"/>
                </a:lnTo>
                <a:lnTo>
                  <a:pt x="2151" y="19541"/>
                </a:lnTo>
                <a:lnTo>
                  <a:pt x="1793" y="19302"/>
                </a:lnTo>
                <a:lnTo>
                  <a:pt x="1375" y="19003"/>
                </a:lnTo>
                <a:lnTo>
                  <a:pt x="1195" y="18824"/>
                </a:lnTo>
                <a:lnTo>
                  <a:pt x="1136" y="18704"/>
                </a:lnTo>
                <a:lnTo>
                  <a:pt x="1016" y="18346"/>
                </a:lnTo>
                <a:lnTo>
                  <a:pt x="956" y="17689"/>
                </a:lnTo>
                <a:lnTo>
                  <a:pt x="897" y="16732"/>
                </a:lnTo>
                <a:lnTo>
                  <a:pt x="837" y="15776"/>
                </a:lnTo>
                <a:lnTo>
                  <a:pt x="897" y="13864"/>
                </a:lnTo>
                <a:lnTo>
                  <a:pt x="1076" y="11892"/>
                </a:lnTo>
                <a:lnTo>
                  <a:pt x="1375" y="9980"/>
                </a:lnTo>
                <a:close/>
                <a:moveTo>
                  <a:pt x="10218" y="12669"/>
                </a:moveTo>
                <a:lnTo>
                  <a:pt x="10577" y="13864"/>
                </a:lnTo>
                <a:lnTo>
                  <a:pt x="10936" y="15059"/>
                </a:lnTo>
                <a:lnTo>
                  <a:pt x="11294" y="16613"/>
                </a:lnTo>
                <a:lnTo>
                  <a:pt x="11593" y="18286"/>
                </a:lnTo>
                <a:lnTo>
                  <a:pt x="11712" y="19123"/>
                </a:lnTo>
                <a:lnTo>
                  <a:pt x="11832" y="19959"/>
                </a:lnTo>
                <a:lnTo>
                  <a:pt x="11832" y="20796"/>
                </a:lnTo>
                <a:lnTo>
                  <a:pt x="11772" y="21573"/>
                </a:lnTo>
                <a:lnTo>
                  <a:pt x="11712" y="22110"/>
                </a:lnTo>
                <a:lnTo>
                  <a:pt x="11593" y="22349"/>
                </a:lnTo>
                <a:lnTo>
                  <a:pt x="11473" y="22469"/>
                </a:lnTo>
                <a:lnTo>
                  <a:pt x="11175" y="22827"/>
                </a:lnTo>
                <a:lnTo>
                  <a:pt x="10696" y="23246"/>
                </a:lnTo>
                <a:lnTo>
                  <a:pt x="9621" y="24321"/>
                </a:lnTo>
                <a:lnTo>
                  <a:pt x="9143" y="24859"/>
                </a:lnTo>
                <a:lnTo>
                  <a:pt x="8665" y="25457"/>
                </a:lnTo>
                <a:lnTo>
                  <a:pt x="7828" y="21871"/>
                </a:lnTo>
                <a:lnTo>
                  <a:pt x="7051" y="18286"/>
                </a:lnTo>
                <a:lnTo>
                  <a:pt x="6872" y="17449"/>
                </a:lnTo>
                <a:lnTo>
                  <a:pt x="6812" y="17210"/>
                </a:lnTo>
                <a:lnTo>
                  <a:pt x="6812" y="16912"/>
                </a:lnTo>
                <a:lnTo>
                  <a:pt x="6872" y="16673"/>
                </a:lnTo>
                <a:lnTo>
                  <a:pt x="6992" y="16434"/>
                </a:lnTo>
                <a:lnTo>
                  <a:pt x="7231" y="16135"/>
                </a:lnTo>
                <a:lnTo>
                  <a:pt x="7470" y="15836"/>
                </a:lnTo>
                <a:lnTo>
                  <a:pt x="8904" y="14282"/>
                </a:lnTo>
                <a:lnTo>
                  <a:pt x="10218" y="12669"/>
                </a:lnTo>
                <a:close/>
                <a:moveTo>
                  <a:pt x="1375" y="19959"/>
                </a:moveTo>
                <a:lnTo>
                  <a:pt x="1972" y="20437"/>
                </a:lnTo>
                <a:lnTo>
                  <a:pt x="2689" y="20915"/>
                </a:lnTo>
                <a:lnTo>
                  <a:pt x="4064" y="21692"/>
                </a:lnTo>
                <a:lnTo>
                  <a:pt x="5498" y="22469"/>
                </a:lnTo>
                <a:lnTo>
                  <a:pt x="6215" y="22887"/>
                </a:lnTo>
                <a:lnTo>
                  <a:pt x="6812" y="23365"/>
                </a:lnTo>
                <a:lnTo>
                  <a:pt x="7111" y="23604"/>
                </a:lnTo>
                <a:lnTo>
                  <a:pt x="7290" y="23903"/>
                </a:lnTo>
                <a:lnTo>
                  <a:pt x="7529" y="24202"/>
                </a:lnTo>
                <a:lnTo>
                  <a:pt x="7709" y="24620"/>
                </a:lnTo>
                <a:lnTo>
                  <a:pt x="8007" y="25516"/>
                </a:lnTo>
                <a:lnTo>
                  <a:pt x="8247" y="26473"/>
                </a:lnTo>
                <a:lnTo>
                  <a:pt x="8665" y="28504"/>
                </a:lnTo>
                <a:lnTo>
                  <a:pt x="8844" y="29401"/>
                </a:lnTo>
                <a:lnTo>
                  <a:pt x="9023" y="30177"/>
                </a:lnTo>
                <a:lnTo>
                  <a:pt x="9023" y="30177"/>
                </a:lnTo>
                <a:lnTo>
                  <a:pt x="6633" y="27847"/>
                </a:lnTo>
                <a:lnTo>
                  <a:pt x="5498" y="26652"/>
                </a:lnTo>
                <a:lnTo>
                  <a:pt x="4362" y="25397"/>
                </a:lnTo>
                <a:lnTo>
                  <a:pt x="3466" y="24142"/>
                </a:lnTo>
                <a:lnTo>
                  <a:pt x="2988" y="23485"/>
                </a:lnTo>
                <a:lnTo>
                  <a:pt x="2570" y="22827"/>
                </a:lnTo>
                <a:lnTo>
                  <a:pt x="2211" y="22110"/>
                </a:lnTo>
                <a:lnTo>
                  <a:pt x="1912" y="21453"/>
                </a:lnTo>
                <a:lnTo>
                  <a:pt x="1614" y="20676"/>
                </a:lnTo>
                <a:lnTo>
                  <a:pt x="1375" y="19959"/>
                </a:lnTo>
                <a:close/>
                <a:moveTo>
                  <a:pt x="11832" y="23485"/>
                </a:moveTo>
                <a:lnTo>
                  <a:pt x="11712" y="25636"/>
                </a:lnTo>
                <a:lnTo>
                  <a:pt x="11473" y="27727"/>
                </a:lnTo>
                <a:lnTo>
                  <a:pt x="11055" y="29759"/>
                </a:lnTo>
                <a:lnTo>
                  <a:pt x="10577" y="31850"/>
                </a:lnTo>
                <a:lnTo>
                  <a:pt x="10278" y="31432"/>
                </a:lnTo>
                <a:lnTo>
                  <a:pt x="9979" y="30835"/>
                </a:lnTo>
                <a:lnTo>
                  <a:pt x="9740" y="30237"/>
                </a:lnTo>
                <a:lnTo>
                  <a:pt x="9501" y="29520"/>
                </a:lnTo>
                <a:lnTo>
                  <a:pt x="9203" y="28086"/>
                </a:lnTo>
                <a:lnTo>
                  <a:pt x="9083" y="27429"/>
                </a:lnTo>
                <a:lnTo>
                  <a:pt x="9023" y="26891"/>
                </a:lnTo>
                <a:lnTo>
                  <a:pt x="9023" y="26293"/>
                </a:lnTo>
                <a:lnTo>
                  <a:pt x="9023" y="26114"/>
                </a:lnTo>
                <a:lnTo>
                  <a:pt x="9083" y="25994"/>
                </a:lnTo>
                <a:lnTo>
                  <a:pt x="9382" y="25755"/>
                </a:lnTo>
                <a:lnTo>
                  <a:pt x="9920" y="25337"/>
                </a:lnTo>
                <a:lnTo>
                  <a:pt x="10876" y="24441"/>
                </a:lnTo>
                <a:lnTo>
                  <a:pt x="11832" y="23485"/>
                </a:lnTo>
                <a:close/>
                <a:moveTo>
                  <a:pt x="3526" y="1"/>
                </a:moveTo>
                <a:lnTo>
                  <a:pt x="3586" y="61"/>
                </a:lnTo>
                <a:lnTo>
                  <a:pt x="3586" y="120"/>
                </a:lnTo>
                <a:lnTo>
                  <a:pt x="3586" y="479"/>
                </a:lnTo>
                <a:lnTo>
                  <a:pt x="3466" y="897"/>
                </a:lnTo>
                <a:lnTo>
                  <a:pt x="3287" y="1375"/>
                </a:lnTo>
                <a:lnTo>
                  <a:pt x="2809" y="2391"/>
                </a:lnTo>
                <a:lnTo>
                  <a:pt x="2570" y="2989"/>
                </a:lnTo>
                <a:lnTo>
                  <a:pt x="1853" y="4841"/>
                </a:lnTo>
                <a:lnTo>
                  <a:pt x="1315" y="6813"/>
                </a:lnTo>
                <a:lnTo>
                  <a:pt x="956" y="8247"/>
                </a:lnTo>
                <a:lnTo>
                  <a:pt x="658" y="9681"/>
                </a:lnTo>
                <a:lnTo>
                  <a:pt x="419" y="11115"/>
                </a:lnTo>
                <a:lnTo>
                  <a:pt x="239" y="12609"/>
                </a:lnTo>
                <a:lnTo>
                  <a:pt x="60" y="14521"/>
                </a:lnTo>
                <a:lnTo>
                  <a:pt x="0" y="15478"/>
                </a:lnTo>
                <a:lnTo>
                  <a:pt x="60" y="16434"/>
                </a:lnTo>
                <a:lnTo>
                  <a:pt x="120" y="17330"/>
                </a:lnTo>
                <a:lnTo>
                  <a:pt x="180" y="18226"/>
                </a:lnTo>
                <a:lnTo>
                  <a:pt x="359" y="19063"/>
                </a:lnTo>
                <a:lnTo>
                  <a:pt x="538" y="19899"/>
                </a:lnTo>
                <a:lnTo>
                  <a:pt x="777" y="20736"/>
                </a:lnTo>
                <a:lnTo>
                  <a:pt x="1076" y="21573"/>
                </a:lnTo>
                <a:lnTo>
                  <a:pt x="1375" y="22409"/>
                </a:lnTo>
                <a:lnTo>
                  <a:pt x="1793" y="23246"/>
                </a:lnTo>
                <a:lnTo>
                  <a:pt x="2211" y="24023"/>
                </a:lnTo>
                <a:lnTo>
                  <a:pt x="2689" y="24799"/>
                </a:lnTo>
                <a:lnTo>
                  <a:pt x="3227" y="25636"/>
                </a:lnTo>
                <a:lnTo>
                  <a:pt x="3825" y="26413"/>
                </a:lnTo>
                <a:lnTo>
                  <a:pt x="5020" y="27847"/>
                </a:lnTo>
                <a:lnTo>
                  <a:pt x="6215" y="29221"/>
                </a:lnTo>
                <a:lnTo>
                  <a:pt x="7529" y="30596"/>
                </a:lnTo>
                <a:lnTo>
                  <a:pt x="8187" y="31193"/>
                </a:lnTo>
                <a:lnTo>
                  <a:pt x="8904" y="31850"/>
                </a:lnTo>
                <a:lnTo>
                  <a:pt x="9083" y="32030"/>
                </a:lnTo>
                <a:lnTo>
                  <a:pt x="9382" y="32329"/>
                </a:lnTo>
                <a:lnTo>
                  <a:pt x="9621" y="32627"/>
                </a:lnTo>
                <a:lnTo>
                  <a:pt x="9800" y="32807"/>
                </a:lnTo>
                <a:lnTo>
                  <a:pt x="10099" y="32926"/>
                </a:lnTo>
                <a:lnTo>
                  <a:pt x="10159" y="32926"/>
                </a:lnTo>
                <a:lnTo>
                  <a:pt x="10278" y="32807"/>
                </a:lnTo>
                <a:lnTo>
                  <a:pt x="10577" y="32687"/>
                </a:lnTo>
                <a:lnTo>
                  <a:pt x="10876" y="32627"/>
                </a:lnTo>
                <a:lnTo>
                  <a:pt x="11115" y="32508"/>
                </a:lnTo>
                <a:lnTo>
                  <a:pt x="11294" y="32329"/>
                </a:lnTo>
                <a:lnTo>
                  <a:pt x="11414" y="32149"/>
                </a:lnTo>
                <a:lnTo>
                  <a:pt x="11593" y="31671"/>
                </a:lnTo>
                <a:lnTo>
                  <a:pt x="11772" y="30954"/>
                </a:lnTo>
                <a:lnTo>
                  <a:pt x="12190" y="28982"/>
                </a:lnTo>
                <a:lnTo>
                  <a:pt x="12549" y="26951"/>
                </a:lnTo>
                <a:lnTo>
                  <a:pt x="12728" y="24919"/>
                </a:lnTo>
                <a:lnTo>
                  <a:pt x="12848" y="22887"/>
                </a:lnTo>
                <a:lnTo>
                  <a:pt x="12788" y="20856"/>
                </a:lnTo>
                <a:lnTo>
                  <a:pt x="12609" y="18824"/>
                </a:lnTo>
                <a:lnTo>
                  <a:pt x="12310" y="16792"/>
                </a:lnTo>
                <a:lnTo>
                  <a:pt x="11892" y="14820"/>
                </a:lnTo>
                <a:lnTo>
                  <a:pt x="11354" y="12669"/>
                </a:lnTo>
                <a:lnTo>
                  <a:pt x="10995" y="11593"/>
                </a:lnTo>
                <a:lnTo>
                  <a:pt x="10637" y="10578"/>
                </a:lnTo>
                <a:lnTo>
                  <a:pt x="10218" y="9562"/>
                </a:lnTo>
                <a:lnTo>
                  <a:pt x="9800" y="8546"/>
                </a:lnTo>
                <a:lnTo>
                  <a:pt x="9322" y="7530"/>
                </a:lnTo>
                <a:lnTo>
                  <a:pt x="8784" y="6514"/>
                </a:lnTo>
                <a:lnTo>
                  <a:pt x="7828" y="4781"/>
                </a:lnTo>
                <a:lnTo>
                  <a:pt x="7231" y="3766"/>
                </a:lnTo>
                <a:lnTo>
                  <a:pt x="6633" y="2809"/>
                </a:lnTo>
                <a:lnTo>
                  <a:pt x="5916" y="1853"/>
                </a:lnTo>
                <a:lnTo>
                  <a:pt x="5139" y="1077"/>
                </a:lnTo>
                <a:lnTo>
                  <a:pt x="4781" y="718"/>
                </a:lnTo>
                <a:lnTo>
                  <a:pt x="4362" y="419"/>
                </a:lnTo>
                <a:lnTo>
                  <a:pt x="3944" y="180"/>
                </a:lnTo>
                <a:lnTo>
                  <a:pt x="3526"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7"/>
          <p:cNvSpPr/>
          <p:nvPr/>
        </p:nvSpPr>
        <p:spPr>
          <a:xfrm>
            <a:off x="6947912" y="-65921"/>
            <a:ext cx="457954" cy="349817"/>
          </a:xfrm>
          <a:custGeom>
            <a:avLst/>
            <a:gdLst/>
            <a:ahLst/>
            <a:cxnLst/>
            <a:rect l="l" t="t" r="r" b="b"/>
            <a:pathLst>
              <a:path w="20497" h="15657" extrusionOk="0">
                <a:moveTo>
                  <a:pt x="5199" y="1793"/>
                </a:moveTo>
                <a:lnTo>
                  <a:pt x="3944" y="1853"/>
                </a:lnTo>
                <a:lnTo>
                  <a:pt x="3347" y="1912"/>
                </a:lnTo>
                <a:lnTo>
                  <a:pt x="2809" y="2032"/>
                </a:lnTo>
                <a:lnTo>
                  <a:pt x="2451" y="2152"/>
                </a:lnTo>
                <a:lnTo>
                  <a:pt x="2331" y="2271"/>
                </a:lnTo>
                <a:lnTo>
                  <a:pt x="2271" y="2391"/>
                </a:lnTo>
                <a:lnTo>
                  <a:pt x="2331" y="2510"/>
                </a:lnTo>
                <a:lnTo>
                  <a:pt x="2510" y="2630"/>
                </a:lnTo>
                <a:lnTo>
                  <a:pt x="2690" y="2689"/>
                </a:lnTo>
                <a:lnTo>
                  <a:pt x="2929" y="2749"/>
                </a:lnTo>
                <a:lnTo>
                  <a:pt x="3586" y="2689"/>
                </a:lnTo>
                <a:lnTo>
                  <a:pt x="4303" y="2570"/>
                </a:lnTo>
                <a:lnTo>
                  <a:pt x="5020" y="2391"/>
                </a:lnTo>
                <a:lnTo>
                  <a:pt x="5558" y="2152"/>
                </a:lnTo>
                <a:lnTo>
                  <a:pt x="5916" y="1972"/>
                </a:lnTo>
                <a:lnTo>
                  <a:pt x="5916" y="1912"/>
                </a:lnTo>
                <a:lnTo>
                  <a:pt x="5916" y="1853"/>
                </a:lnTo>
                <a:lnTo>
                  <a:pt x="5618" y="1793"/>
                </a:lnTo>
                <a:close/>
                <a:moveTo>
                  <a:pt x="5618" y="777"/>
                </a:moveTo>
                <a:lnTo>
                  <a:pt x="6275" y="837"/>
                </a:lnTo>
                <a:lnTo>
                  <a:pt x="6872" y="1076"/>
                </a:lnTo>
                <a:lnTo>
                  <a:pt x="7111" y="1195"/>
                </a:lnTo>
                <a:lnTo>
                  <a:pt x="7350" y="1375"/>
                </a:lnTo>
                <a:lnTo>
                  <a:pt x="7590" y="1554"/>
                </a:lnTo>
                <a:lnTo>
                  <a:pt x="7769" y="1793"/>
                </a:lnTo>
                <a:lnTo>
                  <a:pt x="7888" y="2032"/>
                </a:lnTo>
                <a:lnTo>
                  <a:pt x="8008" y="2331"/>
                </a:lnTo>
                <a:lnTo>
                  <a:pt x="8127" y="2630"/>
                </a:lnTo>
                <a:lnTo>
                  <a:pt x="8127" y="2988"/>
                </a:lnTo>
                <a:lnTo>
                  <a:pt x="8127" y="3347"/>
                </a:lnTo>
                <a:lnTo>
                  <a:pt x="8068" y="3705"/>
                </a:lnTo>
                <a:lnTo>
                  <a:pt x="8008" y="4004"/>
                </a:lnTo>
                <a:lnTo>
                  <a:pt x="7888" y="4303"/>
                </a:lnTo>
                <a:lnTo>
                  <a:pt x="7590" y="4900"/>
                </a:lnTo>
                <a:lnTo>
                  <a:pt x="7171" y="5378"/>
                </a:lnTo>
                <a:lnTo>
                  <a:pt x="6633" y="5737"/>
                </a:lnTo>
                <a:lnTo>
                  <a:pt x="6096" y="6095"/>
                </a:lnTo>
                <a:lnTo>
                  <a:pt x="5438" y="6334"/>
                </a:lnTo>
                <a:lnTo>
                  <a:pt x="4841" y="6514"/>
                </a:lnTo>
                <a:lnTo>
                  <a:pt x="4183" y="6573"/>
                </a:lnTo>
                <a:lnTo>
                  <a:pt x="3526" y="6514"/>
                </a:lnTo>
                <a:lnTo>
                  <a:pt x="2869" y="6394"/>
                </a:lnTo>
                <a:lnTo>
                  <a:pt x="2331" y="6215"/>
                </a:lnTo>
                <a:lnTo>
                  <a:pt x="1853" y="5856"/>
                </a:lnTo>
                <a:lnTo>
                  <a:pt x="1614" y="5677"/>
                </a:lnTo>
                <a:lnTo>
                  <a:pt x="1435" y="5438"/>
                </a:lnTo>
                <a:lnTo>
                  <a:pt x="1255" y="5199"/>
                </a:lnTo>
                <a:lnTo>
                  <a:pt x="1076" y="4900"/>
                </a:lnTo>
                <a:lnTo>
                  <a:pt x="1016" y="4601"/>
                </a:lnTo>
                <a:lnTo>
                  <a:pt x="897" y="4243"/>
                </a:lnTo>
                <a:lnTo>
                  <a:pt x="897" y="3944"/>
                </a:lnTo>
                <a:lnTo>
                  <a:pt x="897" y="3645"/>
                </a:lnTo>
                <a:lnTo>
                  <a:pt x="957" y="3347"/>
                </a:lnTo>
                <a:lnTo>
                  <a:pt x="1016" y="3048"/>
                </a:lnTo>
                <a:lnTo>
                  <a:pt x="1196" y="2749"/>
                </a:lnTo>
                <a:lnTo>
                  <a:pt x="1375" y="2510"/>
                </a:lnTo>
                <a:lnTo>
                  <a:pt x="1793" y="2032"/>
                </a:lnTo>
                <a:lnTo>
                  <a:pt x="2271" y="1614"/>
                </a:lnTo>
                <a:lnTo>
                  <a:pt x="2929" y="1315"/>
                </a:lnTo>
                <a:lnTo>
                  <a:pt x="3586" y="1016"/>
                </a:lnTo>
                <a:lnTo>
                  <a:pt x="4243" y="837"/>
                </a:lnTo>
                <a:lnTo>
                  <a:pt x="4960" y="777"/>
                </a:lnTo>
                <a:close/>
                <a:moveTo>
                  <a:pt x="4721" y="0"/>
                </a:moveTo>
                <a:lnTo>
                  <a:pt x="4243" y="60"/>
                </a:lnTo>
                <a:lnTo>
                  <a:pt x="3885" y="120"/>
                </a:lnTo>
                <a:lnTo>
                  <a:pt x="3765" y="180"/>
                </a:lnTo>
                <a:lnTo>
                  <a:pt x="3705" y="299"/>
                </a:lnTo>
                <a:lnTo>
                  <a:pt x="3765" y="359"/>
                </a:lnTo>
                <a:lnTo>
                  <a:pt x="3825" y="478"/>
                </a:lnTo>
                <a:lnTo>
                  <a:pt x="3227" y="598"/>
                </a:lnTo>
                <a:lnTo>
                  <a:pt x="2570" y="777"/>
                </a:lnTo>
                <a:lnTo>
                  <a:pt x="2032" y="1016"/>
                </a:lnTo>
                <a:lnTo>
                  <a:pt x="1554" y="1315"/>
                </a:lnTo>
                <a:lnTo>
                  <a:pt x="1076" y="1733"/>
                </a:lnTo>
                <a:lnTo>
                  <a:pt x="718" y="2152"/>
                </a:lnTo>
                <a:lnTo>
                  <a:pt x="419" y="2630"/>
                </a:lnTo>
                <a:lnTo>
                  <a:pt x="180" y="3108"/>
                </a:lnTo>
                <a:lnTo>
                  <a:pt x="60" y="3645"/>
                </a:lnTo>
                <a:lnTo>
                  <a:pt x="1" y="4123"/>
                </a:lnTo>
                <a:lnTo>
                  <a:pt x="60" y="4661"/>
                </a:lnTo>
                <a:lnTo>
                  <a:pt x="180" y="5139"/>
                </a:lnTo>
                <a:lnTo>
                  <a:pt x="479" y="5617"/>
                </a:lnTo>
                <a:lnTo>
                  <a:pt x="837" y="6095"/>
                </a:lnTo>
                <a:lnTo>
                  <a:pt x="1375" y="6454"/>
                </a:lnTo>
                <a:lnTo>
                  <a:pt x="1973" y="6812"/>
                </a:lnTo>
                <a:lnTo>
                  <a:pt x="2570" y="7051"/>
                </a:lnTo>
                <a:lnTo>
                  <a:pt x="3168" y="7171"/>
                </a:lnTo>
                <a:lnTo>
                  <a:pt x="3765" y="7290"/>
                </a:lnTo>
                <a:lnTo>
                  <a:pt x="4901" y="7290"/>
                </a:lnTo>
                <a:lnTo>
                  <a:pt x="5438" y="7171"/>
                </a:lnTo>
                <a:lnTo>
                  <a:pt x="5976" y="6992"/>
                </a:lnTo>
                <a:lnTo>
                  <a:pt x="6514" y="6753"/>
                </a:lnTo>
                <a:lnTo>
                  <a:pt x="6992" y="6514"/>
                </a:lnTo>
                <a:lnTo>
                  <a:pt x="7410" y="6155"/>
                </a:lnTo>
                <a:lnTo>
                  <a:pt x="7829" y="5797"/>
                </a:lnTo>
                <a:lnTo>
                  <a:pt x="8127" y="5319"/>
                </a:lnTo>
                <a:lnTo>
                  <a:pt x="8426" y="4840"/>
                </a:lnTo>
                <a:lnTo>
                  <a:pt x="8605" y="4303"/>
                </a:lnTo>
                <a:lnTo>
                  <a:pt x="8725" y="3645"/>
                </a:lnTo>
                <a:lnTo>
                  <a:pt x="8785" y="3048"/>
                </a:lnTo>
                <a:lnTo>
                  <a:pt x="8785" y="2450"/>
                </a:lnTo>
                <a:lnTo>
                  <a:pt x="8665" y="1912"/>
                </a:lnTo>
                <a:lnTo>
                  <a:pt x="8426" y="1434"/>
                </a:lnTo>
                <a:lnTo>
                  <a:pt x="8127" y="1016"/>
                </a:lnTo>
                <a:lnTo>
                  <a:pt x="7769" y="717"/>
                </a:lnTo>
                <a:lnTo>
                  <a:pt x="7350" y="419"/>
                </a:lnTo>
                <a:lnTo>
                  <a:pt x="6872" y="180"/>
                </a:lnTo>
                <a:lnTo>
                  <a:pt x="6335" y="60"/>
                </a:lnTo>
                <a:lnTo>
                  <a:pt x="5737" y="0"/>
                </a:lnTo>
                <a:close/>
                <a:moveTo>
                  <a:pt x="16553" y="7290"/>
                </a:moveTo>
                <a:lnTo>
                  <a:pt x="16254" y="7410"/>
                </a:lnTo>
                <a:lnTo>
                  <a:pt x="16075" y="7470"/>
                </a:lnTo>
                <a:lnTo>
                  <a:pt x="15895" y="7649"/>
                </a:lnTo>
                <a:lnTo>
                  <a:pt x="15776" y="7768"/>
                </a:lnTo>
                <a:lnTo>
                  <a:pt x="15716" y="7948"/>
                </a:lnTo>
                <a:lnTo>
                  <a:pt x="15716" y="8127"/>
                </a:lnTo>
                <a:lnTo>
                  <a:pt x="15776" y="8366"/>
                </a:lnTo>
                <a:lnTo>
                  <a:pt x="15836" y="8545"/>
                </a:lnTo>
                <a:lnTo>
                  <a:pt x="16015" y="8904"/>
                </a:lnTo>
                <a:lnTo>
                  <a:pt x="16374" y="9203"/>
                </a:lnTo>
                <a:lnTo>
                  <a:pt x="16613" y="9322"/>
                </a:lnTo>
                <a:lnTo>
                  <a:pt x="16792" y="9442"/>
                </a:lnTo>
                <a:lnTo>
                  <a:pt x="17031" y="9442"/>
                </a:lnTo>
                <a:lnTo>
                  <a:pt x="17270" y="9501"/>
                </a:lnTo>
                <a:lnTo>
                  <a:pt x="17628" y="9442"/>
                </a:lnTo>
                <a:lnTo>
                  <a:pt x="17867" y="9322"/>
                </a:lnTo>
                <a:lnTo>
                  <a:pt x="18047" y="9203"/>
                </a:lnTo>
                <a:lnTo>
                  <a:pt x="18166" y="9083"/>
                </a:lnTo>
                <a:lnTo>
                  <a:pt x="18226" y="8904"/>
                </a:lnTo>
                <a:lnTo>
                  <a:pt x="18226" y="8665"/>
                </a:lnTo>
                <a:lnTo>
                  <a:pt x="18166" y="8486"/>
                </a:lnTo>
                <a:lnTo>
                  <a:pt x="18106" y="8247"/>
                </a:lnTo>
                <a:lnTo>
                  <a:pt x="17808" y="7888"/>
                </a:lnTo>
                <a:lnTo>
                  <a:pt x="17449" y="7529"/>
                </a:lnTo>
                <a:lnTo>
                  <a:pt x="17210" y="7410"/>
                </a:lnTo>
                <a:lnTo>
                  <a:pt x="17031" y="7350"/>
                </a:lnTo>
                <a:lnTo>
                  <a:pt x="16792" y="7290"/>
                </a:lnTo>
                <a:close/>
                <a:moveTo>
                  <a:pt x="16374" y="6215"/>
                </a:moveTo>
                <a:lnTo>
                  <a:pt x="16732" y="6275"/>
                </a:lnTo>
                <a:lnTo>
                  <a:pt x="17031" y="6334"/>
                </a:lnTo>
                <a:lnTo>
                  <a:pt x="17748" y="6633"/>
                </a:lnTo>
                <a:lnTo>
                  <a:pt x="18345" y="6992"/>
                </a:lnTo>
                <a:lnTo>
                  <a:pt x="18943" y="7470"/>
                </a:lnTo>
                <a:lnTo>
                  <a:pt x="19421" y="8008"/>
                </a:lnTo>
                <a:lnTo>
                  <a:pt x="19600" y="8306"/>
                </a:lnTo>
                <a:lnTo>
                  <a:pt x="19720" y="8605"/>
                </a:lnTo>
                <a:lnTo>
                  <a:pt x="19839" y="8904"/>
                </a:lnTo>
                <a:lnTo>
                  <a:pt x="19899" y="9262"/>
                </a:lnTo>
                <a:lnTo>
                  <a:pt x="19959" y="9621"/>
                </a:lnTo>
                <a:lnTo>
                  <a:pt x="19899" y="9979"/>
                </a:lnTo>
                <a:lnTo>
                  <a:pt x="19839" y="10398"/>
                </a:lnTo>
                <a:lnTo>
                  <a:pt x="19720" y="10756"/>
                </a:lnTo>
                <a:lnTo>
                  <a:pt x="19541" y="11115"/>
                </a:lnTo>
                <a:lnTo>
                  <a:pt x="19361" y="11473"/>
                </a:lnTo>
                <a:lnTo>
                  <a:pt x="19122" y="11772"/>
                </a:lnTo>
                <a:lnTo>
                  <a:pt x="18883" y="12071"/>
                </a:lnTo>
                <a:lnTo>
                  <a:pt x="18584" y="12310"/>
                </a:lnTo>
                <a:lnTo>
                  <a:pt x="18286" y="12549"/>
                </a:lnTo>
                <a:lnTo>
                  <a:pt x="17628" y="12848"/>
                </a:lnTo>
                <a:lnTo>
                  <a:pt x="16911" y="13087"/>
                </a:lnTo>
                <a:lnTo>
                  <a:pt x="16194" y="13206"/>
                </a:lnTo>
                <a:lnTo>
                  <a:pt x="15417" y="13206"/>
                </a:lnTo>
                <a:lnTo>
                  <a:pt x="14700" y="13146"/>
                </a:lnTo>
                <a:lnTo>
                  <a:pt x="13983" y="12907"/>
                </a:lnTo>
                <a:lnTo>
                  <a:pt x="13386" y="12609"/>
                </a:lnTo>
                <a:lnTo>
                  <a:pt x="12848" y="12190"/>
                </a:lnTo>
                <a:lnTo>
                  <a:pt x="12609" y="11951"/>
                </a:lnTo>
                <a:lnTo>
                  <a:pt x="12430" y="11712"/>
                </a:lnTo>
                <a:lnTo>
                  <a:pt x="12250" y="11414"/>
                </a:lnTo>
                <a:lnTo>
                  <a:pt x="12131" y="11115"/>
                </a:lnTo>
                <a:lnTo>
                  <a:pt x="12011" y="10816"/>
                </a:lnTo>
                <a:lnTo>
                  <a:pt x="12011" y="10457"/>
                </a:lnTo>
                <a:lnTo>
                  <a:pt x="12011" y="10099"/>
                </a:lnTo>
                <a:lnTo>
                  <a:pt x="12011" y="9681"/>
                </a:lnTo>
                <a:lnTo>
                  <a:pt x="12131" y="9262"/>
                </a:lnTo>
                <a:lnTo>
                  <a:pt x="12250" y="8844"/>
                </a:lnTo>
                <a:lnTo>
                  <a:pt x="12430" y="8486"/>
                </a:lnTo>
                <a:lnTo>
                  <a:pt x="12609" y="8187"/>
                </a:lnTo>
                <a:lnTo>
                  <a:pt x="13087" y="7529"/>
                </a:lnTo>
                <a:lnTo>
                  <a:pt x="13625" y="7051"/>
                </a:lnTo>
                <a:lnTo>
                  <a:pt x="14282" y="6633"/>
                </a:lnTo>
                <a:lnTo>
                  <a:pt x="14939" y="6334"/>
                </a:lnTo>
                <a:lnTo>
                  <a:pt x="15656" y="6215"/>
                </a:lnTo>
                <a:close/>
                <a:moveTo>
                  <a:pt x="16433" y="5797"/>
                </a:moveTo>
                <a:lnTo>
                  <a:pt x="15477" y="5856"/>
                </a:lnTo>
                <a:lnTo>
                  <a:pt x="14641" y="6036"/>
                </a:lnTo>
                <a:lnTo>
                  <a:pt x="14222" y="6155"/>
                </a:lnTo>
                <a:lnTo>
                  <a:pt x="13804" y="6334"/>
                </a:lnTo>
                <a:lnTo>
                  <a:pt x="13446" y="6514"/>
                </a:lnTo>
                <a:lnTo>
                  <a:pt x="13087" y="6753"/>
                </a:lnTo>
                <a:lnTo>
                  <a:pt x="12728" y="7051"/>
                </a:lnTo>
                <a:lnTo>
                  <a:pt x="12430" y="7350"/>
                </a:lnTo>
                <a:lnTo>
                  <a:pt x="12131" y="7709"/>
                </a:lnTo>
                <a:lnTo>
                  <a:pt x="11892" y="8127"/>
                </a:lnTo>
                <a:lnTo>
                  <a:pt x="11713" y="8605"/>
                </a:lnTo>
                <a:lnTo>
                  <a:pt x="11533" y="9143"/>
                </a:lnTo>
                <a:lnTo>
                  <a:pt x="11414" y="9561"/>
                </a:lnTo>
                <a:lnTo>
                  <a:pt x="11354" y="9979"/>
                </a:lnTo>
                <a:lnTo>
                  <a:pt x="11354" y="10398"/>
                </a:lnTo>
                <a:lnTo>
                  <a:pt x="11414" y="10816"/>
                </a:lnTo>
                <a:lnTo>
                  <a:pt x="11533" y="11175"/>
                </a:lnTo>
                <a:lnTo>
                  <a:pt x="11653" y="11533"/>
                </a:lnTo>
                <a:lnTo>
                  <a:pt x="11832" y="11892"/>
                </a:lnTo>
                <a:lnTo>
                  <a:pt x="12011" y="12250"/>
                </a:lnTo>
                <a:lnTo>
                  <a:pt x="12250" y="12549"/>
                </a:lnTo>
                <a:lnTo>
                  <a:pt x="12549" y="12848"/>
                </a:lnTo>
                <a:lnTo>
                  <a:pt x="12848" y="13087"/>
                </a:lnTo>
                <a:lnTo>
                  <a:pt x="13147" y="13326"/>
                </a:lnTo>
                <a:lnTo>
                  <a:pt x="13505" y="13565"/>
                </a:lnTo>
                <a:lnTo>
                  <a:pt x="13924" y="13684"/>
                </a:lnTo>
                <a:lnTo>
                  <a:pt x="14282" y="13864"/>
                </a:lnTo>
                <a:lnTo>
                  <a:pt x="14700" y="13923"/>
                </a:lnTo>
                <a:lnTo>
                  <a:pt x="15537" y="13983"/>
                </a:lnTo>
                <a:lnTo>
                  <a:pt x="16374" y="13923"/>
                </a:lnTo>
                <a:lnTo>
                  <a:pt x="17210" y="13744"/>
                </a:lnTo>
                <a:lnTo>
                  <a:pt x="17987" y="13445"/>
                </a:lnTo>
                <a:lnTo>
                  <a:pt x="18704" y="13027"/>
                </a:lnTo>
                <a:lnTo>
                  <a:pt x="19302" y="12489"/>
                </a:lnTo>
                <a:lnTo>
                  <a:pt x="19600" y="12190"/>
                </a:lnTo>
                <a:lnTo>
                  <a:pt x="19839" y="11832"/>
                </a:lnTo>
                <a:lnTo>
                  <a:pt x="20078" y="11473"/>
                </a:lnTo>
                <a:lnTo>
                  <a:pt x="20258" y="11115"/>
                </a:lnTo>
                <a:lnTo>
                  <a:pt x="20377" y="10697"/>
                </a:lnTo>
                <a:lnTo>
                  <a:pt x="20497" y="10278"/>
                </a:lnTo>
                <a:lnTo>
                  <a:pt x="20497" y="9860"/>
                </a:lnTo>
                <a:lnTo>
                  <a:pt x="20497" y="9442"/>
                </a:lnTo>
                <a:lnTo>
                  <a:pt x="20497" y="8964"/>
                </a:lnTo>
                <a:lnTo>
                  <a:pt x="20377" y="8545"/>
                </a:lnTo>
                <a:lnTo>
                  <a:pt x="20258" y="8127"/>
                </a:lnTo>
                <a:lnTo>
                  <a:pt x="20078" y="7709"/>
                </a:lnTo>
                <a:lnTo>
                  <a:pt x="19839" y="7350"/>
                </a:lnTo>
                <a:lnTo>
                  <a:pt x="19600" y="6992"/>
                </a:lnTo>
                <a:lnTo>
                  <a:pt x="19302" y="6693"/>
                </a:lnTo>
                <a:lnTo>
                  <a:pt x="19003" y="6394"/>
                </a:lnTo>
                <a:lnTo>
                  <a:pt x="18644" y="6155"/>
                </a:lnTo>
                <a:lnTo>
                  <a:pt x="18226" y="5976"/>
                </a:lnTo>
                <a:lnTo>
                  <a:pt x="17808" y="5856"/>
                </a:lnTo>
                <a:lnTo>
                  <a:pt x="17389" y="5797"/>
                </a:lnTo>
                <a:close/>
                <a:moveTo>
                  <a:pt x="6693" y="10697"/>
                </a:moveTo>
                <a:lnTo>
                  <a:pt x="7111" y="10816"/>
                </a:lnTo>
                <a:lnTo>
                  <a:pt x="7410" y="11055"/>
                </a:lnTo>
                <a:lnTo>
                  <a:pt x="7709" y="11294"/>
                </a:lnTo>
                <a:lnTo>
                  <a:pt x="7888" y="11593"/>
                </a:lnTo>
                <a:lnTo>
                  <a:pt x="8068" y="11951"/>
                </a:lnTo>
                <a:lnTo>
                  <a:pt x="8187" y="12370"/>
                </a:lnTo>
                <a:lnTo>
                  <a:pt x="8187" y="12788"/>
                </a:lnTo>
                <a:lnTo>
                  <a:pt x="8187" y="13146"/>
                </a:lnTo>
                <a:lnTo>
                  <a:pt x="8127" y="13565"/>
                </a:lnTo>
                <a:lnTo>
                  <a:pt x="7948" y="13923"/>
                </a:lnTo>
                <a:lnTo>
                  <a:pt x="7769" y="14222"/>
                </a:lnTo>
                <a:lnTo>
                  <a:pt x="7470" y="14521"/>
                </a:lnTo>
                <a:lnTo>
                  <a:pt x="7111" y="14700"/>
                </a:lnTo>
                <a:lnTo>
                  <a:pt x="6633" y="14820"/>
                </a:lnTo>
                <a:lnTo>
                  <a:pt x="6155" y="14820"/>
                </a:lnTo>
                <a:lnTo>
                  <a:pt x="5677" y="14760"/>
                </a:lnTo>
                <a:lnTo>
                  <a:pt x="5259" y="14581"/>
                </a:lnTo>
                <a:lnTo>
                  <a:pt x="4901" y="14401"/>
                </a:lnTo>
                <a:lnTo>
                  <a:pt x="4602" y="14162"/>
                </a:lnTo>
                <a:lnTo>
                  <a:pt x="4422" y="13804"/>
                </a:lnTo>
                <a:lnTo>
                  <a:pt x="4243" y="13505"/>
                </a:lnTo>
                <a:lnTo>
                  <a:pt x="4183" y="13146"/>
                </a:lnTo>
                <a:lnTo>
                  <a:pt x="4183" y="12728"/>
                </a:lnTo>
                <a:lnTo>
                  <a:pt x="4243" y="12370"/>
                </a:lnTo>
                <a:lnTo>
                  <a:pt x="4363" y="12011"/>
                </a:lnTo>
                <a:lnTo>
                  <a:pt x="4542" y="11653"/>
                </a:lnTo>
                <a:lnTo>
                  <a:pt x="4781" y="11354"/>
                </a:lnTo>
                <a:lnTo>
                  <a:pt x="5080" y="11115"/>
                </a:lnTo>
                <a:lnTo>
                  <a:pt x="5438" y="10876"/>
                </a:lnTo>
                <a:lnTo>
                  <a:pt x="5797" y="10756"/>
                </a:lnTo>
                <a:lnTo>
                  <a:pt x="6275" y="10697"/>
                </a:lnTo>
                <a:close/>
                <a:moveTo>
                  <a:pt x="5916" y="9979"/>
                </a:moveTo>
                <a:lnTo>
                  <a:pt x="5618" y="10099"/>
                </a:lnTo>
                <a:lnTo>
                  <a:pt x="5020" y="10398"/>
                </a:lnTo>
                <a:lnTo>
                  <a:pt x="4602" y="10637"/>
                </a:lnTo>
                <a:lnTo>
                  <a:pt x="4183" y="11115"/>
                </a:lnTo>
                <a:lnTo>
                  <a:pt x="3825" y="11593"/>
                </a:lnTo>
                <a:lnTo>
                  <a:pt x="3586" y="12190"/>
                </a:lnTo>
                <a:lnTo>
                  <a:pt x="3466" y="12788"/>
                </a:lnTo>
                <a:lnTo>
                  <a:pt x="3466" y="13326"/>
                </a:lnTo>
                <a:lnTo>
                  <a:pt x="3586" y="13864"/>
                </a:lnTo>
                <a:lnTo>
                  <a:pt x="3825" y="14342"/>
                </a:lnTo>
                <a:lnTo>
                  <a:pt x="4124" y="14760"/>
                </a:lnTo>
                <a:lnTo>
                  <a:pt x="4542" y="15118"/>
                </a:lnTo>
                <a:lnTo>
                  <a:pt x="5020" y="15417"/>
                </a:lnTo>
                <a:lnTo>
                  <a:pt x="5498" y="15596"/>
                </a:lnTo>
                <a:lnTo>
                  <a:pt x="6096" y="15656"/>
                </a:lnTo>
                <a:lnTo>
                  <a:pt x="6693" y="15656"/>
                </a:lnTo>
                <a:lnTo>
                  <a:pt x="7231" y="15477"/>
                </a:lnTo>
                <a:lnTo>
                  <a:pt x="7709" y="15238"/>
                </a:lnTo>
                <a:lnTo>
                  <a:pt x="8127" y="14939"/>
                </a:lnTo>
                <a:lnTo>
                  <a:pt x="8486" y="14521"/>
                </a:lnTo>
                <a:lnTo>
                  <a:pt x="8725" y="14103"/>
                </a:lnTo>
                <a:lnTo>
                  <a:pt x="8844" y="13625"/>
                </a:lnTo>
                <a:lnTo>
                  <a:pt x="8964" y="13146"/>
                </a:lnTo>
                <a:lnTo>
                  <a:pt x="8964" y="12609"/>
                </a:lnTo>
                <a:lnTo>
                  <a:pt x="8904" y="12131"/>
                </a:lnTo>
                <a:lnTo>
                  <a:pt x="8725" y="11653"/>
                </a:lnTo>
                <a:lnTo>
                  <a:pt x="8486" y="11234"/>
                </a:lnTo>
                <a:lnTo>
                  <a:pt x="8127" y="10816"/>
                </a:lnTo>
                <a:lnTo>
                  <a:pt x="7709" y="10517"/>
                </a:lnTo>
                <a:lnTo>
                  <a:pt x="7171" y="10278"/>
                </a:lnTo>
                <a:lnTo>
                  <a:pt x="6574" y="10159"/>
                </a:lnTo>
                <a:lnTo>
                  <a:pt x="6514" y="10099"/>
                </a:lnTo>
                <a:lnTo>
                  <a:pt x="6454" y="9979"/>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7"/>
          <p:cNvSpPr/>
          <p:nvPr/>
        </p:nvSpPr>
        <p:spPr>
          <a:xfrm rot="8224608">
            <a:off x="7859223" y="3153271"/>
            <a:ext cx="501993" cy="771678"/>
          </a:xfrm>
          <a:custGeom>
            <a:avLst/>
            <a:gdLst/>
            <a:ahLst/>
            <a:cxnLst/>
            <a:rect l="l" t="t" r="r" b="b"/>
            <a:pathLst>
              <a:path w="22469" h="34540" extrusionOk="0">
                <a:moveTo>
                  <a:pt x="8785" y="1435"/>
                </a:moveTo>
                <a:lnTo>
                  <a:pt x="9083" y="1733"/>
                </a:lnTo>
                <a:lnTo>
                  <a:pt x="9382" y="2032"/>
                </a:lnTo>
                <a:lnTo>
                  <a:pt x="9860" y="2749"/>
                </a:lnTo>
                <a:lnTo>
                  <a:pt x="10278" y="3407"/>
                </a:lnTo>
                <a:lnTo>
                  <a:pt x="10816" y="4064"/>
                </a:lnTo>
                <a:lnTo>
                  <a:pt x="11354" y="4661"/>
                </a:lnTo>
                <a:lnTo>
                  <a:pt x="12011" y="5199"/>
                </a:lnTo>
                <a:lnTo>
                  <a:pt x="12669" y="5618"/>
                </a:lnTo>
                <a:lnTo>
                  <a:pt x="13386" y="6036"/>
                </a:lnTo>
                <a:lnTo>
                  <a:pt x="12489" y="5857"/>
                </a:lnTo>
                <a:lnTo>
                  <a:pt x="11653" y="5677"/>
                </a:lnTo>
                <a:lnTo>
                  <a:pt x="11294" y="5558"/>
                </a:lnTo>
                <a:lnTo>
                  <a:pt x="10936" y="5379"/>
                </a:lnTo>
                <a:lnTo>
                  <a:pt x="10637" y="5080"/>
                </a:lnTo>
                <a:lnTo>
                  <a:pt x="10278" y="4721"/>
                </a:lnTo>
                <a:lnTo>
                  <a:pt x="9800" y="3944"/>
                </a:lnTo>
                <a:lnTo>
                  <a:pt x="9322" y="3168"/>
                </a:lnTo>
                <a:lnTo>
                  <a:pt x="9024" y="2331"/>
                </a:lnTo>
                <a:lnTo>
                  <a:pt x="8785" y="1435"/>
                </a:lnTo>
                <a:close/>
                <a:moveTo>
                  <a:pt x="15656" y="1016"/>
                </a:moveTo>
                <a:lnTo>
                  <a:pt x="15597" y="2271"/>
                </a:lnTo>
                <a:lnTo>
                  <a:pt x="15477" y="3168"/>
                </a:lnTo>
                <a:lnTo>
                  <a:pt x="15358" y="4064"/>
                </a:lnTo>
                <a:lnTo>
                  <a:pt x="15119" y="4960"/>
                </a:lnTo>
                <a:lnTo>
                  <a:pt x="14999" y="5319"/>
                </a:lnTo>
                <a:lnTo>
                  <a:pt x="14820" y="5618"/>
                </a:lnTo>
                <a:lnTo>
                  <a:pt x="14641" y="5916"/>
                </a:lnTo>
                <a:lnTo>
                  <a:pt x="14402" y="6096"/>
                </a:lnTo>
                <a:lnTo>
                  <a:pt x="14163" y="6155"/>
                </a:lnTo>
                <a:lnTo>
                  <a:pt x="13924" y="6155"/>
                </a:lnTo>
                <a:lnTo>
                  <a:pt x="14043" y="6036"/>
                </a:lnTo>
                <a:lnTo>
                  <a:pt x="14163" y="5916"/>
                </a:lnTo>
                <a:lnTo>
                  <a:pt x="14222" y="5797"/>
                </a:lnTo>
                <a:lnTo>
                  <a:pt x="14222" y="5618"/>
                </a:lnTo>
                <a:lnTo>
                  <a:pt x="14103" y="4960"/>
                </a:lnTo>
                <a:lnTo>
                  <a:pt x="14103" y="4363"/>
                </a:lnTo>
                <a:lnTo>
                  <a:pt x="14163" y="3705"/>
                </a:lnTo>
                <a:lnTo>
                  <a:pt x="14282" y="3108"/>
                </a:lnTo>
                <a:lnTo>
                  <a:pt x="14521" y="2510"/>
                </a:lnTo>
                <a:lnTo>
                  <a:pt x="14820" y="1972"/>
                </a:lnTo>
                <a:lnTo>
                  <a:pt x="15238" y="1494"/>
                </a:lnTo>
                <a:lnTo>
                  <a:pt x="15656" y="1016"/>
                </a:lnTo>
                <a:close/>
                <a:moveTo>
                  <a:pt x="19062" y="5199"/>
                </a:moveTo>
                <a:lnTo>
                  <a:pt x="19122" y="5259"/>
                </a:lnTo>
                <a:lnTo>
                  <a:pt x="19062" y="5379"/>
                </a:lnTo>
                <a:lnTo>
                  <a:pt x="18644" y="5618"/>
                </a:lnTo>
                <a:lnTo>
                  <a:pt x="17927" y="5976"/>
                </a:lnTo>
                <a:lnTo>
                  <a:pt x="17389" y="6096"/>
                </a:lnTo>
                <a:lnTo>
                  <a:pt x="16911" y="6215"/>
                </a:lnTo>
                <a:lnTo>
                  <a:pt x="15836" y="6335"/>
                </a:lnTo>
                <a:lnTo>
                  <a:pt x="15836" y="6335"/>
                </a:lnTo>
                <a:lnTo>
                  <a:pt x="17210" y="5797"/>
                </a:lnTo>
                <a:lnTo>
                  <a:pt x="18584" y="5319"/>
                </a:lnTo>
                <a:lnTo>
                  <a:pt x="19062" y="5199"/>
                </a:lnTo>
                <a:close/>
                <a:moveTo>
                  <a:pt x="5080" y="9083"/>
                </a:moveTo>
                <a:lnTo>
                  <a:pt x="4900" y="9143"/>
                </a:lnTo>
                <a:lnTo>
                  <a:pt x="4542" y="9322"/>
                </a:lnTo>
                <a:lnTo>
                  <a:pt x="4183" y="9621"/>
                </a:lnTo>
                <a:lnTo>
                  <a:pt x="3944" y="9980"/>
                </a:lnTo>
                <a:lnTo>
                  <a:pt x="3705" y="10517"/>
                </a:lnTo>
                <a:lnTo>
                  <a:pt x="3646" y="10816"/>
                </a:lnTo>
                <a:lnTo>
                  <a:pt x="3586" y="11055"/>
                </a:lnTo>
                <a:lnTo>
                  <a:pt x="3586" y="11294"/>
                </a:lnTo>
                <a:lnTo>
                  <a:pt x="3646" y="11533"/>
                </a:lnTo>
                <a:lnTo>
                  <a:pt x="3825" y="11653"/>
                </a:lnTo>
                <a:lnTo>
                  <a:pt x="3944" y="11772"/>
                </a:lnTo>
                <a:lnTo>
                  <a:pt x="4183" y="11832"/>
                </a:lnTo>
                <a:lnTo>
                  <a:pt x="4363" y="11832"/>
                </a:lnTo>
                <a:lnTo>
                  <a:pt x="4482" y="11772"/>
                </a:lnTo>
                <a:lnTo>
                  <a:pt x="4661" y="11593"/>
                </a:lnTo>
                <a:lnTo>
                  <a:pt x="4721" y="11474"/>
                </a:lnTo>
                <a:lnTo>
                  <a:pt x="4721" y="11235"/>
                </a:lnTo>
                <a:lnTo>
                  <a:pt x="4781" y="10936"/>
                </a:lnTo>
                <a:lnTo>
                  <a:pt x="4841" y="10697"/>
                </a:lnTo>
                <a:lnTo>
                  <a:pt x="5020" y="10278"/>
                </a:lnTo>
                <a:lnTo>
                  <a:pt x="5259" y="9860"/>
                </a:lnTo>
                <a:lnTo>
                  <a:pt x="5319" y="9681"/>
                </a:lnTo>
                <a:lnTo>
                  <a:pt x="5319" y="9502"/>
                </a:lnTo>
                <a:lnTo>
                  <a:pt x="5319" y="9263"/>
                </a:lnTo>
                <a:lnTo>
                  <a:pt x="5199" y="9143"/>
                </a:lnTo>
                <a:lnTo>
                  <a:pt x="5080" y="9083"/>
                </a:lnTo>
                <a:close/>
                <a:moveTo>
                  <a:pt x="7769" y="10458"/>
                </a:moveTo>
                <a:lnTo>
                  <a:pt x="7649" y="10517"/>
                </a:lnTo>
                <a:lnTo>
                  <a:pt x="7530" y="10757"/>
                </a:lnTo>
                <a:lnTo>
                  <a:pt x="7350" y="11474"/>
                </a:lnTo>
                <a:lnTo>
                  <a:pt x="7291" y="11892"/>
                </a:lnTo>
                <a:lnTo>
                  <a:pt x="7291" y="12191"/>
                </a:lnTo>
                <a:lnTo>
                  <a:pt x="7350" y="12489"/>
                </a:lnTo>
                <a:lnTo>
                  <a:pt x="7410" y="12669"/>
                </a:lnTo>
                <a:lnTo>
                  <a:pt x="7649" y="12788"/>
                </a:lnTo>
                <a:lnTo>
                  <a:pt x="7828" y="12788"/>
                </a:lnTo>
                <a:lnTo>
                  <a:pt x="8008" y="12728"/>
                </a:lnTo>
                <a:lnTo>
                  <a:pt x="8067" y="12609"/>
                </a:lnTo>
                <a:lnTo>
                  <a:pt x="8187" y="12430"/>
                </a:lnTo>
                <a:lnTo>
                  <a:pt x="8187" y="12191"/>
                </a:lnTo>
                <a:lnTo>
                  <a:pt x="8187" y="11713"/>
                </a:lnTo>
                <a:lnTo>
                  <a:pt x="8067" y="11055"/>
                </a:lnTo>
                <a:lnTo>
                  <a:pt x="7948" y="10577"/>
                </a:lnTo>
                <a:lnTo>
                  <a:pt x="7828" y="10458"/>
                </a:lnTo>
                <a:close/>
                <a:moveTo>
                  <a:pt x="11832" y="10816"/>
                </a:moveTo>
                <a:lnTo>
                  <a:pt x="11713" y="10876"/>
                </a:lnTo>
                <a:lnTo>
                  <a:pt x="11593" y="10936"/>
                </a:lnTo>
                <a:lnTo>
                  <a:pt x="11354" y="11294"/>
                </a:lnTo>
                <a:lnTo>
                  <a:pt x="11115" y="11713"/>
                </a:lnTo>
                <a:lnTo>
                  <a:pt x="10995" y="12250"/>
                </a:lnTo>
                <a:lnTo>
                  <a:pt x="10936" y="12489"/>
                </a:lnTo>
                <a:lnTo>
                  <a:pt x="10936" y="12728"/>
                </a:lnTo>
                <a:lnTo>
                  <a:pt x="10995" y="12908"/>
                </a:lnTo>
                <a:lnTo>
                  <a:pt x="11115" y="13087"/>
                </a:lnTo>
                <a:lnTo>
                  <a:pt x="11235" y="13266"/>
                </a:lnTo>
                <a:lnTo>
                  <a:pt x="11414" y="13386"/>
                </a:lnTo>
                <a:lnTo>
                  <a:pt x="11772" y="13386"/>
                </a:lnTo>
                <a:lnTo>
                  <a:pt x="11892" y="13326"/>
                </a:lnTo>
                <a:lnTo>
                  <a:pt x="12011" y="13206"/>
                </a:lnTo>
                <a:lnTo>
                  <a:pt x="12131" y="12848"/>
                </a:lnTo>
                <a:lnTo>
                  <a:pt x="12191" y="12430"/>
                </a:lnTo>
                <a:lnTo>
                  <a:pt x="12191" y="11952"/>
                </a:lnTo>
                <a:lnTo>
                  <a:pt x="12191" y="11533"/>
                </a:lnTo>
                <a:lnTo>
                  <a:pt x="12071" y="11115"/>
                </a:lnTo>
                <a:lnTo>
                  <a:pt x="12011" y="10876"/>
                </a:lnTo>
                <a:lnTo>
                  <a:pt x="11892" y="10816"/>
                </a:lnTo>
                <a:close/>
                <a:moveTo>
                  <a:pt x="15597" y="10757"/>
                </a:moveTo>
                <a:lnTo>
                  <a:pt x="15537" y="10816"/>
                </a:lnTo>
                <a:lnTo>
                  <a:pt x="15477" y="10936"/>
                </a:lnTo>
                <a:lnTo>
                  <a:pt x="15358" y="11235"/>
                </a:lnTo>
                <a:lnTo>
                  <a:pt x="15358" y="11653"/>
                </a:lnTo>
                <a:lnTo>
                  <a:pt x="15417" y="12071"/>
                </a:lnTo>
                <a:lnTo>
                  <a:pt x="15537" y="12549"/>
                </a:lnTo>
                <a:lnTo>
                  <a:pt x="15716" y="12908"/>
                </a:lnTo>
                <a:lnTo>
                  <a:pt x="15895" y="13206"/>
                </a:lnTo>
                <a:lnTo>
                  <a:pt x="16015" y="13326"/>
                </a:lnTo>
                <a:lnTo>
                  <a:pt x="16075" y="13386"/>
                </a:lnTo>
                <a:lnTo>
                  <a:pt x="16314" y="13445"/>
                </a:lnTo>
                <a:lnTo>
                  <a:pt x="16493" y="13386"/>
                </a:lnTo>
                <a:lnTo>
                  <a:pt x="16553" y="13326"/>
                </a:lnTo>
                <a:lnTo>
                  <a:pt x="16612" y="13147"/>
                </a:lnTo>
                <a:lnTo>
                  <a:pt x="16612" y="12967"/>
                </a:lnTo>
                <a:lnTo>
                  <a:pt x="16553" y="12728"/>
                </a:lnTo>
                <a:lnTo>
                  <a:pt x="16433" y="12191"/>
                </a:lnTo>
                <a:lnTo>
                  <a:pt x="16194" y="11653"/>
                </a:lnTo>
                <a:lnTo>
                  <a:pt x="15955" y="11175"/>
                </a:lnTo>
                <a:lnTo>
                  <a:pt x="15716" y="10876"/>
                </a:lnTo>
                <a:lnTo>
                  <a:pt x="15597" y="10757"/>
                </a:lnTo>
                <a:close/>
                <a:moveTo>
                  <a:pt x="19481" y="11354"/>
                </a:moveTo>
                <a:lnTo>
                  <a:pt x="19301" y="11414"/>
                </a:lnTo>
                <a:lnTo>
                  <a:pt x="19182" y="11533"/>
                </a:lnTo>
                <a:lnTo>
                  <a:pt x="19122" y="11713"/>
                </a:lnTo>
                <a:lnTo>
                  <a:pt x="19062" y="11952"/>
                </a:lnTo>
                <a:lnTo>
                  <a:pt x="19003" y="12489"/>
                </a:lnTo>
                <a:lnTo>
                  <a:pt x="19062" y="13087"/>
                </a:lnTo>
                <a:lnTo>
                  <a:pt x="19182" y="13625"/>
                </a:lnTo>
                <a:lnTo>
                  <a:pt x="19361" y="14043"/>
                </a:lnTo>
                <a:lnTo>
                  <a:pt x="19481" y="14103"/>
                </a:lnTo>
                <a:lnTo>
                  <a:pt x="19600" y="14103"/>
                </a:lnTo>
                <a:lnTo>
                  <a:pt x="19720" y="14043"/>
                </a:lnTo>
                <a:lnTo>
                  <a:pt x="19839" y="13864"/>
                </a:lnTo>
                <a:lnTo>
                  <a:pt x="19899" y="13326"/>
                </a:lnTo>
                <a:lnTo>
                  <a:pt x="19899" y="12489"/>
                </a:lnTo>
                <a:lnTo>
                  <a:pt x="19839" y="12071"/>
                </a:lnTo>
                <a:lnTo>
                  <a:pt x="19780" y="11713"/>
                </a:lnTo>
                <a:lnTo>
                  <a:pt x="19660" y="11474"/>
                </a:lnTo>
                <a:lnTo>
                  <a:pt x="19600" y="11414"/>
                </a:lnTo>
                <a:lnTo>
                  <a:pt x="19481" y="11354"/>
                </a:lnTo>
                <a:close/>
                <a:moveTo>
                  <a:pt x="5319" y="13565"/>
                </a:moveTo>
                <a:lnTo>
                  <a:pt x="5199" y="13685"/>
                </a:lnTo>
                <a:lnTo>
                  <a:pt x="5020" y="13864"/>
                </a:lnTo>
                <a:lnTo>
                  <a:pt x="4721" y="14222"/>
                </a:lnTo>
                <a:lnTo>
                  <a:pt x="4542" y="14461"/>
                </a:lnTo>
                <a:lnTo>
                  <a:pt x="4422" y="14820"/>
                </a:lnTo>
                <a:lnTo>
                  <a:pt x="4363" y="15298"/>
                </a:lnTo>
                <a:lnTo>
                  <a:pt x="4303" y="15776"/>
                </a:lnTo>
                <a:lnTo>
                  <a:pt x="4363" y="16015"/>
                </a:lnTo>
                <a:lnTo>
                  <a:pt x="4482" y="16134"/>
                </a:lnTo>
                <a:lnTo>
                  <a:pt x="4661" y="16314"/>
                </a:lnTo>
                <a:lnTo>
                  <a:pt x="4781" y="16433"/>
                </a:lnTo>
                <a:lnTo>
                  <a:pt x="4960" y="16433"/>
                </a:lnTo>
                <a:lnTo>
                  <a:pt x="5080" y="16374"/>
                </a:lnTo>
                <a:lnTo>
                  <a:pt x="5139" y="16194"/>
                </a:lnTo>
                <a:lnTo>
                  <a:pt x="5259" y="16015"/>
                </a:lnTo>
                <a:lnTo>
                  <a:pt x="5378" y="15537"/>
                </a:lnTo>
                <a:lnTo>
                  <a:pt x="5438" y="14999"/>
                </a:lnTo>
                <a:lnTo>
                  <a:pt x="5498" y="14402"/>
                </a:lnTo>
                <a:lnTo>
                  <a:pt x="5498" y="13685"/>
                </a:lnTo>
                <a:lnTo>
                  <a:pt x="5438" y="13565"/>
                </a:lnTo>
                <a:close/>
                <a:moveTo>
                  <a:pt x="9382" y="13983"/>
                </a:moveTo>
                <a:lnTo>
                  <a:pt x="9263" y="14043"/>
                </a:lnTo>
                <a:lnTo>
                  <a:pt x="9143" y="14282"/>
                </a:lnTo>
                <a:lnTo>
                  <a:pt x="9024" y="14641"/>
                </a:lnTo>
                <a:lnTo>
                  <a:pt x="8904" y="14999"/>
                </a:lnTo>
                <a:lnTo>
                  <a:pt x="8785" y="15836"/>
                </a:lnTo>
                <a:lnTo>
                  <a:pt x="8785" y="16314"/>
                </a:lnTo>
                <a:lnTo>
                  <a:pt x="8844" y="16433"/>
                </a:lnTo>
                <a:lnTo>
                  <a:pt x="8964" y="16613"/>
                </a:lnTo>
                <a:lnTo>
                  <a:pt x="9143" y="16792"/>
                </a:lnTo>
                <a:lnTo>
                  <a:pt x="9322" y="16911"/>
                </a:lnTo>
                <a:lnTo>
                  <a:pt x="9561" y="16911"/>
                </a:lnTo>
                <a:lnTo>
                  <a:pt x="9621" y="16732"/>
                </a:lnTo>
                <a:lnTo>
                  <a:pt x="9621" y="16493"/>
                </a:lnTo>
                <a:lnTo>
                  <a:pt x="9561" y="15178"/>
                </a:lnTo>
                <a:lnTo>
                  <a:pt x="9561" y="14342"/>
                </a:lnTo>
                <a:lnTo>
                  <a:pt x="9502" y="14103"/>
                </a:lnTo>
                <a:lnTo>
                  <a:pt x="9442" y="13983"/>
                </a:lnTo>
                <a:close/>
                <a:moveTo>
                  <a:pt x="14043" y="14700"/>
                </a:moveTo>
                <a:lnTo>
                  <a:pt x="13924" y="14820"/>
                </a:lnTo>
                <a:lnTo>
                  <a:pt x="13804" y="14999"/>
                </a:lnTo>
                <a:lnTo>
                  <a:pt x="13565" y="15656"/>
                </a:lnTo>
                <a:lnTo>
                  <a:pt x="13326" y="16314"/>
                </a:lnTo>
                <a:lnTo>
                  <a:pt x="13326" y="16553"/>
                </a:lnTo>
                <a:lnTo>
                  <a:pt x="13326" y="16732"/>
                </a:lnTo>
                <a:lnTo>
                  <a:pt x="13445" y="16971"/>
                </a:lnTo>
                <a:lnTo>
                  <a:pt x="13684" y="17210"/>
                </a:lnTo>
                <a:lnTo>
                  <a:pt x="13924" y="17210"/>
                </a:lnTo>
                <a:lnTo>
                  <a:pt x="14043" y="17091"/>
                </a:lnTo>
                <a:lnTo>
                  <a:pt x="14103" y="16852"/>
                </a:lnTo>
                <a:lnTo>
                  <a:pt x="14163" y="16433"/>
                </a:lnTo>
                <a:lnTo>
                  <a:pt x="14222" y="15716"/>
                </a:lnTo>
                <a:lnTo>
                  <a:pt x="14222" y="15059"/>
                </a:lnTo>
                <a:lnTo>
                  <a:pt x="14163" y="14820"/>
                </a:lnTo>
                <a:lnTo>
                  <a:pt x="14103" y="14760"/>
                </a:lnTo>
                <a:lnTo>
                  <a:pt x="14043" y="14700"/>
                </a:lnTo>
                <a:close/>
                <a:moveTo>
                  <a:pt x="17509" y="15119"/>
                </a:moveTo>
                <a:lnTo>
                  <a:pt x="17389" y="15716"/>
                </a:lnTo>
                <a:lnTo>
                  <a:pt x="17270" y="16254"/>
                </a:lnTo>
                <a:lnTo>
                  <a:pt x="17210" y="16852"/>
                </a:lnTo>
                <a:lnTo>
                  <a:pt x="17210" y="17330"/>
                </a:lnTo>
                <a:lnTo>
                  <a:pt x="17270" y="17748"/>
                </a:lnTo>
                <a:lnTo>
                  <a:pt x="17330" y="17867"/>
                </a:lnTo>
                <a:lnTo>
                  <a:pt x="17628" y="17867"/>
                </a:lnTo>
                <a:lnTo>
                  <a:pt x="17808" y="17748"/>
                </a:lnTo>
                <a:lnTo>
                  <a:pt x="17927" y="17628"/>
                </a:lnTo>
                <a:lnTo>
                  <a:pt x="18047" y="17449"/>
                </a:lnTo>
                <a:lnTo>
                  <a:pt x="18106" y="17330"/>
                </a:lnTo>
                <a:lnTo>
                  <a:pt x="18106" y="17150"/>
                </a:lnTo>
                <a:lnTo>
                  <a:pt x="18047" y="16732"/>
                </a:lnTo>
                <a:lnTo>
                  <a:pt x="17927" y="16374"/>
                </a:lnTo>
                <a:lnTo>
                  <a:pt x="17628" y="15656"/>
                </a:lnTo>
                <a:lnTo>
                  <a:pt x="17509" y="15358"/>
                </a:lnTo>
                <a:lnTo>
                  <a:pt x="17509" y="15119"/>
                </a:lnTo>
                <a:close/>
                <a:moveTo>
                  <a:pt x="21034" y="16194"/>
                </a:moveTo>
                <a:lnTo>
                  <a:pt x="20855" y="16254"/>
                </a:lnTo>
                <a:lnTo>
                  <a:pt x="20497" y="16433"/>
                </a:lnTo>
                <a:lnTo>
                  <a:pt x="20258" y="16732"/>
                </a:lnTo>
                <a:lnTo>
                  <a:pt x="20019" y="17210"/>
                </a:lnTo>
                <a:lnTo>
                  <a:pt x="19839" y="17688"/>
                </a:lnTo>
                <a:lnTo>
                  <a:pt x="19780" y="17867"/>
                </a:lnTo>
                <a:lnTo>
                  <a:pt x="19780" y="17987"/>
                </a:lnTo>
                <a:lnTo>
                  <a:pt x="19899" y="18226"/>
                </a:lnTo>
                <a:lnTo>
                  <a:pt x="20138" y="18405"/>
                </a:lnTo>
                <a:lnTo>
                  <a:pt x="20258" y="18465"/>
                </a:lnTo>
                <a:lnTo>
                  <a:pt x="20377" y="18465"/>
                </a:lnTo>
                <a:lnTo>
                  <a:pt x="20497" y="18345"/>
                </a:lnTo>
                <a:lnTo>
                  <a:pt x="20616" y="18166"/>
                </a:lnTo>
                <a:lnTo>
                  <a:pt x="20855" y="17449"/>
                </a:lnTo>
                <a:lnTo>
                  <a:pt x="21154" y="16672"/>
                </a:lnTo>
                <a:lnTo>
                  <a:pt x="21154" y="16374"/>
                </a:lnTo>
                <a:lnTo>
                  <a:pt x="21154" y="16314"/>
                </a:lnTo>
                <a:lnTo>
                  <a:pt x="21094" y="16254"/>
                </a:lnTo>
                <a:lnTo>
                  <a:pt x="21034" y="16194"/>
                </a:lnTo>
                <a:close/>
                <a:moveTo>
                  <a:pt x="2211" y="18644"/>
                </a:moveTo>
                <a:lnTo>
                  <a:pt x="2152" y="18704"/>
                </a:lnTo>
                <a:lnTo>
                  <a:pt x="2032" y="18764"/>
                </a:lnTo>
                <a:lnTo>
                  <a:pt x="1972" y="18943"/>
                </a:lnTo>
                <a:lnTo>
                  <a:pt x="1913" y="19122"/>
                </a:lnTo>
                <a:lnTo>
                  <a:pt x="1972" y="19361"/>
                </a:lnTo>
                <a:lnTo>
                  <a:pt x="2032" y="19600"/>
                </a:lnTo>
                <a:lnTo>
                  <a:pt x="2271" y="20078"/>
                </a:lnTo>
                <a:lnTo>
                  <a:pt x="2570" y="20377"/>
                </a:lnTo>
                <a:lnTo>
                  <a:pt x="2869" y="20556"/>
                </a:lnTo>
                <a:lnTo>
                  <a:pt x="3526" y="20556"/>
                </a:lnTo>
                <a:lnTo>
                  <a:pt x="3646" y="20497"/>
                </a:lnTo>
                <a:lnTo>
                  <a:pt x="3646" y="20317"/>
                </a:lnTo>
                <a:lnTo>
                  <a:pt x="3526" y="20138"/>
                </a:lnTo>
                <a:lnTo>
                  <a:pt x="3227" y="19720"/>
                </a:lnTo>
                <a:lnTo>
                  <a:pt x="2809" y="19122"/>
                </a:lnTo>
                <a:lnTo>
                  <a:pt x="2630" y="18883"/>
                </a:lnTo>
                <a:lnTo>
                  <a:pt x="2450" y="18704"/>
                </a:lnTo>
                <a:lnTo>
                  <a:pt x="2211" y="18644"/>
                </a:lnTo>
                <a:close/>
                <a:moveTo>
                  <a:pt x="11354" y="18525"/>
                </a:moveTo>
                <a:lnTo>
                  <a:pt x="11235" y="18644"/>
                </a:lnTo>
                <a:lnTo>
                  <a:pt x="11055" y="19182"/>
                </a:lnTo>
                <a:lnTo>
                  <a:pt x="10876" y="20138"/>
                </a:lnTo>
                <a:lnTo>
                  <a:pt x="10816" y="20616"/>
                </a:lnTo>
                <a:lnTo>
                  <a:pt x="10876" y="20915"/>
                </a:lnTo>
                <a:lnTo>
                  <a:pt x="10936" y="21034"/>
                </a:lnTo>
                <a:lnTo>
                  <a:pt x="11115" y="21034"/>
                </a:lnTo>
                <a:lnTo>
                  <a:pt x="11294" y="20915"/>
                </a:lnTo>
                <a:lnTo>
                  <a:pt x="11414" y="20795"/>
                </a:lnTo>
                <a:lnTo>
                  <a:pt x="11474" y="20616"/>
                </a:lnTo>
                <a:lnTo>
                  <a:pt x="11593" y="20138"/>
                </a:lnTo>
                <a:lnTo>
                  <a:pt x="11653" y="19660"/>
                </a:lnTo>
                <a:lnTo>
                  <a:pt x="11593" y="19302"/>
                </a:lnTo>
                <a:lnTo>
                  <a:pt x="11533" y="18764"/>
                </a:lnTo>
                <a:lnTo>
                  <a:pt x="11474" y="18644"/>
                </a:lnTo>
                <a:lnTo>
                  <a:pt x="11414" y="18525"/>
                </a:lnTo>
                <a:close/>
                <a:moveTo>
                  <a:pt x="6932" y="18166"/>
                </a:moveTo>
                <a:lnTo>
                  <a:pt x="6872" y="18226"/>
                </a:lnTo>
                <a:lnTo>
                  <a:pt x="6693" y="18345"/>
                </a:lnTo>
                <a:lnTo>
                  <a:pt x="6574" y="18584"/>
                </a:lnTo>
                <a:lnTo>
                  <a:pt x="6454" y="18883"/>
                </a:lnTo>
                <a:lnTo>
                  <a:pt x="6335" y="19541"/>
                </a:lnTo>
                <a:lnTo>
                  <a:pt x="6215" y="19959"/>
                </a:lnTo>
                <a:lnTo>
                  <a:pt x="6096" y="20616"/>
                </a:lnTo>
                <a:lnTo>
                  <a:pt x="6096" y="21034"/>
                </a:lnTo>
                <a:lnTo>
                  <a:pt x="6155" y="21333"/>
                </a:lnTo>
                <a:lnTo>
                  <a:pt x="6275" y="21393"/>
                </a:lnTo>
                <a:lnTo>
                  <a:pt x="6335" y="21453"/>
                </a:lnTo>
                <a:lnTo>
                  <a:pt x="6394" y="21453"/>
                </a:lnTo>
                <a:lnTo>
                  <a:pt x="6514" y="21393"/>
                </a:lnTo>
                <a:lnTo>
                  <a:pt x="6693" y="21094"/>
                </a:lnTo>
                <a:lnTo>
                  <a:pt x="6872" y="20676"/>
                </a:lnTo>
                <a:lnTo>
                  <a:pt x="7052" y="20078"/>
                </a:lnTo>
                <a:lnTo>
                  <a:pt x="7111" y="19660"/>
                </a:lnTo>
                <a:lnTo>
                  <a:pt x="7231" y="19062"/>
                </a:lnTo>
                <a:lnTo>
                  <a:pt x="7231" y="18704"/>
                </a:lnTo>
                <a:lnTo>
                  <a:pt x="7231" y="18465"/>
                </a:lnTo>
                <a:lnTo>
                  <a:pt x="7171" y="18286"/>
                </a:lnTo>
                <a:lnTo>
                  <a:pt x="7111" y="18226"/>
                </a:lnTo>
                <a:lnTo>
                  <a:pt x="6992" y="18166"/>
                </a:lnTo>
                <a:close/>
                <a:moveTo>
                  <a:pt x="16075" y="19062"/>
                </a:moveTo>
                <a:lnTo>
                  <a:pt x="15776" y="19421"/>
                </a:lnTo>
                <a:lnTo>
                  <a:pt x="15477" y="19780"/>
                </a:lnTo>
                <a:lnTo>
                  <a:pt x="15417" y="19839"/>
                </a:lnTo>
                <a:lnTo>
                  <a:pt x="15477" y="19720"/>
                </a:lnTo>
                <a:lnTo>
                  <a:pt x="15298" y="20019"/>
                </a:lnTo>
                <a:lnTo>
                  <a:pt x="15178" y="20497"/>
                </a:lnTo>
                <a:lnTo>
                  <a:pt x="15059" y="20975"/>
                </a:lnTo>
                <a:lnTo>
                  <a:pt x="15059" y="21214"/>
                </a:lnTo>
                <a:lnTo>
                  <a:pt x="15178" y="21333"/>
                </a:lnTo>
                <a:lnTo>
                  <a:pt x="15238" y="21453"/>
                </a:lnTo>
                <a:lnTo>
                  <a:pt x="15358" y="21453"/>
                </a:lnTo>
                <a:lnTo>
                  <a:pt x="15417" y="21393"/>
                </a:lnTo>
                <a:lnTo>
                  <a:pt x="15537" y="21333"/>
                </a:lnTo>
                <a:lnTo>
                  <a:pt x="15656" y="21034"/>
                </a:lnTo>
                <a:lnTo>
                  <a:pt x="15776" y="20616"/>
                </a:lnTo>
                <a:lnTo>
                  <a:pt x="15955" y="19720"/>
                </a:lnTo>
                <a:lnTo>
                  <a:pt x="16075" y="19242"/>
                </a:lnTo>
                <a:lnTo>
                  <a:pt x="16134" y="19062"/>
                </a:lnTo>
                <a:close/>
                <a:moveTo>
                  <a:pt x="19003" y="20258"/>
                </a:moveTo>
                <a:lnTo>
                  <a:pt x="19003" y="20377"/>
                </a:lnTo>
                <a:lnTo>
                  <a:pt x="18883" y="20616"/>
                </a:lnTo>
                <a:lnTo>
                  <a:pt x="18525" y="21393"/>
                </a:lnTo>
                <a:lnTo>
                  <a:pt x="18345" y="21811"/>
                </a:lnTo>
                <a:lnTo>
                  <a:pt x="18226" y="22170"/>
                </a:lnTo>
                <a:lnTo>
                  <a:pt x="18286" y="22469"/>
                </a:lnTo>
                <a:lnTo>
                  <a:pt x="18345" y="22588"/>
                </a:lnTo>
                <a:lnTo>
                  <a:pt x="18405" y="22648"/>
                </a:lnTo>
                <a:lnTo>
                  <a:pt x="18525" y="22708"/>
                </a:lnTo>
                <a:lnTo>
                  <a:pt x="18704" y="22648"/>
                </a:lnTo>
                <a:lnTo>
                  <a:pt x="18823" y="22588"/>
                </a:lnTo>
                <a:lnTo>
                  <a:pt x="18943" y="22469"/>
                </a:lnTo>
                <a:lnTo>
                  <a:pt x="19122" y="22110"/>
                </a:lnTo>
                <a:lnTo>
                  <a:pt x="19242" y="21751"/>
                </a:lnTo>
                <a:lnTo>
                  <a:pt x="19361" y="21273"/>
                </a:lnTo>
                <a:lnTo>
                  <a:pt x="19361" y="20855"/>
                </a:lnTo>
                <a:lnTo>
                  <a:pt x="19242" y="20497"/>
                </a:lnTo>
                <a:lnTo>
                  <a:pt x="19182" y="20377"/>
                </a:lnTo>
                <a:lnTo>
                  <a:pt x="19003" y="20258"/>
                </a:lnTo>
                <a:close/>
                <a:moveTo>
                  <a:pt x="8426" y="22827"/>
                </a:moveTo>
                <a:lnTo>
                  <a:pt x="8366" y="22887"/>
                </a:lnTo>
                <a:lnTo>
                  <a:pt x="8127" y="23006"/>
                </a:lnTo>
                <a:lnTo>
                  <a:pt x="7948" y="23305"/>
                </a:lnTo>
                <a:lnTo>
                  <a:pt x="7769" y="23664"/>
                </a:lnTo>
                <a:lnTo>
                  <a:pt x="7709" y="24082"/>
                </a:lnTo>
                <a:lnTo>
                  <a:pt x="7709" y="24261"/>
                </a:lnTo>
                <a:lnTo>
                  <a:pt x="7709" y="24440"/>
                </a:lnTo>
                <a:lnTo>
                  <a:pt x="7769" y="24620"/>
                </a:lnTo>
                <a:lnTo>
                  <a:pt x="7888" y="24799"/>
                </a:lnTo>
                <a:lnTo>
                  <a:pt x="8067" y="24918"/>
                </a:lnTo>
                <a:lnTo>
                  <a:pt x="8187" y="24978"/>
                </a:lnTo>
                <a:lnTo>
                  <a:pt x="8426" y="24978"/>
                </a:lnTo>
                <a:lnTo>
                  <a:pt x="8486" y="24918"/>
                </a:lnTo>
                <a:lnTo>
                  <a:pt x="8546" y="24799"/>
                </a:lnTo>
                <a:lnTo>
                  <a:pt x="8605" y="24440"/>
                </a:lnTo>
                <a:lnTo>
                  <a:pt x="8665" y="24082"/>
                </a:lnTo>
                <a:lnTo>
                  <a:pt x="8665" y="23664"/>
                </a:lnTo>
                <a:lnTo>
                  <a:pt x="8605" y="23066"/>
                </a:lnTo>
                <a:lnTo>
                  <a:pt x="8546" y="22947"/>
                </a:lnTo>
                <a:lnTo>
                  <a:pt x="8546" y="22887"/>
                </a:lnTo>
                <a:lnTo>
                  <a:pt x="8426" y="22827"/>
                </a:lnTo>
                <a:close/>
                <a:moveTo>
                  <a:pt x="13027" y="22708"/>
                </a:moveTo>
                <a:lnTo>
                  <a:pt x="12848" y="22887"/>
                </a:lnTo>
                <a:lnTo>
                  <a:pt x="12728" y="23066"/>
                </a:lnTo>
                <a:lnTo>
                  <a:pt x="12489" y="23604"/>
                </a:lnTo>
                <a:lnTo>
                  <a:pt x="12370" y="24142"/>
                </a:lnTo>
                <a:lnTo>
                  <a:pt x="12370" y="24381"/>
                </a:lnTo>
                <a:lnTo>
                  <a:pt x="12370" y="24620"/>
                </a:lnTo>
                <a:lnTo>
                  <a:pt x="12489" y="24918"/>
                </a:lnTo>
                <a:lnTo>
                  <a:pt x="12728" y="25337"/>
                </a:lnTo>
                <a:lnTo>
                  <a:pt x="12848" y="25456"/>
                </a:lnTo>
                <a:lnTo>
                  <a:pt x="12967" y="25516"/>
                </a:lnTo>
                <a:lnTo>
                  <a:pt x="13087" y="25456"/>
                </a:lnTo>
                <a:lnTo>
                  <a:pt x="13147" y="25217"/>
                </a:lnTo>
                <a:lnTo>
                  <a:pt x="13206" y="24739"/>
                </a:lnTo>
                <a:lnTo>
                  <a:pt x="13206" y="23843"/>
                </a:lnTo>
                <a:lnTo>
                  <a:pt x="13147" y="23006"/>
                </a:lnTo>
                <a:lnTo>
                  <a:pt x="13087" y="22767"/>
                </a:lnTo>
                <a:lnTo>
                  <a:pt x="13087" y="22708"/>
                </a:lnTo>
                <a:close/>
                <a:moveTo>
                  <a:pt x="3825" y="24261"/>
                </a:moveTo>
                <a:lnTo>
                  <a:pt x="3705" y="24381"/>
                </a:lnTo>
                <a:lnTo>
                  <a:pt x="3646" y="24560"/>
                </a:lnTo>
                <a:lnTo>
                  <a:pt x="3586" y="24799"/>
                </a:lnTo>
                <a:lnTo>
                  <a:pt x="3586" y="25098"/>
                </a:lnTo>
                <a:lnTo>
                  <a:pt x="3705" y="25456"/>
                </a:lnTo>
                <a:lnTo>
                  <a:pt x="3885" y="25695"/>
                </a:lnTo>
                <a:lnTo>
                  <a:pt x="4124" y="25934"/>
                </a:lnTo>
                <a:lnTo>
                  <a:pt x="4602" y="26114"/>
                </a:lnTo>
                <a:lnTo>
                  <a:pt x="4841" y="26114"/>
                </a:lnTo>
                <a:lnTo>
                  <a:pt x="4841" y="25994"/>
                </a:lnTo>
                <a:lnTo>
                  <a:pt x="4841" y="25934"/>
                </a:lnTo>
                <a:lnTo>
                  <a:pt x="4781" y="25636"/>
                </a:lnTo>
                <a:lnTo>
                  <a:pt x="4602" y="25277"/>
                </a:lnTo>
                <a:lnTo>
                  <a:pt x="4363" y="24918"/>
                </a:lnTo>
                <a:lnTo>
                  <a:pt x="3944" y="24381"/>
                </a:lnTo>
                <a:lnTo>
                  <a:pt x="3885" y="24321"/>
                </a:lnTo>
                <a:lnTo>
                  <a:pt x="3825" y="24261"/>
                </a:lnTo>
                <a:close/>
                <a:moveTo>
                  <a:pt x="17330" y="23723"/>
                </a:moveTo>
                <a:lnTo>
                  <a:pt x="17091" y="23843"/>
                </a:lnTo>
                <a:lnTo>
                  <a:pt x="16792" y="24082"/>
                </a:lnTo>
                <a:lnTo>
                  <a:pt x="16493" y="24440"/>
                </a:lnTo>
                <a:lnTo>
                  <a:pt x="16254" y="24859"/>
                </a:lnTo>
                <a:lnTo>
                  <a:pt x="16015" y="25277"/>
                </a:lnTo>
                <a:lnTo>
                  <a:pt x="15955" y="25636"/>
                </a:lnTo>
                <a:lnTo>
                  <a:pt x="15895" y="25815"/>
                </a:lnTo>
                <a:lnTo>
                  <a:pt x="15955" y="25994"/>
                </a:lnTo>
                <a:lnTo>
                  <a:pt x="16015" y="26114"/>
                </a:lnTo>
                <a:lnTo>
                  <a:pt x="16134" y="26173"/>
                </a:lnTo>
                <a:lnTo>
                  <a:pt x="16314" y="26293"/>
                </a:lnTo>
                <a:lnTo>
                  <a:pt x="16433" y="26293"/>
                </a:lnTo>
                <a:lnTo>
                  <a:pt x="16553" y="26173"/>
                </a:lnTo>
                <a:lnTo>
                  <a:pt x="16672" y="26054"/>
                </a:lnTo>
                <a:lnTo>
                  <a:pt x="16852" y="25695"/>
                </a:lnTo>
                <a:lnTo>
                  <a:pt x="16971" y="25217"/>
                </a:lnTo>
                <a:lnTo>
                  <a:pt x="17150" y="24201"/>
                </a:lnTo>
                <a:lnTo>
                  <a:pt x="17270" y="23843"/>
                </a:lnTo>
                <a:lnTo>
                  <a:pt x="17330" y="23723"/>
                </a:lnTo>
                <a:close/>
                <a:moveTo>
                  <a:pt x="10517" y="26771"/>
                </a:moveTo>
                <a:lnTo>
                  <a:pt x="10458" y="26831"/>
                </a:lnTo>
                <a:lnTo>
                  <a:pt x="10338" y="27010"/>
                </a:lnTo>
                <a:lnTo>
                  <a:pt x="10219" y="27607"/>
                </a:lnTo>
                <a:lnTo>
                  <a:pt x="10099" y="28384"/>
                </a:lnTo>
                <a:lnTo>
                  <a:pt x="10099" y="28683"/>
                </a:lnTo>
                <a:lnTo>
                  <a:pt x="10159" y="28922"/>
                </a:lnTo>
                <a:lnTo>
                  <a:pt x="10278" y="28982"/>
                </a:lnTo>
                <a:lnTo>
                  <a:pt x="10338" y="29042"/>
                </a:lnTo>
                <a:lnTo>
                  <a:pt x="10517" y="28982"/>
                </a:lnTo>
                <a:lnTo>
                  <a:pt x="10697" y="28922"/>
                </a:lnTo>
                <a:lnTo>
                  <a:pt x="10816" y="28803"/>
                </a:lnTo>
                <a:lnTo>
                  <a:pt x="10936" y="28683"/>
                </a:lnTo>
                <a:lnTo>
                  <a:pt x="11055" y="28325"/>
                </a:lnTo>
                <a:lnTo>
                  <a:pt x="11055" y="27906"/>
                </a:lnTo>
                <a:lnTo>
                  <a:pt x="11055" y="27607"/>
                </a:lnTo>
                <a:lnTo>
                  <a:pt x="10936" y="27309"/>
                </a:lnTo>
                <a:lnTo>
                  <a:pt x="10756" y="26950"/>
                </a:lnTo>
                <a:lnTo>
                  <a:pt x="10637" y="26771"/>
                </a:lnTo>
                <a:close/>
                <a:moveTo>
                  <a:pt x="14282" y="27368"/>
                </a:moveTo>
                <a:lnTo>
                  <a:pt x="14043" y="27428"/>
                </a:lnTo>
                <a:lnTo>
                  <a:pt x="13744" y="27667"/>
                </a:lnTo>
                <a:lnTo>
                  <a:pt x="13386" y="27966"/>
                </a:lnTo>
                <a:lnTo>
                  <a:pt x="13027" y="28325"/>
                </a:lnTo>
                <a:lnTo>
                  <a:pt x="12728" y="28683"/>
                </a:lnTo>
                <a:lnTo>
                  <a:pt x="12489" y="29101"/>
                </a:lnTo>
                <a:lnTo>
                  <a:pt x="12430" y="29281"/>
                </a:lnTo>
                <a:lnTo>
                  <a:pt x="12430" y="29460"/>
                </a:lnTo>
                <a:lnTo>
                  <a:pt x="12489" y="29579"/>
                </a:lnTo>
                <a:lnTo>
                  <a:pt x="12549" y="29699"/>
                </a:lnTo>
                <a:lnTo>
                  <a:pt x="12669" y="29759"/>
                </a:lnTo>
                <a:lnTo>
                  <a:pt x="12788" y="29759"/>
                </a:lnTo>
                <a:lnTo>
                  <a:pt x="12967" y="29699"/>
                </a:lnTo>
                <a:lnTo>
                  <a:pt x="13087" y="29579"/>
                </a:lnTo>
                <a:lnTo>
                  <a:pt x="13445" y="29221"/>
                </a:lnTo>
                <a:lnTo>
                  <a:pt x="13744" y="28743"/>
                </a:lnTo>
                <a:lnTo>
                  <a:pt x="13983" y="28265"/>
                </a:lnTo>
                <a:lnTo>
                  <a:pt x="14222" y="27787"/>
                </a:lnTo>
                <a:lnTo>
                  <a:pt x="14282" y="27488"/>
                </a:lnTo>
                <a:lnTo>
                  <a:pt x="14282" y="27368"/>
                </a:lnTo>
                <a:close/>
                <a:moveTo>
                  <a:pt x="6872" y="27249"/>
                </a:moveTo>
                <a:lnTo>
                  <a:pt x="6813" y="27309"/>
                </a:lnTo>
                <a:lnTo>
                  <a:pt x="6753" y="27548"/>
                </a:lnTo>
                <a:lnTo>
                  <a:pt x="6693" y="27906"/>
                </a:lnTo>
                <a:lnTo>
                  <a:pt x="6574" y="28384"/>
                </a:lnTo>
                <a:lnTo>
                  <a:pt x="6574" y="28862"/>
                </a:lnTo>
                <a:lnTo>
                  <a:pt x="6633" y="29281"/>
                </a:lnTo>
                <a:lnTo>
                  <a:pt x="6753" y="29639"/>
                </a:lnTo>
                <a:lnTo>
                  <a:pt x="6872" y="29818"/>
                </a:lnTo>
                <a:lnTo>
                  <a:pt x="6992" y="29878"/>
                </a:lnTo>
                <a:lnTo>
                  <a:pt x="7231" y="29938"/>
                </a:lnTo>
                <a:lnTo>
                  <a:pt x="7350" y="29938"/>
                </a:lnTo>
                <a:lnTo>
                  <a:pt x="7470" y="29878"/>
                </a:lnTo>
                <a:lnTo>
                  <a:pt x="7530" y="29759"/>
                </a:lnTo>
                <a:lnTo>
                  <a:pt x="7530" y="29400"/>
                </a:lnTo>
                <a:lnTo>
                  <a:pt x="7470" y="28862"/>
                </a:lnTo>
                <a:lnTo>
                  <a:pt x="7350" y="28325"/>
                </a:lnTo>
                <a:lnTo>
                  <a:pt x="7171" y="27847"/>
                </a:lnTo>
                <a:lnTo>
                  <a:pt x="6872" y="27249"/>
                </a:lnTo>
                <a:close/>
                <a:moveTo>
                  <a:pt x="9621" y="30715"/>
                </a:moveTo>
                <a:lnTo>
                  <a:pt x="9502" y="30775"/>
                </a:lnTo>
                <a:lnTo>
                  <a:pt x="9382" y="30894"/>
                </a:lnTo>
                <a:lnTo>
                  <a:pt x="9203" y="31133"/>
                </a:lnTo>
                <a:lnTo>
                  <a:pt x="9143" y="31551"/>
                </a:lnTo>
                <a:lnTo>
                  <a:pt x="9143" y="31731"/>
                </a:lnTo>
                <a:lnTo>
                  <a:pt x="9203" y="31850"/>
                </a:lnTo>
                <a:lnTo>
                  <a:pt x="9322" y="31970"/>
                </a:lnTo>
                <a:lnTo>
                  <a:pt x="9502" y="32029"/>
                </a:lnTo>
                <a:lnTo>
                  <a:pt x="9800" y="32029"/>
                </a:lnTo>
                <a:lnTo>
                  <a:pt x="9920" y="31910"/>
                </a:lnTo>
                <a:lnTo>
                  <a:pt x="9980" y="31790"/>
                </a:lnTo>
                <a:lnTo>
                  <a:pt x="10099" y="31551"/>
                </a:lnTo>
                <a:lnTo>
                  <a:pt x="10039" y="31253"/>
                </a:lnTo>
                <a:lnTo>
                  <a:pt x="9980" y="31014"/>
                </a:lnTo>
                <a:lnTo>
                  <a:pt x="9860" y="30775"/>
                </a:lnTo>
                <a:lnTo>
                  <a:pt x="9741" y="30775"/>
                </a:lnTo>
                <a:lnTo>
                  <a:pt x="9621" y="30715"/>
                </a:lnTo>
                <a:close/>
                <a:moveTo>
                  <a:pt x="9442" y="6275"/>
                </a:moveTo>
                <a:lnTo>
                  <a:pt x="9920" y="6335"/>
                </a:lnTo>
                <a:lnTo>
                  <a:pt x="10338" y="6454"/>
                </a:lnTo>
                <a:lnTo>
                  <a:pt x="10756" y="6633"/>
                </a:lnTo>
                <a:lnTo>
                  <a:pt x="11115" y="6813"/>
                </a:lnTo>
                <a:lnTo>
                  <a:pt x="11832" y="7231"/>
                </a:lnTo>
                <a:lnTo>
                  <a:pt x="12549" y="7649"/>
                </a:lnTo>
                <a:lnTo>
                  <a:pt x="12967" y="7829"/>
                </a:lnTo>
                <a:lnTo>
                  <a:pt x="13386" y="7888"/>
                </a:lnTo>
                <a:lnTo>
                  <a:pt x="13864" y="8008"/>
                </a:lnTo>
                <a:lnTo>
                  <a:pt x="14342" y="8008"/>
                </a:lnTo>
                <a:lnTo>
                  <a:pt x="15358" y="7948"/>
                </a:lnTo>
                <a:lnTo>
                  <a:pt x="16314" y="7888"/>
                </a:lnTo>
                <a:lnTo>
                  <a:pt x="17270" y="7829"/>
                </a:lnTo>
                <a:lnTo>
                  <a:pt x="17748" y="7769"/>
                </a:lnTo>
                <a:lnTo>
                  <a:pt x="18226" y="7829"/>
                </a:lnTo>
                <a:lnTo>
                  <a:pt x="18644" y="7888"/>
                </a:lnTo>
                <a:lnTo>
                  <a:pt x="19122" y="8008"/>
                </a:lnTo>
                <a:lnTo>
                  <a:pt x="19541" y="8187"/>
                </a:lnTo>
                <a:lnTo>
                  <a:pt x="19959" y="8426"/>
                </a:lnTo>
                <a:lnTo>
                  <a:pt x="20317" y="8785"/>
                </a:lnTo>
                <a:lnTo>
                  <a:pt x="20676" y="9203"/>
                </a:lnTo>
                <a:lnTo>
                  <a:pt x="20915" y="9561"/>
                </a:lnTo>
                <a:lnTo>
                  <a:pt x="21094" y="9920"/>
                </a:lnTo>
                <a:lnTo>
                  <a:pt x="21214" y="10338"/>
                </a:lnTo>
                <a:lnTo>
                  <a:pt x="21393" y="10757"/>
                </a:lnTo>
                <a:lnTo>
                  <a:pt x="21512" y="11593"/>
                </a:lnTo>
                <a:lnTo>
                  <a:pt x="21572" y="12489"/>
                </a:lnTo>
                <a:lnTo>
                  <a:pt x="21572" y="13445"/>
                </a:lnTo>
                <a:lnTo>
                  <a:pt x="21512" y="14342"/>
                </a:lnTo>
                <a:lnTo>
                  <a:pt x="21333" y="16015"/>
                </a:lnTo>
                <a:lnTo>
                  <a:pt x="21154" y="17031"/>
                </a:lnTo>
                <a:lnTo>
                  <a:pt x="20975" y="18106"/>
                </a:lnTo>
                <a:lnTo>
                  <a:pt x="20736" y="19122"/>
                </a:lnTo>
                <a:lnTo>
                  <a:pt x="20437" y="20138"/>
                </a:lnTo>
                <a:lnTo>
                  <a:pt x="20138" y="21154"/>
                </a:lnTo>
                <a:lnTo>
                  <a:pt x="19720" y="22110"/>
                </a:lnTo>
                <a:lnTo>
                  <a:pt x="19301" y="23066"/>
                </a:lnTo>
                <a:lnTo>
                  <a:pt x="18883" y="24022"/>
                </a:lnTo>
                <a:lnTo>
                  <a:pt x="18345" y="24978"/>
                </a:lnTo>
                <a:lnTo>
                  <a:pt x="17808" y="25875"/>
                </a:lnTo>
                <a:lnTo>
                  <a:pt x="17210" y="26711"/>
                </a:lnTo>
                <a:lnTo>
                  <a:pt x="16612" y="27607"/>
                </a:lnTo>
                <a:lnTo>
                  <a:pt x="15955" y="28384"/>
                </a:lnTo>
                <a:lnTo>
                  <a:pt x="15238" y="29161"/>
                </a:lnTo>
                <a:lnTo>
                  <a:pt x="14461" y="29938"/>
                </a:lnTo>
                <a:lnTo>
                  <a:pt x="13744" y="30655"/>
                </a:lnTo>
                <a:lnTo>
                  <a:pt x="13087" y="31253"/>
                </a:lnTo>
                <a:lnTo>
                  <a:pt x="12310" y="31850"/>
                </a:lnTo>
                <a:lnTo>
                  <a:pt x="11533" y="32388"/>
                </a:lnTo>
                <a:lnTo>
                  <a:pt x="10697" y="32866"/>
                </a:lnTo>
                <a:lnTo>
                  <a:pt x="10219" y="33045"/>
                </a:lnTo>
                <a:lnTo>
                  <a:pt x="9800" y="33165"/>
                </a:lnTo>
                <a:lnTo>
                  <a:pt x="9382" y="33284"/>
                </a:lnTo>
                <a:lnTo>
                  <a:pt x="8486" y="33284"/>
                </a:lnTo>
                <a:lnTo>
                  <a:pt x="8067" y="33105"/>
                </a:lnTo>
                <a:lnTo>
                  <a:pt x="7649" y="32926"/>
                </a:lnTo>
                <a:lnTo>
                  <a:pt x="7291" y="32627"/>
                </a:lnTo>
                <a:lnTo>
                  <a:pt x="6932" y="32328"/>
                </a:lnTo>
                <a:lnTo>
                  <a:pt x="6574" y="31910"/>
                </a:lnTo>
                <a:lnTo>
                  <a:pt x="5976" y="31073"/>
                </a:lnTo>
                <a:lnTo>
                  <a:pt x="5438" y="30117"/>
                </a:lnTo>
                <a:lnTo>
                  <a:pt x="5020" y="29101"/>
                </a:lnTo>
                <a:lnTo>
                  <a:pt x="4602" y="28086"/>
                </a:lnTo>
                <a:lnTo>
                  <a:pt x="4183" y="27010"/>
                </a:lnTo>
                <a:lnTo>
                  <a:pt x="3526" y="25158"/>
                </a:lnTo>
                <a:lnTo>
                  <a:pt x="2809" y="22947"/>
                </a:lnTo>
                <a:lnTo>
                  <a:pt x="2152" y="20795"/>
                </a:lnTo>
                <a:lnTo>
                  <a:pt x="1853" y="19660"/>
                </a:lnTo>
                <a:lnTo>
                  <a:pt x="1614" y="18525"/>
                </a:lnTo>
                <a:lnTo>
                  <a:pt x="1435" y="17389"/>
                </a:lnTo>
                <a:lnTo>
                  <a:pt x="1315" y="16254"/>
                </a:lnTo>
                <a:lnTo>
                  <a:pt x="1315" y="15537"/>
                </a:lnTo>
                <a:lnTo>
                  <a:pt x="1315" y="14880"/>
                </a:lnTo>
                <a:lnTo>
                  <a:pt x="1315" y="14163"/>
                </a:lnTo>
                <a:lnTo>
                  <a:pt x="1315" y="13565"/>
                </a:lnTo>
                <a:lnTo>
                  <a:pt x="1255" y="12967"/>
                </a:lnTo>
                <a:lnTo>
                  <a:pt x="1255" y="12370"/>
                </a:lnTo>
                <a:lnTo>
                  <a:pt x="1315" y="11653"/>
                </a:lnTo>
                <a:lnTo>
                  <a:pt x="1494" y="10936"/>
                </a:lnTo>
                <a:lnTo>
                  <a:pt x="1793" y="10159"/>
                </a:lnTo>
                <a:lnTo>
                  <a:pt x="2271" y="9442"/>
                </a:lnTo>
                <a:lnTo>
                  <a:pt x="2749" y="8785"/>
                </a:lnTo>
                <a:lnTo>
                  <a:pt x="3347" y="8247"/>
                </a:lnTo>
                <a:lnTo>
                  <a:pt x="4064" y="7769"/>
                </a:lnTo>
                <a:lnTo>
                  <a:pt x="4781" y="7350"/>
                </a:lnTo>
                <a:lnTo>
                  <a:pt x="5558" y="6992"/>
                </a:lnTo>
                <a:lnTo>
                  <a:pt x="6335" y="6753"/>
                </a:lnTo>
                <a:lnTo>
                  <a:pt x="7291" y="6514"/>
                </a:lnTo>
                <a:lnTo>
                  <a:pt x="8366" y="6335"/>
                </a:lnTo>
                <a:lnTo>
                  <a:pt x="8904" y="6275"/>
                </a:lnTo>
                <a:close/>
                <a:moveTo>
                  <a:pt x="15836" y="1"/>
                </a:moveTo>
                <a:lnTo>
                  <a:pt x="15597" y="60"/>
                </a:lnTo>
                <a:lnTo>
                  <a:pt x="15298" y="180"/>
                </a:lnTo>
                <a:lnTo>
                  <a:pt x="15059" y="359"/>
                </a:lnTo>
                <a:lnTo>
                  <a:pt x="14760" y="598"/>
                </a:lnTo>
                <a:lnTo>
                  <a:pt x="14521" y="837"/>
                </a:lnTo>
                <a:lnTo>
                  <a:pt x="14103" y="1435"/>
                </a:lnTo>
                <a:lnTo>
                  <a:pt x="13744" y="2152"/>
                </a:lnTo>
                <a:lnTo>
                  <a:pt x="13505" y="2929"/>
                </a:lnTo>
                <a:lnTo>
                  <a:pt x="13386" y="3646"/>
                </a:lnTo>
                <a:lnTo>
                  <a:pt x="13266" y="4363"/>
                </a:lnTo>
                <a:lnTo>
                  <a:pt x="13326" y="5020"/>
                </a:lnTo>
                <a:lnTo>
                  <a:pt x="12489" y="4482"/>
                </a:lnTo>
                <a:lnTo>
                  <a:pt x="11772" y="3885"/>
                </a:lnTo>
                <a:lnTo>
                  <a:pt x="11055" y="3168"/>
                </a:lnTo>
                <a:lnTo>
                  <a:pt x="10458" y="2391"/>
                </a:lnTo>
                <a:lnTo>
                  <a:pt x="10099" y="1853"/>
                </a:lnTo>
                <a:lnTo>
                  <a:pt x="9681" y="1196"/>
                </a:lnTo>
                <a:lnTo>
                  <a:pt x="9382" y="837"/>
                </a:lnTo>
                <a:lnTo>
                  <a:pt x="9083" y="598"/>
                </a:lnTo>
                <a:lnTo>
                  <a:pt x="8785" y="419"/>
                </a:lnTo>
                <a:lnTo>
                  <a:pt x="8486" y="419"/>
                </a:lnTo>
                <a:lnTo>
                  <a:pt x="8187" y="479"/>
                </a:lnTo>
                <a:lnTo>
                  <a:pt x="8008" y="658"/>
                </a:lnTo>
                <a:lnTo>
                  <a:pt x="7888" y="897"/>
                </a:lnTo>
                <a:lnTo>
                  <a:pt x="7948" y="1196"/>
                </a:lnTo>
                <a:lnTo>
                  <a:pt x="8008" y="1554"/>
                </a:lnTo>
                <a:lnTo>
                  <a:pt x="8187" y="1972"/>
                </a:lnTo>
                <a:lnTo>
                  <a:pt x="8665" y="2869"/>
                </a:lnTo>
                <a:lnTo>
                  <a:pt x="9263" y="3765"/>
                </a:lnTo>
                <a:lnTo>
                  <a:pt x="9860" y="4602"/>
                </a:lnTo>
                <a:lnTo>
                  <a:pt x="10398" y="5259"/>
                </a:lnTo>
                <a:lnTo>
                  <a:pt x="10756" y="5618"/>
                </a:lnTo>
                <a:lnTo>
                  <a:pt x="9800" y="5498"/>
                </a:lnTo>
                <a:lnTo>
                  <a:pt x="8785" y="5498"/>
                </a:lnTo>
                <a:lnTo>
                  <a:pt x="7828" y="5558"/>
                </a:lnTo>
                <a:lnTo>
                  <a:pt x="6932" y="5677"/>
                </a:lnTo>
                <a:lnTo>
                  <a:pt x="5976" y="5916"/>
                </a:lnTo>
                <a:lnTo>
                  <a:pt x="5139" y="6155"/>
                </a:lnTo>
                <a:lnTo>
                  <a:pt x="4303" y="6514"/>
                </a:lnTo>
                <a:lnTo>
                  <a:pt x="3526" y="6932"/>
                </a:lnTo>
                <a:lnTo>
                  <a:pt x="2809" y="7410"/>
                </a:lnTo>
                <a:lnTo>
                  <a:pt x="2152" y="7948"/>
                </a:lnTo>
                <a:lnTo>
                  <a:pt x="1554" y="8605"/>
                </a:lnTo>
                <a:lnTo>
                  <a:pt x="1076" y="9322"/>
                </a:lnTo>
                <a:lnTo>
                  <a:pt x="658" y="10159"/>
                </a:lnTo>
                <a:lnTo>
                  <a:pt x="359" y="11055"/>
                </a:lnTo>
                <a:lnTo>
                  <a:pt x="120" y="12011"/>
                </a:lnTo>
                <a:lnTo>
                  <a:pt x="60" y="13087"/>
                </a:lnTo>
                <a:lnTo>
                  <a:pt x="1" y="14163"/>
                </a:lnTo>
                <a:lnTo>
                  <a:pt x="60" y="15298"/>
                </a:lnTo>
                <a:lnTo>
                  <a:pt x="180" y="16433"/>
                </a:lnTo>
                <a:lnTo>
                  <a:pt x="299" y="17569"/>
                </a:lnTo>
                <a:lnTo>
                  <a:pt x="479" y="18704"/>
                </a:lnTo>
                <a:lnTo>
                  <a:pt x="718" y="19839"/>
                </a:lnTo>
                <a:lnTo>
                  <a:pt x="1016" y="21034"/>
                </a:lnTo>
                <a:lnTo>
                  <a:pt x="1315" y="22170"/>
                </a:lnTo>
                <a:lnTo>
                  <a:pt x="2032" y="24381"/>
                </a:lnTo>
                <a:lnTo>
                  <a:pt x="2869" y="26592"/>
                </a:lnTo>
                <a:lnTo>
                  <a:pt x="3765" y="28683"/>
                </a:lnTo>
                <a:lnTo>
                  <a:pt x="4661" y="30715"/>
                </a:lnTo>
                <a:lnTo>
                  <a:pt x="5020" y="31432"/>
                </a:lnTo>
                <a:lnTo>
                  <a:pt x="5438" y="32149"/>
                </a:lnTo>
                <a:lnTo>
                  <a:pt x="5916" y="32866"/>
                </a:lnTo>
                <a:lnTo>
                  <a:pt x="6454" y="33463"/>
                </a:lnTo>
                <a:lnTo>
                  <a:pt x="6753" y="33703"/>
                </a:lnTo>
                <a:lnTo>
                  <a:pt x="7052" y="33942"/>
                </a:lnTo>
                <a:lnTo>
                  <a:pt x="7410" y="34121"/>
                </a:lnTo>
                <a:lnTo>
                  <a:pt x="7769" y="34300"/>
                </a:lnTo>
                <a:lnTo>
                  <a:pt x="8127" y="34420"/>
                </a:lnTo>
                <a:lnTo>
                  <a:pt x="8546" y="34479"/>
                </a:lnTo>
                <a:lnTo>
                  <a:pt x="8964" y="34539"/>
                </a:lnTo>
                <a:lnTo>
                  <a:pt x="9442" y="34479"/>
                </a:lnTo>
                <a:lnTo>
                  <a:pt x="9920" y="34420"/>
                </a:lnTo>
                <a:lnTo>
                  <a:pt x="10398" y="34300"/>
                </a:lnTo>
                <a:lnTo>
                  <a:pt x="10876" y="34121"/>
                </a:lnTo>
                <a:lnTo>
                  <a:pt x="11294" y="33882"/>
                </a:lnTo>
                <a:lnTo>
                  <a:pt x="12250" y="33344"/>
                </a:lnTo>
                <a:lnTo>
                  <a:pt x="13087" y="32746"/>
                </a:lnTo>
                <a:lnTo>
                  <a:pt x="13924" y="32029"/>
                </a:lnTo>
                <a:lnTo>
                  <a:pt x="14700" y="31253"/>
                </a:lnTo>
                <a:lnTo>
                  <a:pt x="16075" y="29818"/>
                </a:lnTo>
                <a:lnTo>
                  <a:pt x="16792" y="28982"/>
                </a:lnTo>
                <a:lnTo>
                  <a:pt x="17509" y="28026"/>
                </a:lnTo>
                <a:lnTo>
                  <a:pt x="18226" y="27129"/>
                </a:lnTo>
                <a:lnTo>
                  <a:pt x="18823" y="26173"/>
                </a:lnTo>
                <a:lnTo>
                  <a:pt x="19421" y="25158"/>
                </a:lnTo>
                <a:lnTo>
                  <a:pt x="19959" y="24142"/>
                </a:lnTo>
                <a:lnTo>
                  <a:pt x="20437" y="23066"/>
                </a:lnTo>
                <a:lnTo>
                  <a:pt x="20855" y="22050"/>
                </a:lnTo>
                <a:lnTo>
                  <a:pt x="21273" y="20915"/>
                </a:lnTo>
                <a:lnTo>
                  <a:pt x="21632" y="19839"/>
                </a:lnTo>
                <a:lnTo>
                  <a:pt x="21871" y="18704"/>
                </a:lnTo>
                <a:lnTo>
                  <a:pt x="22110" y="17569"/>
                </a:lnTo>
                <a:lnTo>
                  <a:pt x="22289" y="16433"/>
                </a:lnTo>
                <a:lnTo>
                  <a:pt x="22409" y="15298"/>
                </a:lnTo>
                <a:lnTo>
                  <a:pt x="22469" y="14163"/>
                </a:lnTo>
                <a:lnTo>
                  <a:pt x="22469" y="13027"/>
                </a:lnTo>
                <a:lnTo>
                  <a:pt x="22409" y="11952"/>
                </a:lnTo>
                <a:lnTo>
                  <a:pt x="22289" y="10876"/>
                </a:lnTo>
                <a:lnTo>
                  <a:pt x="22050" y="9920"/>
                </a:lnTo>
                <a:lnTo>
                  <a:pt x="21871" y="9442"/>
                </a:lnTo>
                <a:lnTo>
                  <a:pt x="21692" y="9024"/>
                </a:lnTo>
                <a:lnTo>
                  <a:pt x="21453" y="8605"/>
                </a:lnTo>
                <a:lnTo>
                  <a:pt x="21214" y="8247"/>
                </a:lnTo>
                <a:lnTo>
                  <a:pt x="20855" y="7888"/>
                </a:lnTo>
                <a:lnTo>
                  <a:pt x="20497" y="7589"/>
                </a:lnTo>
                <a:lnTo>
                  <a:pt x="20138" y="7350"/>
                </a:lnTo>
                <a:lnTo>
                  <a:pt x="19660" y="7111"/>
                </a:lnTo>
                <a:lnTo>
                  <a:pt x="19122" y="6932"/>
                </a:lnTo>
                <a:lnTo>
                  <a:pt x="18525" y="6753"/>
                </a:lnTo>
                <a:lnTo>
                  <a:pt x="18943" y="6574"/>
                </a:lnTo>
                <a:lnTo>
                  <a:pt x="19421" y="6335"/>
                </a:lnTo>
                <a:lnTo>
                  <a:pt x="19839" y="6036"/>
                </a:lnTo>
                <a:lnTo>
                  <a:pt x="20198" y="5737"/>
                </a:lnTo>
                <a:lnTo>
                  <a:pt x="20377" y="5498"/>
                </a:lnTo>
                <a:lnTo>
                  <a:pt x="20437" y="5319"/>
                </a:lnTo>
                <a:lnTo>
                  <a:pt x="20497" y="5140"/>
                </a:lnTo>
                <a:lnTo>
                  <a:pt x="20497" y="4960"/>
                </a:lnTo>
                <a:lnTo>
                  <a:pt x="20437" y="4781"/>
                </a:lnTo>
                <a:lnTo>
                  <a:pt x="20317" y="4602"/>
                </a:lnTo>
                <a:lnTo>
                  <a:pt x="20078" y="4422"/>
                </a:lnTo>
                <a:lnTo>
                  <a:pt x="19780" y="4303"/>
                </a:lnTo>
                <a:lnTo>
                  <a:pt x="19541" y="4243"/>
                </a:lnTo>
                <a:lnTo>
                  <a:pt x="19301" y="4183"/>
                </a:lnTo>
                <a:lnTo>
                  <a:pt x="18823" y="4243"/>
                </a:lnTo>
                <a:lnTo>
                  <a:pt x="18286" y="4363"/>
                </a:lnTo>
                <a:lnTo>
                  <a:pt x="17688" y="4542"/>
                </a:lnTo>
                <a:lnTo>
                  <a:pt x="16553" y="5020"/>
                </a:lnTo>
                <a:lnTo>
                  <a:pt x="15716" y="5438"/>
                </a:lnTo>
                <a:lnTo>
                  <a:pt x="15955" y="4661"/>
                </a:lnTo>
                <a:lnTo>
                  <a:pt x="16194" y="3825"/>
                </a:lnTo>
                <a:lnTo>
                  <a:pt x="16314" y="3048"/>
                </a:lnTo>
                <a:lnTo>
                  <a:pt x="16373" y="2212"/>
                </a:lnTo>
                <a:lnTo>
                  <a:pt x="16493" y="1435"/>
                </a:lnTo>
                <a:lnTo>
                  <a:pt x="16553" y="1016"/>
                </a:lnTo>
                <a:lnTo>
                  <a:pt x="16553" y="658"/>
                </a:lnTo>
                <a:lnTo>
                  <a:pt x="16433" y="299"/>
                </a:lnTo>
                <a:lnTo>
                  <a:pt x="16373" y="180"/>
                </a:lnTo>
                <a:lnTo>
                  <a:pt x="16314" y="120"/>
                </a:lnTo>
                <a:lnTo>
                  <a:pt x="16194" y="60"/>
                </a:lnTo>
                <a:lnTo>
                  <a:pt x="16015"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7"/>
          <p:cNvSpPr txBox="1">
            <a:spLocks noGrp="1"/>
          </p:cNvSpPr>
          <p:nvPr>
            <p:ph type="title"/>
          </p:nvPr>
        </p:nvSpPr>
        <p:spPr>
          <a:xfrm>
            <a:off x="457200" y="434575"/>
            <a:ext cx="6405600" cy="8574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186" name="Google Shape;186;p7"/>
          <p:cNvSpPr txBox="1">
            <a:spLocks noGrp="1"/>
          </p:cNvSpPr>
          <p:nvPr>
            <p:ph type="body" idx="1"/>
          </p:nvPr>
        </p:nvSpPr>
        <p:spPr>
          <a:xfrm>
            <a:off x="457200" y="1430050"/>
            <a:ext cx="3167700" cy="3238800"/>
          </a:xfrm>
          <a:prstGeom prst="rect">
            <a:avLst/>
          </a:prstGeom>
        </p:spPr>
        <p:txBody>
          <a:bodyPr spcFirstLastPara="1" wrap="square" lIns="91425" tIns="91425" rIns="91425" bIns="91425" anchor="t" anchorCtr="0"/>
          <a:lstStyle>
            <a:lvl1pPr marL="457200" lvl="0" indent="-368300">
              <a:spcBef>
                <a:spcPts val="600"/>
              </a:spcBef>
              <a:spcAft>
                <a:spcPts val="0"/>
              </a:spcAft>
              <a:buSzPts val="2200"/>
              <a:buChar char="༝"/>
              <a:defRPr sz="2200"/>
            </a:lvl1pPr>
            <a:lvl2pPr marL="914400" lvl="1" indent="-368300">
              <a:spcBef>
                <a:spcPts val="0"/>
              </a:spcBef>
              <a:spcAft>
                <a:spcPts val="0"/>
              </a:spcAft>
              <a:buSzPts val="2200"/>
              <a:buChar char="○"/>
              <a:defRPr sz="2200"/>
            </a:lvl2pPr>
            <a:lvl3pPr marL="1371600" lvl="2" indent="-368300">
              <a:spcBef>
                <a:spcPts val="0"/>
              </a:spcBef>
              <a:spcAft>
                <a:spcPts val="0"/>
              </a:spcAft>
              <a:buSzPts val="2200"/>
              <a:buChar char="■"/>
              <a:defRPr sz="2200"/>
            </a:lvl3pPr>
            <a:lvl4pPr marL="1828800" lvl="3" indent="-368300">
              <a:spcBef>
                <a:spcPts val="0"/>
              </a:spcBef>
              <a:spcAft>
                <a:spcPts val="0"/>
              </a:spcAft>
              <a:buSzPts val="2200"/>
              <a:buChar char="●"/>
              <a:defRPr sz="2200"/>
            </a:lvl4pPr>
            <a:lvl5pPr marL="2286000" lvl="4" indent="-368300">
              <a:spcBef>
                <a:spcPts val="0"/>
              </a:spcBef>
              <a:spcAft>
                <a:spcPts val="0"/>
              </a:spcAft>
              <a:buSzPts val="2200"/>
              <a:buChar char="○"/>
              <a:defRPr sz="2200"/>
            </a:lvl5pPr>
            <a:lvl6pPr marL="2743200" lvl="5" indent="-368300">
              <a:spcBef>
                <a:spcPts val="0"/>
              </a:spcBef>
              <a:spcAft>
                <a:spcPts val="0"/>
              </a:spcAft>
              <a:buSzPts val="2200"/>
              <a:buChar char="■"/>
              <a:defRPr sz="2200"/>
            </a:lvl6pPr>
            <a:lvl7pPr marL="3200400" lvl="6" indent="-368300">
              <a:spcBef>
                <a:spcPts val="0"/>
              </a:spcBef>
              <a:spcAft>
                <a:spcPts val="0"/>
              </a:spcAft>
              <a:buSzPts val="2200"/>
              <a:buChar char="●"/>
              <a:defRPr sz="2200"/>
            </a:lvl7pPr>
            <a:lvl8pPr marL="3657600" lvl="7" indent="-368300">
              <a:spcBef>
                <a:spcPts val="0"/>
              </a:spcBef>
              <a:spcAft>
                <a:spcPts val="0"/>
              </a:spcAft>
              <a:buSzPts val="2200"/>
              <a:buChar char="○"/>
              <a:defRPr sz="2200"/>
            </a:lvl8pPr>
            <a:lvl9pPr marL="4114800" lvl="8" indent="-368300">
              <a:spcBef>
                <a:spcPts val="0"/>
              </a:spcBef>
              <a:spcAft>
                <a:spcPts val="0"/>
              </a:spcAft>
              <a:buSzPts val="2200"/>
              <a:buChar char="■"/>
              <a:defRPr sz="2200"/>
            </a:lvl9pPr>
          </a:lstStyle>
          <a:p>
            <a:endParaRPr/>
          </a:p>
        </p:txBody>
      </p:sp>
      <p:sp>
        <p:nvSpPr>
          <p:cNvPr id="187" name="Google Shape;187;p7"/>
          <p:cNvSpPr txBox="1">
            <a:spLocks noGrp="1"/>
          </p:cNvSpPr>
          <p:nvPr>
            <p:ph type="body" idx="2"/>
          </p:nvPr>
        </p:nvSpPr>
        <p:spPr>
          <a:xfrm>
            <a:off x="3815603" y="1430050"/>
            <a:ext cx="3167700" cy="3238800"/>
          </a:xfrm>
          <a:prstGeom prst="rect">
            <a:avLst/>
          </a:prstGeom>
        </p:spPr>
        <p:txBody>
          <a:bodyPr spcFirstLastPara="1" wrap="square" lIns="91425" tIns="91425" rIns="91425" bIns="91425" anchor="t" anchorCtr="0"/>
          <a:lstStyle>
            <a:lvl1pPr marL="457200" lvl="0" indent="-368300">
              <a:spcBef>
                <a:spcPts val="600"/>
              </a:spcBef>
              <a:spcAft>
                <a:spcPts val="0"/>
              </a:spcAft>
              <a:buSzPts val="2200"/>
              <a:buChar char="༝"/>
              <a:defRPr sz="2200"/>
            </a:lvl1pPr>
            <a:lvl2pPr marL="914400" lvl="1" indent="-368300">
              <a:spcBef>
                <a:spcPts val="0"/>
              </a:spcBef>
              <a:spcAft>
                <a:spcPts val="0"/>
              </a:spcAft>
              <a:buSzPts val="2200"/>
              <a:buChar char="○"/>
              <a:defRPr sz="2200"/>
            </a:lvl2pPr>
            <a:lvl3pPr marL="1371600" lvl="2" indent="-368300">
              <a:spcBef>
                <a:spcPts val="0"/>
              </a:spcBef>
              <a:spcAft>
                <a:spcPts val="0"/>
              </a:spcAft>
              <a:buSzPts val="2200"/>
              <a:buChar char="■"/>
              <a:defRPr sz="2200"/>
            </a:lvl3pPr>
            <a:lvl4pPr marL="1828800" lvl="3" indent="-368300">
              <a:spcBef>
                <a:spcPts val="0"/>
              </a:spcBef>
              <a:spcAft>
                <a:spcPts val="0"/>
              </a:spcAft>
              <a:buSzPts val="2200"/>
              <a:buChar char="●"/>
              <a:defRPr sz="2200"/>
            </a:lvl4pPr>
            <a:lvl5pPr marL="2286000" lvl="4" indent="-368300">
              <a:spcBef>
                <a:spcPts val="0"/>
              </a:spcBef>
              <a:spcAft>
                <a:spcPts val="0"/>
              </a:spcAft>
              <a:buSzPts val="2200"/>
              <a:buChar char="○"/>
              <a:defRPr sz="2200"/>
            </a:lvl5pPr>
            <a:lvl6pPr marL="2743200" lvl="5" indent="-368300">
              <a:spcBef>
                <a:spcPts val="0"/>
              </a:spcBef>
              <a:spcAft>
                <a:spcPts val="0"/>
              </a:spcAft>
              <a:buSzPts val="2200"/>
              <a:buChar char="■"/>
              <a:defRPr sz="2200"/>
            </a:lvl6pPr>
            <a:lvl7pPr marL="3200400" lvl="6" indent="-368300">
              <a:spcBef>
                <a:spcPts val="0"/>
              </a:spcBef>
              <a:spcAft>
                <a:spcPts val="0"/>
              </a:spcAft>
              <a:buSzPts val="2200"/>
              <a:buChar char="●"/>
              <a:defRPr sz="2200"/>
            </a:lvl7pPr>
            <a:lvl8pPr marL="3657600" lvl="7" indent="-368300">
              <a:spcBef>
                <a:spcPts val="0"/>
              </a:spcBef>
              <a:spcAft>
                <a:spcPts val="0"/>
              </a:spcAft>
              <a:buSzPts val="2200"/>
              <a:buChar char="○"/>
              <a:defRPr sz="2200"/>
            </a:lvl8pPr>
            <a:lvl9pPr marL="4114800" lvl="8" indent="-368300">
              <a:spcBef>
                <a:spcPts val="0"/>
              </a:spcBef>
              <a:spcAft>
                <a:spcPts val="0"/>
              </a:spcAft>
              <a:buSzPts val="2200"/>
              <a:buChar char="■"/>
              <a:defRPr sz="2200"/>
            </a:lvl9pPr>
          </a:lstStyle>
          <a:p>
            <a:endParaRPr/>
          </a:p>
        </p:txBody>
      </p:sp>
      <p:sp>
        <p:nvSpPr>
          <p:cNvPr id="188" name="Google Shape;188;p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189"/>
        <p:cNvGrpSpPr/>
        <p:nvPr/>
      </p:nvGrpSpPr>
      <p:grpSpPr>
        <a:xfrm>
          <a:off x="0" y="0"/>
          <a:ext cx="0" cy="0"/>
          <a:chOff x="0" y="0"/>
          <a:chExt cx="0" cy="0"/>
        </a:xfrm>
      </p:grpSpPr>
      <p:sp>
        <p:nvSpPr>
          <p:cNvPr id="190" name="Google Shape;190;p8"/>
          <p:cNvSpPr/>
          <p:nvPr/>
        </p:nvSpPr>
        <p:spPr>
          <a:xfrm rot="-1209093">
            <a:off x="8469092" y="4079246"/>
            <a:ext cx="679239" cy="615500"/>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8"/>
          <p:cNvSpPr/>
          <p:nvPr/>
        </p:nvSpPr>
        <p:spPr>
          <a:xfrm>
            <a:off x="8683513" y="4020672"/>
            <a:ext cx="345449" cy="349851"/>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8"/>
          <p:cNvSpPr/>
          <p:nvPr/>
        </p:nvSpPr>
        <p:spPr>
          <a:xfrm>
            <a:off x="7062483" y="-109725"/>
            <a:ext cx="384463" cy="393602"/>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96B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8"/>
          <p:cNvSpPr/>
          <p:nvPr/>
        </p:nvSpPr>
        <p:spPr>
          <a:xfrm>
            <a:off x="8514400" y="1635650"/>
            <a:ext cx="799508" cy="833036"/>
          </a:xfrm>
          <a:custGeom>
            <a:avLst/>
            <a:gdLst/>
            <a:ahLst/>
            <a:cxnLst/>
            <a:rect l="l" t="t" r="r" b="b"/>
            <a:pathLst>
              <a:path w="19959" h="20796" extrusionOk="0">
                <a:moveTo>
                  <a:pt x="9801" y="1"/>
                </a:moveTo>
                <a:lnTo>
                  <a:pt x="8785" y="60"/>
                </a:lnTo>
                <a:lnTo>
                  <a:pt x="7769" y="240"/>
                </a:lnTo>
                <a:lnTo>
                  <a:pt x="6753" y="538"/>
                </a:lnTo>
                <a:lnTo>
                  <a:pt x="5797" y="957"/>
                </a:lnTo>
                <a:lnTo>
                  <a:pt x="4901" y="1495"/>
                </a:lnTo>
                <a:lnTo>
                  <a:pt x="4004" y="2152"/>
                </a:lnTo>
                <a:lnTo>
                  <a:pt x="3347" y="2809"/>
                </a:lnTo>
                <a:lnTo>
                  <a:pt x="2630" y="3586"/>
                </a:lnTo>
                <a:lnTo>
                  <a:pt x="2032" y="4482"/>
                </a:lnTo>
                <a:lnTo>
                  <a:pt x="1435" y="5379"/>
                </a:lnTo>
                <a:lnTo>
                  <a:pt x="957" y="6335"/>
                </a:lnTo>
                <a:lnTo>
                  <a:pt x="538" y="7351"/>
                </a:lnTo>
                <a:lnTo>
                  <a:pt x="240" y="8307"/>
                </a:lnTo>
                <a:lnTo>
                  <a:pt x="60" y="9263"/>
                </a:lnTo>
                <a:lnTo>
                  <a:pt x="1" y="9860"/>
                </a:lnTo>
                <a:lnTo>
                  <a:pt x="60" y="10458"/>
                </a:lnTo>
                <a:lnTo>
                  <a:pt x="120" y="10936"/>
                </a:lnTo>
                <a:lnTo>
                  <a:pt x="240" y="11474"/>
                </a:lnTo>
                <a:lnTo>
                  <a:pt x="598" y="12489"/>
                </a:lnTo>
                <a:lnTo>
                  <a:pt x="957" y="13565"/>
                </a:lnTo>
                <a:lnTo>
                  <a:pt x="1076" y="13924"/>
                </a:lnTo>
                <a:lnTo>
                  <a:pt x="1136" y="14342"/>
                </a:lnTo>
                <a:lnTo>
                  <a:pt x="1136" y="15059"/>
                </a:lnTo>
                <a:lnTo>
                  <a:pt x="1136" y="15836"/>
                </a:lnTo>
                <a:lnTo>
                  <a:pt x="1196" y="16613"/>
                </a:lnTo>
                <a:lnTo>
                  <a:pt x="1375" y="17270"/>
                </a:lnTo>
                <a:lnTo>
                  <a:pt x="1554" y="17808"/>
                </a:lnTo>
                <a:lnTo>
                  <a:pt x="1734" y="18286"/>
                </a:lnTo>
                <a:lnTo>
                  <a:pt x="2032" y="18764"/>
                </a:lnTo>
                <a:lnTo>
                  <a:pt x="2331" y="19122"/>
                </a:lnTo>
                <a:lnTo>
                  <a:pt x="2690" y="19481"/>
                </a:lnTo>
                <a:lnTo>
                  <a:pt x="3048" y="19780"/>
                </a:lnTo>
                <a:lnTo>
                  <a:pt x="3466" y="20019"/>
                </a:lnTo>
                <a:lnTo>
                  <a:pt x="3885" y="20258"/>
                </a:lnTo>
                <a:lnTo>
                  <a:pt x="4363" y="20437"/>
                </a:lnTo>
                <a:lnTo>
                  <a:pt x="4841" y="20556"/>
                </a:lnTo>
                <a:lnTo>
                  <a:pt x="5319" y="20676"/>
                </a:lnTo>
                <a:lnTo>
                  <a:pt x="6335" y="20795"/>
                </a:lnTo>
                <a:lnTo>
                  <a:pt x="7410" y="20736"/>
                </a:lnTo>
                <a:lnTo>
                  <a:pt x="8546" y="20616"/>
                </a:lnTo>
                <a:lnTo>
                  <a:pt x="9681" y="20317"/>
                </a:lnTo>
                <a:lnTo>
                  <a:pt x="10757" y="20019"/>
                </a:lnTo>
                <a:lnTo>
                  <a:pt x="11832" y="19600"/>
                </a:lnTo>
                <a:lnTo>
                  <a:pt x="12848" y="19122"/>
                </a:lnTo>
                <a:lnTo>
                  <a:pt x="13744" y="18585"/>
                </a:lnTo>
                <a:lnTo>
                  <a:pt x="14521" y="17987"/>
                </a:lnTo>
                <a:lnTo>
                  <a:pt x="15238" y="17389"/>
                </a:lnTo>
                <a:lnTo>
                  <a:pt x="15896" y="16792"/>
                </a:lnTo>
                <a:lnTo>
                  <a:pt x="16613" y="16194"/>
                </a:lnTo>
                <a:lnTo>
                  <a:pt x="17270" y="15597"/>
                </a:lnTo>
                <a:lnTo>
                  <a:pt x="17867" y="14999"/>
                </a:lnTo>
                <a:lnTo>
                  <a:pt x="18465" y="14402"/>
                </a:lnTo>
                <a:lnTo>
                  <a:pt x="18943" y="13685"/>
                </a:lnTo>
                <a:lnTo>
                  <a:pt x="19361" y="12908"/>
                </a:lnTo>
                <a:lnTo>
                  <a:pt x="19541" y="12430"/>
                </a:lnTo>
                <a:lnTo>
                  <a:pt x="19660" y="11952"/>
                </a:lnTo>
                <a:lnTo>
                  <a:pt x="19839" y="11055"/>
                </a:lnTo>
                <a:lnTo>
                  <a:pt x="19959" y="10099"/>
                </a:lnTo>
                <a:lnTo>
                  <a:pt x="19899" y="9203"/>
                </a:lnTo>
                <a:lnTo>
                  <a:pt x="19780" y="8247"/>
                </a:lnTo>
                <a:lnTo>
                  <a:pt x="19600" y="7351"/>
                </a:lnTo>
                <a:lnTo>
                  <a:pt x="19302" y="6454"/>
                </a:lnTo>
                <a:lnTo>
                  <a:pt x="18943" y="5618"/>
                </a:lnTo>
                <a:lnTo>
                  <a:pt x="18465" y="4781"/>
                </a:lnTo>
                <a:lnTo>
                  <a:pt x="17867" y="3945"/>
                </a:lnTo>
                <a:lnTo>
                  <a:pt x="17150" y="3108"/>
                </a:lnTo>
                <a:lnTo>
                  <a:pt x="16374" y="2391"/>
                </a:lnTo>
                <a:lnTo>
                  <a:pt x="15537" y="1793"/>
                </a:lnTo>
                <a:lnTo>
                  <a:pt x="14700" y="1256"/>
                </a:lnTo>
                <a:lnTo>
                  <a:pt x="13744" y="777"/>
                </a:lnTo>
                <a:lnTo>
                  <a:pt x="12788" y="419"/>
                </a:lnTo>
                <a:lnTo>
                  <a:pt x="11772" y="180"/>
                </a:lnTo>
                <a:lnTo>
                  <a:pt x="10816" y="1"/>
                </a:lnTo>
                <a:close/>
              </a:path>
            </a:pathLst>
          </a:custGeom>
          <a:solidFill>
            <a:srgbClr val="FF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8"/>
          <p:cNvSpPr/>
          <p:nvPr/>
        </p:nvSpPr>
        <p:spPr>
          <a:xfrm rot="3741344">
            <a:off x="8518998" y="1428487"/>
            <a:ext cx="450561" cy="461272"/>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8"/>
          <p:cNvSpPr/>
          <p:nvPr/>
        </p:nvSpPr>
        <p:spPr>
          <a:xfrm>
            <a:off x="7044713" y="810002"/>
            <a:ext cx="931540" cy="844124"/>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8"/>
          <p:cNvSpPr/>
          <p:nvPr/>
        </p:nvSpPr>
        <p:spPr>
          <a:xfrm>
            <a:off x="7537849" y="1374425"/>
            <a:ext cx="345449" cy="349851"/>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8"/>
          <p:cNvSpPr/>
          <p:nvPr/>
        </p:nvSpPr>
        <p:spPr>
          <a:xfrm rot="-6335216">
            <a:off x="6865825" y="4552660"/>
            <a:ext cx="897579" cy="666691"/>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8"/>
          <p:cNvSpPr/>
          <p:nvPr/>
        </p:nvSpPr>
        <p:spPr>
          <a:xfrm>
            <a:off x="7911874" y="-130475"/>
            <a:ext cx="799495" cy="809683"/>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A1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8"/>
          <p:cNvSpPr/>
          <p:nvPr/>
        </p:nvSpPr>
        <p:spPr>
          <a:xfrm rot="-6692267">
            <a:off x="6791890" y="2390364"/>
            <a:ext cx="692490" cy="514359"/>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AAED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8"/>
          <p:cNvSpPr/>
          <p:nvPr/>
        </p:nvSpPr>
        <p:spPr>
          <a:xfrm>
            <a:off x="7317552" y="2396424"/>
            <a:ext cx="281001" cy="287681"/>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8"/>
          <p:cNvSpPr/>
          <p:nvPr/>
        </p:nvSpPr>
        <p:spPr>
          <a:xfrm>
            <a:off x="7663638" y="3147400"/>
            <a:ext cx="679244" cy="687899"/>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8"/>
          <p:cNvSpPr/>
          <p:nvPr/>
        </p:nvSpPr>
        <p:spPr>
          <a:xfrm rot="1318871">
            <a:off x="7170415" y="832860"/>
            <a:ext cx="615466" cy="963905"/>
          </a:xfrm>
          <a:custGeom>
            <a:avLst/>
            <a:gdLst/>
            <a:ahLst/>
            <a:cxnLst/>
            <a:rect l="l" t="t" r="r" b="b"/>
            <a:pathLst>
              <a:path w="27548" h="43144" extrusionOk="0">
                <a:moveTo>
                  <a:pt x="16075" y="657"/>
                </a:moveTo>
                <a:lnTo>
                  <a:pt x="16135" y="896"/>
                </a:lnTo>
                <a:lnTo>
                  <a:pt x="15477" y="777"/>
                </a:lnTo>
                <a:lnTo>
                  <a:pt x="16075" y="657"/>
                </a:lnTo>
                <a:close/>
                <a:moveTo>
                  <a:pt x="8068" y="9322"/>
                </a:moveTo>
                <a:lnTo>
                  <a:pt x="7829" y="9382"/>
                </a:lnTo>
                <a:lnTo>
                  <a:pt x="7649" y="9441"/>
                </a:lnTo>
                <a:lnTo>
                  <a:pt x="7590" y="9621"/>
                </a:lnTo>
                <a:lnTo>
                  <a:pt x="7590" y="9740"/>
                </a:lnTo>
                <a:lnTo>
                  <a:pt x="7590" y="9919"/>
                </a:lnTo>
                <a:lnTo>
                  <a:pt x="7709" y="10039"/>
                </a:lnTo>
                <a:lnTo>
                  <a:pt x="7829" y="10099"/>
                </a:lnTo>
                <a:lnTo>
                  <a:pt x="8008" y="10039"/>
                </a:lnTo>
                <a:lnTo>
                  <a:pt x="8127" y="9979"/>
                </a:lnTo>
                <a:lnTo>
                  <a:pt x="8247" y="9860"/>
                </a:lnTo>
                <a:lnTo>
                  <a:pt x="8366" y="9621"/>
                </a:lnTo>
                <a:lnTo>
                  <a:pt x="8366" y="9501"/>
                </a:lnTo>
                <a:lnTo>
                  <a:pt x="8366" y="9382"/>
                </a:lnTo>
                <a:lnTo>
                  <a:pt x="8247" y="9322"/>
                </a:lnTo>
                <a:close/>
                <a:moveTo>
                  <a:pt x="6992" y="12369"/>
                </a:moveTo>
                <a:lnTo>
                  <a:pt x="6872" y="12429"/>
                </a:lnTo>
                <a:lnTo>
                  <a:pt x="6693" y="12489"/>
                </a:lnTo>
                <a:lnTo>
                  <a:pt x="6633" y="12608"/>
                </a:lnTo>
                <a:lnTo>
                  <a:pt x="6574" y="12788"/>
                </a:lnTo>
                <a:lnTo>
                  <a:pt x="6574" y="12967"/>
                </a:lnTo>
                <a:lnTo>
                  <a:pt x="6574" y="13086"/>
                </a:lnTo>
                <a:lnTo>
                  <a:pt x="6693" y="13146"/>
                </a:lnTo>
                <a:lnTo>
                  <a:pt x="6872" y="13206"/>
                </a:lnTo>
                <a:lnTo>
                  <a:pt x="6992" y="13146"/>
                </a:lnTo>
                <a:lnTo>
                  <a:pt x="7171" y="13086"/>
                </a:lnTo>
                <a:lnTo>
                  <a:pt x="7231" y="12967"/>
                </a:lnTo>
                <a:lnTo>
                  <a:pt x="7291" y="12788"/>
                </a:lnTo>
                <a:lnTo>
                  <a:pt x="7291" y="12608"/>
                </a:lnTo>
                <a:lnTo>
                  <a:pt x="7291" y="12489"/>
                </a:lnTo>
                <a:lnTo>
                  <a:pt x="7171" y="12429"/>
                </a:lnTo>
                <a:lnTo>
                  <a:pt x="6992" y="12369"/>
                </a:lnTo>
                <a:close/>
                <a:moveTo>
                  <a:pt x="4124" y="12847"/>
                </a:moveTo>
                <a:lnTo>
                  <a:pt x="3944" y="12967"/>
                </a:lnTo>
                <a:lnTo>
                  <a:pt x="3885" y="13086"/>
                </a:lnTo>
                <a:lnTo>
                  <a:pt x="3765" y="13266"/>
                </a:lnTo>
                <a:lnTo>
                  <a:pt x="3705" y="13445"/>
                </a:lnTo>
                <a:lnTo>
                  <a:pt x="3705" y="13624"/>
                </a:lnTo>
                <a:lnTo>
                  <a:pt x="3765" y="13744"/>
                </a:lnTo>
                <a:lnTo>
                  <a:pt x="3885" y="13863"/>
                </a:lnTo>
                <a:lnTo>
                  <a:pt x="4303" y="13863"/>
                </a:lnTo>
                <a:lnTo>
                  <a:pt x="4482" y="13744"/>
                </a:lnTo>
                <a:lnTo>
                  <a:pt x="4602" y="13564"/>
                </a:lnTo>
                <a:lnTo>
                  <a:pt x="4662" y="13385"/>
                </a:lnTo>
                <a:lnTo>
                  <a:pt x="4662" y="13146"/>
                </a:lnTo>
                <a:lnTo>
                  <a:pt x="4542" y="12967"/>
                </a:lnTo>
                <a:lnTo>
                  <a:pt x="4363" y="12847"/>
                </a:lnTo>
                <a:close/>
                <a:moveTo>
                  <a:pt x="8127" y="14819"/>
                </a:moveTo>
                <a:lnTo>
                  <a:pt x="7948" y="14999"/>
                </a:lnTo>
                <a:lnTo>
                  <a:pt x="7948" y="15178"/>
                </a:lnTo>
                <a:lnTo>
                  <a:pt x="7948" y="15596"/>
                </a:lnTo>
                <a:lnTo>
                  <a:pt x="7948" y="15835"/>
                </a:lnTo>
                <a:lnTo>
                  <a:pt x="8008" y="15955"/>
                </a:lnTo>
                <a:lnTo>
                  <a:pt x="8068" y="16074"/>
                </a:lnTo>
                <a:lnTo>
                  <a:pt x="8187" y="16014"/>
                </a:lnTo>
                <a:lnTo>
                  <a:pt x="8366" y="15835"/>
                </a:lnTo>
                <a:lnTo>
                  <a:pt x="8486" y="15596"/>
                </a:lnTo>
                <a:lnTo>
                  <a:pt x="8546" y="15357"/>
                </a:lnTo>
                <a:lnTo>
                  <a:pt x="8486" y="15118"/>
                </a:lnTo>
                <a:lnTo>
                  <a:pt x="8426" y="14939"/>
                </a:lnTo>
                <a:lnTo>
                  <a:pt x="8307" y="14819"/>
                </a:lnTo>
                <a:close/>
                <a:moveTo>
                  <a:pt x="5259" y="15417"/>
                </a:moveTo>
                <a:lnTo>
                  <a:pt x="5020" y="15477"/>
                </a:lnTo>
                <a:lnTo>
                  <a:pt x="4841" y="15656"/>
                </a:lnTo>
                <a:lnTo>
                  <a:pt x="4662" y="15895"/>
                </a:lnTo>
                <a:lnTo>
                  <a:pt x="4602" y="16194"/>
                </a:lnTo>
                <a:lnTo>
                  <a:pt x="4542" y="16433"/>
                </a:lnTo>
                <a:lnTo>
                  <a:pt x="4662" y="16672"/>
                </a:lnTo>
                <a:lnTo>
                  <a:pt x="4841" y="16791"/>
                </a:lnTo>
                <a:lnTo>
                  <a:pt x="4901" y="16851"/>
                </a:lnTo>
                <a:lnTo>
                  <a:pt x="5020" y="16851"/>
                </a:lnTo>
                <a:lnTo>
                  <a:pt x="5259" y="16731"/>
                </a:lnTo>
                <a:lnTo>
                  <a:pt x="5438" y="16552"/>
                </a:lnTo>
                <a:lnTo>
                  <a:pt x="5618" y="16313"/>
                </a:lnTo>
                <a:lnTo>
                  <a:pt x="5737" y="16074"/>
                </a:lnTo>
                <a:lnTo>
                  <a:pt x="5737" y="15775"/>
                </a:lnTo>
                <a:lnTo>
                  <a:pt x="5677" y="15596"/>
                </a:lnTo>
                <a:lnTo>
                  <a:pt x="5558" y="15477"/>
                </a:lnTo>
                <a:lnTo>
                  <a:pt x="5498" y="15417"/>
                </a:lnTo>
                <a:close/>
                <a:moveTo>
                  <a:pt x="7171" y="18166"/>
                </a:moveTo>
                <a:lnTo>
                  <a:pt x="6992" y="18225"/>
                </a:lnTo>
                <a:lnTo>
                  <a:pt x="6872" y="18345"/>
                </a:lnTo>
                <a:lnTo>
                  <a:pt x="6813" y="18524"/>
                </a:lnTo>
                <a:lnTo>
                  <a:pt x="6813" y="18703"/>
                </a:lnTo>
                <a:lnTo>
                  <a:pt x="6813" y="18883"/>
                </a:lnTo>
                <a:lnTo>
                  <a:pt x="6872" y="19002"/>
                </a:lnTo>
                <a:lnTo>
                  <a:pt x="6992" y="19122"/>
                </a:lnTo>
                <a:lnTo>
                  <a:pt x="7171" y="19122"/>
                </a:lnTo>
                <a:lnTo>
                  <a:pt x="7351" y="19062"/>
                </a:lnTo>
                <a:lnTo>
                  <a:pt x="7470" y="18942"/>
                </a:lnTo>
                <a:lnTo>
                  <a:pt x="7530" y="18763"/>
                </a:lnTo>
                <a:lnTo>
                  <a:pt x="7530" y="18584"/>
                </a:lnTo>
                <a:lnTo>
                  <a:pt x="7530" y="18405"/>
                </a:lnTo>
                <a:lnTo>
                  <a:pt x="7470" y="18285"/>
                </a:lnTo>
                <a:lnTo>
                  <a:pt x="7351" y="18166"/>
                </a:lnTo>
                <a:close/>
                <a:moveTo>
                  <a:pt x="4064" y="18763"/>
                </a:moveTo>
                <a:lnTo>
                  <a:pt x="3885" y="18883"/>
                </a:lnTo>
                <a:lnTo>
                  <a:pt x="3705" y="19002"/>
                </a:lnTo>
                <a:lnTo>
                  <a:pt x="3586" y="19181"/>
                </a:lnTo>
                <a:lnTo>
                  <a:pt x="3586" y="19420"/>
                </a:lnTo>
                <a:lnTo>
                  <a:pt x="3705" y="19659"/>
                </a:lnTo>
                <a:lnTo>
                  <a:pt x="3825" y="19779"/>
                </a:lnTo>
                <a:lnTo>
                  <a:pt x="4004" y="19839"/>
                </a:lnTo>
                <a:lnTo>
                  <a:pt x="4183" y="19839"/>
                </a:lnTo>
                <a:lnTo>
                  <a:pt x="4303" y="19719"/>
                </a:lnTo>
                <a:lnTo>
                  <a:pt x="4423" y="19600"/>
                </a:lnTo>
                <a:lnTo>
                  <a:pt x="4542" y="19420"/>
                </a:lnTo>
                <a:lnTo>
                  <a:pt x="4542" y="19241"/>
                </a:lnTo>
                <a:lnTo>
                  <a:pt x="4542" y="19062"/>
                </a:lnTo>
                <a:lnTo>
                  <a:pt x="4423" y="18823"/>
                </a:lnTo>
                <a:lnTo>
                  <a:pt x="4243" y="18763"/>
                </a:lnTo>
                <a:close/>
                <a:moveTo>
                  <a:pt x="7590" y="20855"/>
                </a:moveTo>
                <a:lnTo>
                  <a:pt x="7351" y="20914"/>
                </a:lnTo>
                <a:lnTo>
                  <a:pt x="7052" y="21094"/>
                </a:lnTo>
                <a:lnTo>
                  <a:pt x="6813" y="21333"/>
                </a:lnTo>
                <a:lnTo>
                  <a:pt x="6693" y="21572"/>
                </a:lnTo>
                <a:lnTo>
                  <a:pt x="6693" y="21751"/>
                </a:lnTo>
                <a:lnTo>
                  <a:pt x="6753" y="21930"/>
                </a:lnTo>
                <a:lnTo>
                  <a:pt x="6932" y="22050"/>
                </a:lnTo>
                <a:lnTo>
                  <a:pt x="7171" y="22109"/>
                </a:lnTo>
                <a:lnTo>
                  <a:pt x="7410" y="22050"/>
                </a:lnTo>
                <a:lnTo>
                  <a:pt x="7649" y="21930"/>
                </a:lnTo>
                <a:lnTo>
                  <a:pt x="7888" y="21691"/>
                </a:lnTo>
                <a:lnTo>
                  <a:pt x="8068" y="21333"/>
                </a:lnTo>
                <a:lnTo>
                  <a:pt x="8068" y="21094"/>
                </a:lnTo>
                <a:lnTo>
                  <a:pt x="8008" y="20914"/>
                </a:lnTo>
                <a:lnTo>
                  <a:pt x="7829" y="20855"/>
                </a:lnTo>
                <a:close/>
                <a:moveTo>
                  <a:pt x="3466" y="22169"/>
                </a:moveTo>
                <a:lnTo>
                  <a:pt x="3347" y="22229"/>
                </a:lnTo>
                <a:lnTo>
                  <a:pt x="3287" y="22348"/>
                </a:lnTo>
                <a:lnTo>
                  <a:pt x="3227" y="22528"/>
                </a:lnTo>
                <a:lnTo>
                  <a:pt x="3227" y="22707"/>
                </a:lnTo>
                <a:lnTo>
                  <a:pt x="3287" y="22826"/>
                </a:lnTo>
                <a:lnTo>
                  <a:pt x="3407" y="22946"/>
                </a:lnTo>
                <a:lnTo>
                  <a:pt x="3586" y="23006"/>
                </a:lnTo>
                <a:lnTo>
                  <a:pt x="3825" y="23006"/>
                </a:lnTo>
                <a:lnTo>
                  <a:pt x="3944" y="22886"/>
                </a:lnTo>
                <a:lnTo>
                  <a:pt x="4064" y="22767"/>
                </a:lnTo>
                <a:lnTo>
                  <a:pt x="4064" y="22647"/>
                </a:lnTo>
                <a:lnTo>
                  <a:pt x="4064" y="22528"/>
                </a:lnTo>
                <a:lnTo>
                  <a:pt x="4004" y="22348"/>
                </a:lnTo>
                <a:lnTo>
                  <a:pt x="3825" y="22229"/>
                </a:lnTo>
                <a:lnTo>
                  <a:pt x="3646" y="22169"/>
                </a:lnTo>
                <a:close/>
                <a:moveTo>
                  <a:pt x="5080" y="23424"/>
                </a:moveTo>
                <a:lnTo>
                  <a:pt x="4960" y="23484"/>
                </a:lnTo>
                <a:lnTo>
                  <a:pt x="4721" y="23723"/>
                </a:lnTo>
                <a:lnTo>
                  <a:pt x="4662" y="23902"/>
                </a:lnTo>
                <a:lnTo>
                  <a:pt x="4602" y="24022"/>
                </a:lnTo>
                <a:lnTo>
                  <a:pt x="4721" y="24141"/>
                </a:lnTo>
                <a:lnTo>
                  <a:pt x="5199" y="24141"/>
                </a:lnTo>
                <a:lnTo>
                  <a:pt x="5319" y="24081"/>
                </a:lnTo>
                <a:lnTo>
                  <a:pt x="5379" y="23962"/>
                </a:lnTo>
                <a:lnTo>
                  <a:pt x="5319" y="23842"/>
                </a:lnTo>
                <a:lnTo>
                  <a:pt x="5199" y="23544"/>
                </a:lnTo>
                <a:lnTo>
                  <a:pt x="5080" y="23424"/>
                </a:lnTo>
                <a:close/>
                <a:moveTo>
                  <a:pt x="9800" y="23424"/>
                </a:moveTo>
                <a:lnTo>
                  <a:pt x="9621" y="23484"/>
                </a:lnTo>
                <a:lnTo>
                  <a:pt x="9561" y="23544"/>
                </a:lnTo>
                <a:lnTo>
                  <a:pt x="9502" y="23723"/>
                </a:lnTo>
                <a:lnTo>
                  <a:pt x="9502" y="23902"/>
                </a:lnTo>
                <a:lnTo>
                  <a:pt x="9561" y="24081"/>
                </a:lnTo>
                <a:lnTo>
                  <a:pt x="9621" y="24201"/>
                </a:lnTo>
                <a:lnTo>
                  <a:pt x="9741" y="24261"/>
                </a:lnTo>
                <a:lnTo>
                  <a:pt x="10099" y="24261"/>
                </a:lnTo>
                <a:lnTo>
                  <a:pt x="10219" y="24201"/>
                </a:lnTo>
                <a:lnTo>
                  <a:pt x="10279" y="24022"/>
                </a:lnTo>
                <a:lnTo>
                  <a:pt x="10279" y="23842"/>
                </a:lnTo>
                <a:lnTo>
                  <a:pt x="10219" y="23723"/>
                </a:lnTo>
                <a:lnTo>
                  <a:pt x="10099" y="23544"/>
                </a:lnTo>
                <a:lnTo>
                  <a:pt x="9980" y="23424"/>
                </a:lnTo>
                <a:close/>
                <a:moveTo>
                  <a:pt x="3227" y="24978"/>
                </a:moveTo>
                <a:lnTo>
                  <a:pt x="3108" y="25097"/>
                </a:lnTo>
                <a:lnTo>
                  <a:pt x="2988" y="25276"/>
                </a:lnTo>
                <a:lnTo>
                  <a:pt x="2929" y="25456"/>
                </a:lnTo>
                <a:lnTo>
                  <a:pt x="2869" y="25635"/>
                </a:lnTo>
                <a:lnTo>
                  <a:pt x="2929" y="25814"/>
                </a:lnTo>
                <a:lnTo>
                  <a:pt x="3048" y="25934"/>
                </a:lnTo>
                <a:lnTo>
                  <a:pt x="3466" y="25934"/>
                </a:lnTo>
                <a:lnTo>
                  <a:pt x="3586" y="25814"/>
                </a:lnTo>
                <a:lnTo>
                  <a:pt x="3705" y="25635"/>
                </a:lnTo>
                <a:lnTo>
                  <a:pt x="3765" y="25456"/>
                </a:lnTo>
                <a:lnTo>
                  <a:pt x="3825" y="25276"/>
                </a:lnTo>
                <a:lnTo>
                  <a:pt x="3765" y="25097"/>
                </a:lnTo>
                <a:lnTo>
                  <a:pt x="3646" y="24978"/>
                </a:lnTo>
                <a:close/>
                <a:moveTo>
                  <a:pt x="6932" y="24858"/>
                </a:moveTo>
                <a:lnTo>
                  <a:pt x="6813" y="24918"/>
                </a:lnTo>
                <a:lnTo>
                  <a:pt x="6753" y="24978"/>
                </a:lnTo>
                <a:lnTo>
                  <a:pt x="6574" y="25276"/>
                </a:lnTo>
                <a:lnTo>
                  <a:pt x="6574" y="25456"/>
                </a:lnTo>
                <a:lnTo>
                  <a:pt x="6633" y="25635"/>
                </a:lnTo>
                <a:lnTo>
                  <a:pt x="6753" y="25874"/>
                </a:lnTo>
                <a:lnTo>
                  <a:pt x="6872" y="26053"/>
                </a:lnTo>
                <a:lnTo>
                  <a:pt x="6992" y="26173"/>
                </a:lnTo>
                <a:lnTo>
                  <a:pt x="7171" y="26233"/>
                </a:lnTo>
                <a:lnTo>
                  <a:pt x="7291" y="26233"/>
                </a:lnTo>
                <a:lnTo>
                  <a:pt x="7410" y="26053"/>
                </a:lnTo>
                <a:lnTo>
                  <a:pt x="7530" y="25814"/>
                </a:lnTo>
                <a:lnTo>
                  <a:pt x="7530" y="25515"/>
                </a:lnTo>
                <a:lnTo>
                  <a:pt x="7410" y="25276"/>
                </a:lnTo>
                <a:lnTo>
                  <a:pt x="7291" y="25037"/>
                </a:lnTo>
                <a:lnTo>
                  <a:pt x="7111" y="24918"/>
                </a:lnTo>
                <a:lnTo>
                  <a:pt x="6932" y="24858"/>
                </a:lnTo>
                <a:close/>
                <a:moveTo>
                  <a:pt x="10099" y="27368"/>
                </a:moveTo>
                <a:lnTo>
                  <a:pt x="9980" y="27428"/>
                </a:lnTo>
                <a:lnTo>
                  <a:pt x="9800" y="27667"/>
                </a:lnTo>
                <a:lnTo>
                  <a:pt x="9681" y="27906"/>
                </a:lnTo>
                <a:lnTo>
                  <a:pt x="9681" y="28145"/>
                </a:lnTo>
                <a:lnTo>
                  <a:pt x="9741" y="28204"/>
                </a:lnTo>
                <a:lnTo>
                  <a:pt x="9800" y="28264"/>
                </a:lnTo>
                <a:lnTo>
                  <a:pt x="9920" y="28324"/>
                </a:lnTo>
                <a:lnTo>
                  <a:pt x="10040" y="28264"/>
                </a:lnTo>
                <a:lnTo>
                  <a:pt x="10398" y="28204"/>
                </a:lnTo>
                <a:lnTo>
                  <a:pt x="10458" y="28145"/>
                </a:lnTo>
                <a:lnTo>
                  <a:pt x="10458" y="27906"/>
                </a:lnTo>
                <a:lnTo>
                  <a:pt x="10398" y="27667"/>
                </a:lnTo>
                <a:lnTo>
                  <a:pt x="10338" y="27487"/>
                </a:lnTo>
                <a:lnTo>
                  <a:pt x="10279" y="27368"/>
                </a:lnTo>
                <a:close/>
                <a:moveTo>
                  <a:pt x="7769" y="28563"/>
                </a:moveTo>
                <a:lnTo>
                  <a:pt x="7530" y="28623"/>
                </a:lnTo>
                <a:lnTo>
                  <a:pt x="7410" y="28683"/>
                </a:lnTo>
                <a:lnTo>
                  <a:pt x="7291" y="28862"/>
                </a:lnTo>
                <a:lnTo>
                  <a:pt x="7231" y="29041"/>
                </a:lnTo>
                <a:lnTo>
                  <a:pt x="7231" y="29220"/>
                </a:lnTo>
                <a:lnTo>
                  <a:pt x="7231" y="29400"/>
                </a:lnTo>
                <a:lnTo>
                  <a:pt x="7351" y="29459"/>
                </a:lnTo>
                <a:lnTo>
                  <a:pt x="7530" y="29519"/>
                </a:lnTo>
                <a:lnTo>
                  <a:pt x="7769" y="29459"/>
                </a:lnTo>
                <a:lnTo>
                  <a:pt x="7888" y="29400"/>
                </a:lnTo>
                <a:lnTo>
                  <a:pt x="8008" y="29220"/>
                </a:lnTo>
                <a:lnTo>
                  <a:pt x="8068" y="29041"/>
                </a:lnTo>
                <a:lnTo>
                  <a:pt x="8068" y="28862"/>
                </a:lnTo>
                <a:lnTo>
                  <a:pt x="8068" y="28683"/>
                </a:lnTo>
                <a:lnTo>
                  <a:pt x="7948" y="28623"/>
                </a:lnTo>
                <a:lnTo>
                  <a:pt x="7769" y="28563"/>
                </a:lnTo>
                <a:close/>
                <a:moveTo>
                  <a:pt x="4901" y="28563"/>
                </a:moveTo>
                <a:lnTo>
                  <a:pt x="4781" y="28683"/>
                </a:lnTo>
                <a:lnTo>
                  <a:pt x="4602" y="28802"/>
                </a:lnTo>
                <a:lnTo>
                  <a:pt x="4542" y="29041"/>
                </a:lnTo>
                <a:lnTo>
                  <a:pt x="4542" y="29280"/>
                </a:lnTo>
                <a:lnTo>
                  <a:pt x="4602" y="29519"/>
                </a:lnTo>
                <a:lnTo>
                  <a:pt x="4781" y="29639"/>
                </a:lnTo>
                <a:lnTo>
                  <a:pt x="4960" y="29698"/>
                </a:lnTo>
                <a:lnTo>
                  <a:pt x="5199" y="29698"/>
                </a:lnTo>
                <a:lnTo>
                  <a:pt x="5379" y="29579"/>
                </a:lnTo>
                <a:lnTo>
                  <a:pt x="5498" y="29400"/>
                </a:lnTo>
                <a:lnTo>
                  <a:pt x="5558" y="29161"/>
                </a:lnTo>
                <a:lnTo>
                  <a:pt x="5498" y="28922"/>
                </a:lnTo>
                <a:lnTo>
                  <a:pt x="5379" y="28802"/>
                </a:lnTo>
                <a:lnTo>
                  <a:pt x="5259" y="28683"/>
                </a:lnTo>
                <a:lnTo>
                  <a:pt x="5080" y="28623"/>
                </a:lnTo>
                <a:lnTo>
                  <a:pt x="4901" y="28563"/>
                </a:lnTo>
                <a:close/>
                <a:moveTo>
                  <a:pt x="2271" y="28742"/>
                </a:moveTo>
                <a:lnTo>
                  <a:pt x="2152" y="28802"/>
                </a:lnTo>
                <a:lnTo>
                  <a:pt x="1973" y="28981"/>
                </a:lnTo>
                <a:lnTo>
                  <a:pt x="1853" y="29161"/>
                </a:lnTo>
                <a:lnTo>
                  <a:pt x="1734" y="29340"/>
                </a:lnTo>
                <a:lnTo>
                  <a:pt x="1734" y="29519"/>
                </a:lnTo>
                <a:lnTo>
                  <a:pt x="1793" y="29698"/>
                </a:lnTo>
                <a:lnTo>
                  <a:pt x="1973" y="29758"/>
                </a:lnTo>
                <a:lnTo>
                  <a:pt x="2212" y="29758"/>
                </a:lnTo>
                <a:lnTo>
                  <a:pt x="2391" y="29698"/>
                </a:lnTo>
                <a:lnTo>
                  <a:pt x="2510" y="29579"/>
                </a:lnTo>
                <a:lnTo>
                  <a:pt x="2630" y="29340"/>
                </a:lnTo>
                <a:lnTo>
                  <a:pt x="2630" y="29161"/>
                </a:lnTo>
                <a:lnTo>
                  <a:pt x="2630" y="28981"/>
                </a:lnTo>
                <a:lnTo>
                  <a:pt x="2570" y="28802"/>
                </a:lnTo>
                <a:lnTo>
                  <a:pt x="2510" y="28742"/>
                </a:lnTo>
                <a:close/>
                <a:moveTo>
                  <a:pt x="10338" y="29459"/>
                </a:moveTo>
                <a:lnTo>
                  <a:pt x="10099" y="29519"/>
                </a:lnTo>
                <a:lnTo>
                  <a:pt x="9980" y="29698"/>
                </a:lnTo>
                <a:lnTo>
                  <a:pt x="9860" y="29937"/>
                </a:lnTo>
                <a:lnTo>
                  <a:pt x="9920" y="30117"/>
                </a:lnTo>
                <a:lnTo>
                  <a:pt x="9980" y="30236"/>
                </a:lnTo>
                <a:lnTo>
                  <a:pt x="10099" y="30356"/>
                </a:lnTo>
                <a:lnTo>
                  <a:pt x="10159" y="30535"/>
                </a:lnTo>
                <a:lnTo>
                  <a:pt x="10219" y="30595"/>
                </a:lnTo>
                <a:lnTo>
                  <a:pt x="10338" y="30535"/>
                </a:lnTo>
                <a:lnTo>
                  <a:pt x="10458" y="30475"/>
                </a:lnTo>
                <a:lnTo>
                  <a:pt x="10577" y="30236"/>
                </a:lnTo>
                <a:lnTo>
                  <a:pt x="10697" y="29997"/>
                </a:lnTo>
                <a:lnTo>
                  <a:pt x="10637" y="29639"/>
                </a:lnTo>
                <a:lnTo>
                  <a:pt x="10577" y="29519"/>
                </a:lnTo>
                <a:lnTo>
                  <a:pt x="10518" y="29459"/>
                </a:lnTo>
                <a:close/>
                <a:moveTo>
                  <a:pt x="5080" y="32268"/>
                </a:moveTo>
                <a:lnTo>
                  <a:pt x="5020" y="32387"/>
                </a:lnTo>
                <a:lnTo>
                  <a:pt x="4960" y="32567"/>
                </a:lnTo>
                <a:lnTo>
                  <a:pt x="5020" y="32925"/>
                </a:lnTo>
                <a:lnTo>
                  <a:pt x="5080" y="33045"/>
                </a:lnTo>
                <a:lnTo>
                  <a:pt x="5140" y="33104"/>
                </a:lnTo>
                <a:lnTo>
                  <a:pt x="5259" y="33045"/>
                </a:lnTo>
                <a:lnTo>
                  <a:pt x="5498" y="32865"/>
                </a:lnTo>
                <a:lnTo>
                  <a:pt x="5618" y="32746"/>
                </a:lnTo>
                <a:lnTo>
                  <a:pt x="5677" y="32626"/>
                </a:lnTo>
                <a:lnTo>
                  <a:pt x="5618" y="32507"/>
                </a:lnTo>
                <a:lnTo>
                  <a:pt x="5498" y="32387"/>
                </a:lnTo>
                <a:lnTo>
                  <a:pt x="5259" y="32268"/>
                </a:lnTo>
                <a:close/>
                <a:moveTo>
                  <a:pt x="7888" y="32447"/>
                </a:moveTo>
                <a:lnTo>
                  <a:pt x="7709" y="32507"/>
                </a:lnTo>
                <a:lnTo>
                  <a:pt x="7590" y="32567"/>
                </a:lnTo>
                <a:lnTo>
                  <a:pt x="7530" y="32686"/>
                </a:lnTo>
                <a:lnTo>
                  <a:pt x="7530" y="32865"/>
                </a:lnTo>
                <a:lnTo>
                  <a:pt x="7530" y="32985"/>
                </a:lnTo>
                <a:lnTo>
                  <a:pt x="7649" y="33164"/>
                </a:lnTo>
                <a:lnTo>
                  <a:pt x="7829" y="33224"/>
                </a:lnTo>
                <a:lnTo>
                  <a:pt x="8008" y="33284"/>
                </a:lnTo>
                <a:lnTo>
                  <a:pt x="8187" y="33284"/>
                </a:lnTo>
                <a:lnTo>
                  <a:pt x="8366" y="33164"/>
                </a:lnTo>
                <a:lnTo>
                  <a:pt x="8426" y="33045"/>
                </a:lnTo>
                <a:lnTo>
                  <a:pt x="8426" y="32865"/>
                </a:lnTo>
                <a:lnTo>
                  <a:pt x="8426" y="32746"/>
                </a:lnTo>
                <a:lnTo>
                  <a:pt x="8307" y="32567"/>
                </a:lnTo>
                <a:lnTo>
                  <a:pt x="8127" y="32447"/>
                </a:lnTo>
                <a:close/>
                <a:moveTo>
                  <a:pt x="11235" y="32686"/>
                </a:moveTo>
                <a:lnTo>
                  <a:pt x="11055" y="32746"/>
                </a:lnTo>
                <a:lnTo>
                  <a:pt x="10936" y="32925"/>
                </a:lnTo>
                <a:lnTo>
                  <a:pt x="10816" y="33104"/>
                </a:lnTo>
                <a:lnTo>
                  <a:pt x="10816" y="33343"/>
                </a:lnTo>
                <a:lnTo>
                  <a:pt x="10816" y="33523"/>
                </a:lnTo>
                <a:lnTo>
                  <a:pt x="10876" y="33762"/>
                </a:lnTo>
                <a:lnTo>
                  <a:pt x="10996" y="33881"/>
                </a:lnTo>
                <a:lnTo>
                  <a:pt x="11115" y="33941"/>
                </a:lnTo>
                <a:lnTo>
                  <a:pt x="11354" y="33941"/>
                </a:lnTo>
                <a:lnTo>
                  <a:pt x="11533" y="33821"/>
                </a:lnTo>
                <a:lnTo>
                  <a:pt x="11593" y="33582"/>
                </a:lnTo>
                <a:lnTo>
                  <a:pt x="11653" y="33343"/>
                </a:lnTo>
                <a:lnTo>
                  <a:pt x="11653" y="33104"/>
                </a:lnTo>
                <a:lnTo>
                  <a:pt x="11593" y="32925"/>
                </a:lnTo>
                <a:lnTo>
                  <a:pt x="11474" y="32746"/>
                </a:lnTo>
                <a:lnTo>
                  <a:pt x="11235" y="32686"/>
                </a:lnTo>
                <a:close/>
                <a:moveTo>
                  <a:pt x="8008" y="35076"/>
                </a:moveTo>
                <a:lnTo>
                  <a:pt x="7888" y="35196"/>
                </a:lnTo>
                <a:lnTo>
                  <a:pt x="7769" y="35315"/>
                </a:lnTo>
                <a:lnTo>
                  <a:pt x="7709" y="35495"/>
                </a:lnTo>
                <a:lnTo>
                  <a:pt x="7709" y="35674"/>
                </a:lnTo>
                <a:lnTo>
                  <a:pt x="7769" y="35793"/>
                </a:lnTo>
                <a:lnTo>
                  <a:pt x="7888" y="35913"/>
                </a:lnTo>
                <a:lnTo>
                  <a:pt x="8247" y="35913"/>
                </a:lnTo>
                <a:lnTo>
                  <a:pt x="8366" y="35793"/>
                </a:lnTo>
                <a:lnTo>
                  <a:pt x="8486" y="35674"/>
                </a:lnTo>
                <a:lnTo>
                  <a:pt x="8546" y="35495"/>
                </a:lnTo>
                <a:lnTo>
                  <a:pt x="8546" y="35315"/>
                </a:lnTo>
                <a:lnTo>
                  <a:pt x="8486" y="35196"/>
                </a:lnTo>
                <a:lnTo>
                  <a:pt x="8366" y="35076"/>
                </a:lnTo>
                <a:close/>
                <a:moveTo>
                  <a:pt x="14163" y="36152"/>
                </a:moveTo>
                <a:lnTo>
                  <a:pt x="13924" y="36271"/>
                </a:lnTo>
                <a:lnTo>
                  <a:pt x="13685" y="36391"/>
                </a:lnTo>
                <a:lnTo>
                  <a:pt x="13505" y="36570"/>
                </a:lnTo>
                <a:lnTo>
                  <a:pt x="13147" y="37048"/>
                </a:lnTo>
                <a:lnTo>
                  <a:pt x="12788" y="37646"/>
                </a:lnTo>
                <a:lnTo>
                  <a:pt x="12549" y="38184"/>
                </a:lnTo>
                <a:lnTo>
                  <a:pt x="12430" y="38721"/>
                </a:lnTo>
                <a:lnTo>
                  <a:pt x="12310" y="39080"/>
                </a:lnTo>
                <a:lnTo>
                  <a:pt x="12310" y="39199"/>
                </a:lnTo>
                <a:lnTo>
                  <a:pt x="12370" y="39199"/>
                </a:lnTo>
                <a:lnTo>
                  <a:pt x="12549" y="39080"/>
                </a:lnTo>
                <a:lnTo>
                  <a:pt x="12848" y="38721"/>
                </a:lnTo>
                <a:lnTo>
                  <a:pt x="13565" y="37706"/>
                </a:lnTo>
                <a:lnTo>
                  <a:pt x="14163" y="36630"/>
                </a:lnTo>
                <a:lnTo>
                  <a:pt x="14342" y="36331"/>
                </a:lnTo>
                <a:lnTo>
                  <a:pt x="14402" y="36212"/>
                </a:lnTo>
                <a:lnTo>
                  <a:pt x="14342" y="36152"/>
                </a:lnTo>
                <a:close/>
                <a:moveTo>
                  <a:pt x="10159" y="37168"/>
                </a:moveTo>
                <a:lnTo>
                  <a:pt x="10040" y="37227"/>
                </a:lnTo>
                <a:lnTo>
                  <a:pt x="9980" y="37347"/>
                </a:lnTo>
                <a:lnTo>
                  <a:pt x="9920" y="37765"/>
                </a:lnTo>
                <a:lnTo>
                  <a:pt x="9980" y="38184"/>
                </a:lnTo>
                <a:lnTo>
                  <a:pt x="10040" y="38482"/>
                </a:lnTo>
                <a:lnTo>
                  <a:pt x="10159" y="38841"/>
                </a:lnTo>
                <a:lnTo>
                  <a:pt x="10338" y="39259"/>
                </a:lnTo>
                <a:lnTo>
                  <a:pt x="10458" y="39498"/>
                </a:lnTo>
                <a:lnTo>
                  <a:pt x="10577" y="39677"/>
                </a:lnTo>
                <a:lnTo>
                  <a:pt x="10697" y="39797"/>
                </a:lnTo>
                <a:lnTo>
                  <a:pt x="10876" y="39797"/>
                </a:lnTo>
                <a:lnTo>
                  <a:pt x="11115" y="39737"/>
                </a:lnTo>
                <a:lnTo>
                  <a:pt x="11235" y="39618"/>
                </a:lnTo>
                <a:lnTo>
                  <a:pt x="11235" y="39438"/>
                </a:lnTo>
                <a:lnTo>
                  <a:pt x="11175" y="39259"/>
                </a:lnTo>
                <a:lnTo>
                  <a:pt x="10936" y="38841"/>
                </a:lnTo>
                <a:lnTo>
                  <a:pt x="10757" y="38482"/>
                </a:lnTo>
                <a:lnTo>
                  <a:pt x="10697" y="38124"/>
                </a:lnTo>
                <a:lnTo>
                  <a:pt x="10637" y="37646"/>
                </a:lnTo>
                <a:lnTo>
                  <a:pt x="10577" y="37407"/>
                </a:lnTo>
                <a:lnTo>
                  <a:pt x="10458" y="37227"/>
                </a:lnTo>
                <a:lnTo>
                  <a:pt x="10338" y="37168"/>
                </a:lnTo>
                <a:close/>
                <a:moveTo>
                  <a:pt x="15178" y="1434"/>
                </a:moveTo>
                <a:lnTo>
                  <a:pt x="15477" y="1494"/>
                </a:lnTo>
                <a:lnTo>
                  <a:pt x="15836" y="1613"/>
                </a:lnTo>
                <a:lnTo>
                  <a:pt x="16194" y="1793"/>
                </a:lnTo>
                <a:lnTo>
                  <a:pt x="16433" y="1972"/>
                </a:lnTo>
                <a:lnTo>
                  <a:pt x="16732" y="2151"/>
                </a:lnTo>
                <a:lnTo>
                  <a:pt x="17210" y="2689"/>
                </a:lnTo>
                <a:lnTo>
                  <a:pt x="17628" y="3287"/>
                </a:lnTo>
                <a:lnTo>
                  <a:pt x="18047" y="3944"/>
                </a:lnTo>
                <a:lnTo>
                  <a:pt x="18883" y="5378"/>
                </a:lnTo>
                <a:lnTo>
                  <a:pt x="19242" y="6035"/>
                </a:lnTo>
                <a:lnTo>
                  <a:pt x="19600" y="6633"/>
                </a:lnTo>
                <a:lnTo>
                  <a:pt x="20676" y="8007"/>
                </a:lnTo>
                <a:lnTo>
                  <a:pt x="21811" y="9382"/>
                </a:lnTo>
                <a:lnTo>
                  <a:pt x="22887" y="10696"/>
                </a:lnTo>
                <a:lnTo>
                  <a:pt x="23962" y="12071"/>
                </a:lnTo>
                <a:lnTo>
                  <a:pt x="24441" y="12788"/>
                </a:lnTo>
                <a:lnTo>
                  <a:pt x="24799" y="13445"/>
                </a:lnTo>
                <a:lnTo>
                  <a:pt x="25217" y="14162"/>
                </a:lnTo>
                <a:lnTo>
                  <a:pt x="25516" y="14879"/>
                </a:lnTo>
                <a:lnTo>
                  <a:pt x="25815" y="15596"/>
                </a:lnTo>
                <a:lnTo>
                  <a:pt x="26054" y="16373"/>
                </a:lnTo>
                <a:lnTo>
                  <a:pt x="26233" y="17090"/>
                </a:lnTo>
                <a:lnTo>
                  <a:pt x="26412" y="17867"/>
                </a:lnTo>
                <a:lnTo>
                  <a:pt x="26532" y="18644"/>
                </a:lnTo>
                <a:lnTo>
                  <a:pt x="26592" y="19420"/>
                </a:lnTo>
                <a:lnTo>
                  <a:pt x="26651" y="20197"/>
                </a:lnTo>
                <a:lnTo>
                  <a:pt x="26651" y="20974"/>
                </a:lnTo>
                <a:lnTo>
                  <a:pt x="26592" y="21751"/>
                </a:lnTo>
                <a:lnTo>
                  <a:pt x="26532" y="22587"/>
                </a:lnTo>
                <a:lnTo>
                  <a:pt x="26412" y="23364"/>
                </a:lnTo>
                <a:lnTo>
                  <a:pt x="26233" y="24141"/>
                </a:lnTo>
                <a:lnTo>
                  <a:pt x="25815" y="25695"/>
                </a:lnTo>
                <a:lnTo>
                  <a:pt x="25337" y="27189"/>
                </a:lnTo>
                <a:lnTo>
                  <a:pt x="24799" y="28683"/>
                </a:lnTo>
                <a:lnTo>
                  <a:pt x="24082" y="30117"/>
                </a:lnTo>
                <a:lnTo>
                  <a:pt x="23305" y="31491"/>
                </a:lnTo>
                <a:lnTo>
                  <a:pt x="22469" y="32806"/>
                </a:lnTo>
                <a:lnTo>
                  <a:pt x="21991" y="33463"/>
                </a:lnTo>
                <a:lnTo>
                  <a:pt x="21453" y="34060"/>
                </a:lnTo>
                <a:lnTo>
                  <a:pt x="20915" y="34658"/>
                </a:lnTo>
                <a:lnTo>
                  <a:pt x="20377" y="35196"/>
                </a:lnTo>
                <a:lnTo>
                  <a:pt x="19839" y="35614"/>
                </a:lnTo>
                <a:lnTo>
                  <a:pt x="19302" y="36032"/>
                </a:lnTo>
                <a:lnTo>
                  <a:pt x="18166" y="36809"/>
                </a:lnTo>
                <a:lnTo>
                  <a:pt x="15896" y="38243"/>
                </a:lnTo>
                <a:lnTo>
                  <a:pt x="14700" y="39080"/>
                </a:lnTo>
                <a:lnTo>
                  <a:pt x="14103" y="39558"/>
                </a:lnTo>
                <a:lnTo>
                  <a:pt x="13625" y="40036"/>
                </a:lnTo>
                <a:lnTo>
                  <a:pt x="13326" y="40514"/>
                </a:lnTo>
                <a:lnTo>
                  <a:pt x="13027" y="41052"/>
                </a:lnTo>
                <a:lnTo>
                  <a:pt x="12728" y="41590"/>
                </a:lnTo>
                <a:lnTo>
                  <a:pt x="12549" y="41769"/>
                </a:lnTo>
                <a:lnTo>
                  <a:pt x="12430" y="41948"/>
                </a:lnTo>
                <a:lnTo>
                  <a:pt x="12131" y="42068"/>
                </a:lnTo>
                <a:lnTo>
                  <a:pt x="11832" y="42187"/>
                </a:lnTo>
                <a:lnTo>
                  <a:pt x="11294" y="42187"/>
                </a:lnTo>
                <a:lnTo>
                  <a:pt x="11055" y="42068"/>
                </a:lnTo>
                <a:lnTo>
                  <a:pt x="10816" y="41948"/>
                </a:lnTo>
                <a:lnTo>
                  <a:pt x="10338" y="41590"/>
                </a:lnTo>
                <a:lnTo>
                  <a:pt x="9920" y="41112"/>
                </a:lnTo>
                <a:lnTo>
                  <a:pt x="9561" y="40634"/>
                </a:lnTo>
                <a:lnTo>
                  <a:pt x="9024" y="39677"/>
                </a:lnTo>
                <a:lnTo>
                  <a:pt x="8605" y="39020"/>
                </a:lnTo>
                <a:lnTo>
                  <a:pt x="8127" y="38423"/>
                </a:lnTo>
                <a:lnTo>
                  <a:pt x="7649" y="37945"/>
                </a:lnTo>
                <a:lnTo>
                  <a:pt x="7171" y="37407"/>
                </a:lnTo>
                <a:lnTo>
                  <a:pt x="6036" y="36451"/>
                </a:lnTo>
                <a:lnTo>
                  <a:pt x="4901" y="35495"/>
                </a:lnTo>
                <a:lnTo>
                  <a:pt x="4423" y="35017"/>
                </a:lnTo>
                <a:lnTo>
                  <a:pt x="3885" y="34419"/>
                </a:lnTo>
                <a:lnTo>
                  <a:pt x="3407" y="33821"/>
                </a:lnTo>
                <a:lnTo>
                  <a:pt x="3227" y="33523"/>
                </a:lnTo>
                <a:lnTo>
                  <a:pt x="3108" y="33224"/>
                </a:lnTo>
                <a:lnTo>
                  <a:pt x="2988" y="32806"/>
                </a:lnTo>
                <a:lnTo>
                  <a:pt x="2929" y="32447"/>
                </a:lnTo>
                <a:lnTo>
                  <a:pt x="2929" y="32148"/>
                </a:lnTo>
                <a:lnTo>
                  <a:pt x="2809" y="31790"/>
                </a:lnTo>
                <a:lnTo>
                  <a:pt x="2749" y="31670"/>
                </a:lnTo>
                <a:lnTo>
                  <a:pt x="2690" y="31670"/>
                </a:lnTo>
                <a:lnTo>
                  <a:pt x="2570" y="31730"/>
                </a:lnTo>
                <a:lnTo>
                  <a:pt x="2451" y="31790"/>
                </a:lnTo>
                <a:lnTo>
                  <a:pt x="2391" y="31790"/>
                </a:lnTo>
                <a:lnTo>
                  <a:pt x="2331" y="31730"/>
                </a:lnTo>
                <a:lnTo>
                  <a:pt x="2092" y="31371"/>
                </a:lnTo>
                <a:lnTo>
                  <a:pt x="1973" y="30893"/>
                </a:lnTo>
                <a:lnTo>
                  <a:pt x="1734" y="30057"/>
                </a:lnTo>
                <a:lnTo>
                  <a:pt x="1494" y="29220"/>
                </a:lnTo>
                <a:lnTo>
                  <a:pt x="1255" y="28324"/>
                </a:lnTo>
                <a:lnTo>
                  <a:pt x="1136" y="27487"/>
                </a:lnTo>
                <a:lnTo>
                  <a:pt x="1016" y="26591"/>
                </a:lnTo>
                <a:lnTo>
                  <a:pt x="1255" y="26770"/>
                </a:lnTo>
                <a:lnTo>
                  <a:pt x="1375" y="26890"/>
                </a:lnTo>
                <a:lnTo>
                  <a:pt x="1494" y="26890"/>
                </a:lnTo>
                <a:lnTo>
                  <a:pt x="1614" y="26770"/>
                </a:lnTo>
                <a:lnTo>
                  <a:pt x="1674" y="26651"/>
                </a:lnTo>
                <a:lnTo>
                  <a:pt x="1734" y="26472"/>
                </a:lnTo>
                <a:lnTo>
                  <a:pt x="1734" y="26053"/>
                </a:lnTo>
                <a:lnTo>
                  <a:pt x="1614" y="25695"/>
                </a:lnTo>
                <a:lnTo>
                  <a:pt x="1554" y="25515"/>
                </a:lnTo>
                <a:lnTo>
                  <a:pt x="1494" y="25456"/>
                </a:lnTo>
                <a:lnTo>
                  <a:pt x="1375" y="25456"/>
                </a:lnTo>
                <a:lnTo>
                  <a:pt x="1255" y="25575"/>
                </a:lnTo>
                <a:lnTo>
                  <a:pt x="1136" y="25754"/>
                </a:lnTo>
                <a:lnTo>
                  <a:pt x="957" y="26053"/>
                </a:lnTo>
                <a:lnTo>
                  <a:pt x="897" y="24440"/>
                </a:lnTo>
                <a:lnTo>
                  <a:pt x="957" y="22826"/>
                </a:lnTo>
                <a:lnTo>
                  <a:pt x="1136" y="21273"/>
                </a:lnTo>
                <a:lnTo>
                  <a:pt x="1435" y="19659"/>
                </a:lnTo>
                <a:lnTo>
                  <a:pt x="1435" y="19839"/>
                </a:lnTo>
                <a:lnTo>
                  <a:pt x="1554" y="19958"/>
                </a:lnTo>
                <a:lnTo>
                  <a:pt x="1734" y="20018"/>
                </a:lnTo>
                <a:lnTo>
                  <a:pt x="1913" y="19958"/>
                </a:lnTo>
                <a:lnTo>
                  <a:pt x="2032" y="19898"/>
                </a:lnTo>
                <a:lnTo>
                  <a:pt x="2212" y="19779"/>
                </a:lnTo>
                <a:lnTo>
                  <a:pt x="2331" y="19659"/>
                </a:lnTo>
                <a:lnTo>
                  <a:pt x="2391" y="19480"/>
                </a:lnTo>
                <a:lnTo>
                  <a:pt x="2391" y="19301"/>
                </a:lnTo>
                <a:lnTo>
                  <a:pt x="2331" y="19122"/>
                </a:lnTo>
                <a:lnTo>
                  <a:pt x="2212" y="19002"/>
                </a:lnTo>
                <a:lnTo>
                  <a:pt x="2092" y="18942"/>
                </a:lnTo>
                <a:lnTo>
                  <a:pt x="1913" y="18942"/>
                </a:lnTo>
                <a:lnTo>
                  <a:pt x="1734" y="19002"/>
                </a:lnTo>
                <a:lnTo>
                  <a:pt x="1614" y="19122"/>
                </a:lnTo>
                <a:lnTo>
                  <a:pt x="1494" y="19301"/>
                </a:lnTo>
                <a:lnTo>
                  <a:pt x="1853" y="17747"/>
                </a:lnTo>
                <a:lnTo>
                  <a:pt x="2391" y="16253"/>
                </a:lnTo>
                <a:lnTo>
                  <a:pt x="2929" y="14760"/>
                </a:lnTo>
                <a:lnTo>
                  <a:pt x="3646" y="13325"/>
                </a:lnTo>
                <a:lnTo>
                  <a:pt x="4423" y="11951"/>
                </a:lnTo>
                <a:lnTo>
                  <a:pt x="5259" y="10577"/>
                </a:lnTo>
                <a:lnTo>
                  <a:pt x="6215" y="9322"/>
                </a:lnTo>
                <a:lnTo>
                  <a:pt x="7291" y="8127"/>
                </a:lnTo>
                <a:lnTo>
                  <a:pt x="7829" y="7529"/>
                </a:lnTo>
                <a:lnTo>
                  <a:pt x="8486" y="6932"/>
                </a:lnTo>
                <a:lnTo>
                  <a:pt x="9741" y="5856"/>
                </a:lnTo>
                <a:lnTo>
                  <a:pt x="10996" y="4780"/>
                </a:lnTo>
                <a:lnTo>
                  <a:pt x="11593" y="4183"/>
                </a:lnTo>
                <a:lnTo>
                  <a:pt x="12191" y="3645"/>
                </a:lnTo>
                <a:lnTo>
                  <a:pt x="13087" y="2629"/>
                </a:lnTo>
                <a:lnTo>
                  <a:pt x="13505" y="2151"/>
                </a:lnTo>
                <a:lnTo>
                  <a:pt x="13924" y="1793"/>
                </a:lnTo>
                <a:lnTo>
                  <a:pt x="14402" y="1554"/>
                </a:lnTo>
                <a:lnTo>
                  <a:pt x="14641" y="1434"/>
                </a:lnTo>
                <a:close/>
                <a:moveTo>
                  <a:pt x="15597" y="0"/>
                </a:moveTo>
                <a:lnTo>
                  <a:pt x="15059" y="120"/>
                </a:lnTo>
                <a:lnTo>
                  <a:pt x="14641" y="239"/>
                </a:lnTo>
                <a:lnTo>
                  <a:pt x="14222" y="478"/>
                </a:lnTo>
                <a:lnTo>
                  <a:pt x="13864" y="777"/>
                </a:lnTo>
                <a:lnTo>
                  <a:pt x="13147" y="1554"/>
                </a:lnTo>
                <a:lnTo>
                  <a:pt x="11952" y="2689"/>
                </a:lnTo>
                <a:lnTo>
                  <a:pt x="10697" y="3824"/>
                </a:lnTo>
                <a:lnTo>
                  <a:pt x="8247" y="6095"/>
                </a:lnTo>
                <a:lnTo>
                  <a:pt x="7231" y="7051"/>
                </a:lnTo>
                <a:lnTo>
                  <a:pt x="6335" y="8007"/>
                </a:lnTo>
                <a:lnTo>
                  <a:pt x="5438" y="9083"/>
                </a:lnTo>
                <a:lnTo>
                  <a:pt x="4662" y="10158"/>
                </a:lnTo>
                <a:lnTo>
                  <a:pt x="3885" y="11294"/>
                </a:lnTo>
                <a:lnTo>
                  <a:pt x="3227" y="12489"/>
                </a:lnTo>
                <a:lnTo>
                  <a:pt x="2570" y="13684"/>
                </a:lnTo>
                <a:lnTo>
                  <a:pt x="2032" y="14939"/>
                </a:lnTo>
                <a:lnTo>
                  <a:pt x="1614" y="16014"/>
                </a:lnTo>
                <a:lnTo>
                  <a:pt x="1255" y="17090"/>
                </a:lnTo>
                <a:lnTo>
                  <a:pt x="897" y="18225"/>
                </a:lnTo>
                <a:lnTo>
                  <a:pt x="598" y="19361"/>
                </a:lnTo>
                <a:lnTo>
                  <a:pt x="359" y="20556"/>
                </a:lnTo>
                <a:lnTo>
                  <a:pt x="180" y="21751"/>
                </a:lnTo>
                <a:lnTo>
                  <a:pt x="60" y="22946"/>
                </a:lnTo>
                <a:lnTo>
                  <a:pt x="1" y="24141"/>
                </a:lnTo>
                <a:lnTo>
                  <a:pt x="1" y="25336"/>
                </a:lnTo>
                <a:lnTo>
                  <a:pt x="60" y="26531"/>
                </a:lnTo>
                <a:lnTo>
                  <a:pt x="180" y="27726"/>
                </a:lnTo>
                <a:lnTo>
                  <a:pt x="359" y="28862"/>
                </a:lnTo>
                <a:lnTo>
                  <a:pt x="658" y="29997"/>
                </a:lnTo>
                <a:lnTo>
                  <a:pt x="1016" y="31132"/>
                </a:lnTo>
                <a:lnTo>
                  <a:pt x="1435" y="32208"/>
                </a:lnTo>
                <a:lnTo>
                  <a:pt x="1973" y="33224"/>
                </a:lnTo>
                <a:lnTo>
                  <a:pt x="2630" y="34299"/>
                </a:lnTo>
                <a:lnTo>
                  <a:pt x="3347" y="35256"/>
                </a:lnTo>
                <a:lnTo>
                  <a:pt x="4183" y="36092"/>
                </a:lnTo>
                <a:lnTo>
                  <a:pt x="5140" y="36869"/>
                </a:lnTo>
                <a:lnTo>
                  <a:pt x="6155" y="37646"/>
                </a:lnTo>
                <a:lnTo>
                  <a:pt x="6633" y="38004"/>
                </a:lnTo>
                <a:lnTo>
                  <a:pt x="7111" y="38482"/>
                </a:lnTo>
                <a:lnTo>
                  <a:pt x="7351" y="38781"/>
                </a:lnTo>
                <a:lnTo>
                  <a:pt x="7590" y="39140"/>
                </a:lnTo>
                <a:lnTo>
                  <a:pt x="8008" y="39797"/>
                </a:lnTo>
                <a:lnTo>
                  <a:pt x="8366" y="40574"/>
                </a:lnTo>
                <a:lnTo>
                  <a:pt x="8785" y="41291"/>
                </a:lnTo>
                <a:lnTo>
                  <a:pt x="9024" y="41649"/>
                </a:lnTo>
                <a:lnTo>
                  <a:pt x="9382" y="42068"/>
                </a:lnTo>
                <a:lnTo>
                  <a:pt x="9741" y="42426"/>
                </a:lnTo>
                <a:lnTo>
                  <a:pt x="10159" y="42725"/>
                </a:lnTo>
                <a:lnTo>
                  <a:pt x="10577" y="42904"/>
                </a:lnTo>
                <a:lnTo>
                  <a:pt x="11055" y="43084"/>
                </a:lnTo>
                <a:lnTo>
                  <a:pt x="11533" y="43143"/>
                </a:lnTo>
                <a:lnTo>
                  <a:pt x="12071" y="43024"/>
                </a:lnTo>
                <a:lnTo>
                  <a:pt x="12310" y="42904"/>
                </a:lnTo>
                <a:lnTo>
                  <a:pt x="12549" y="42785"/>
                </a:lnTo>
                <a:lnTo>
                  <a:pt x="12968" y="42486"/>
                </a:lnTo>
                <a:lnTo>
                  <a:pt x="13326" y="42068"/>
                </a:lnTo>
                <a:lnTo>
                  <a:pt x="13685" y="41590"/>
                </a:lnTo>
                <a:lnTo>
                  <a:pt x="14402" y="40634"/>
                </a:lnTo>
                <a:lnTo>
                  <a:pt x="14760" y="40156"/>
                </a:lnTo>
                <a:lnTo>
                  <a:pt x="15178" y="39797"/>
                </a:lnTo>
                <a:lnTo>
                  <a:pt x="15716" y="39379"/>
                </a:lnTo>
                <a:lnTo>
                  <a:pt x="16254" y="39020"/>
                </a:lnTo>
                <a:lnTo>
                  <a:pt x="17389" y="38363"/>
                </a:lnTo>
                <a:lnTo>
                  <a:pt x="18525" y="37706"/>
                </a:lnTo>
                <a:lnTo>
                  <a:pt x="19660" y="36988"/>
                </a:lnTo>
                <a:lnTo>
                  <a:pt x="20258" y="36510"/>
                </a:lnTo>
                <a:lnTo>
                  <a:pt x="20855" y="35973"/>
                </a:lnTo>
                <a:lnTo>
                  <a:pt x="21393" y="35435"/>
                </a:lnTo>
                <a:lnTo>
                  <a:pt x="21931" y="34897"/>
                </a:lnTo>
                <a:lnTo>
                  <a:pt x="22409" y="34240"/>
                </a:lnTo>
                <a:lnTo>
                  <a:pt x="22887" y="33642"/>
                </a:lnTo>
                <a:lnTo>
                  <a:pt x="23783" y="32328"/>
                </a:lnTo>
                <a:lnTo>
                  <a:pt x="24620" y="30893"/>
                </a:lnTo>
                <a:lnTo>
                  <a:pt x="25397" y="29340"/>
                </a:lnTo>
                <a:lnTo>
                  <a:pt x="26054" y="27786"/>
                </a:lnTo>
                <a:lnTo>
                  <a:pt x="26592" y="26173"/>
                </a:lnTo>
                <a:lnTo>
                  <a:pt x="27070" y="24500"/>
                </a:lnTo>
                <a:lnTo>
                  <a:pt x="27369" y="22826"/>
                </a:lnTo>
                <a:lnTo>
                  <a:pt x="27488" y="21990"/>
                </a:lnTo>
                <a:lnTo>
                  <a:pt x="27548" y="21153"/>
                </a:lnTo>
                <a:lnTo>
                  <a:pt x="27548" y="20317"/>
                </a:lnTo>
                <a:lnTo>
                  <a:pt x="27548" y="19480"/>
                </a:lnTo>
                <a:lnTo>
                  <a:pt x="27488" y="18703"/>
                </a:lnTo>
                <a:lnTo>
                  <a:pt x="27428" y="17986"/>
                </a:lnTo>
                <a:lnTo>
                  <a:pt x="27249" y="17329"/>
                </a:lnTo>
                <a:lnTo>
                  <a:pt x="27130" y="16612"/>
                </a:lnTo>
                <a:lnTo>
                  <a:pt x="26891" y="15955"/>
                </a:lnTo>
                <a:lnTo>
                  <a:pt x="26651" y="15297"/>
                </a:lnTo>
                <a:lnTo>
                  <a:pt x="26054" y="14042"/>
                </a:lnTo>
                <a:lnTo>
                  <a:pt x="25397" y="12847"/>
                </a:lnTo>
                <a:lnTo>
                  <a:pt x="24620" y="11712"/>
                </a:lnTo>
                <a:lnTo>
                  <a:pt x="23843" y="10517"/>
                </a:lnTo>
                <a:lnTo>
                  <a:pt x="22947" y="9382"/>
                </a:lnTo>
                <a:lnTo>
                  <a:pt x="21274" y="7230"/>
                </a:lnTo>
                <a:lnTo>
                  <a:pt x="19660" y="5019"/>
                </a:lnTo>
                <a:lnTo>
                  <a:pt x="18883" y="3824"/>
                </a:lnTo>
                <a:lnTo>
                  <a:pt x="18166" y="2689"/>
                </a:lnTo>
                <a:lnTo>
                  <a:pt x="17867" y="2032"/>
                </a:lnTo>
                <a:lnTo>
                  <a:pt x="17449" y="1255"/>
                </a:lnTo>
                <a:lnTo>
                  <a:pt x="17031" y="538"/>
                </a:lnTo>
                <a:lnTo>
                  <a:pt x="16792" y="299"/>
                </a:lnTo>
                <a:lnTo>
                  <a:pt x="16553" y="60"/>
                </a:lnTo>
                <a:lnTo>
                  <a:pt x="16374"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8"/>
          <p:cNvSpPr/>
          <p:nvPr/>
        </p:nvSpPr>
        <p:spPr>
          <a:xfrm>
            <a:off x="7773455" y="-153538"/>
            <a:ext cx="837106" cy="855807"/>
          </a:xfrm>
          <a:custGeom>
            <a:avLst/>
            <a:gdLst/>
            <a:ahLst/>
            <a:cxnLst/>
            <a:rect l="l" t="t" r="r" b="b"/>
            <a:pathLst>
              <a:path w="37467" h="38304" extrusionOk="0">
                <a:moveTo>
                  <a:pt x="20676" y="6753"/>
                </a:moveTo>
                <a:lnTo>
                  <a:pt x="21333" y="6812"/>
                </a:lnTo>
                <a:lnTo>
                  <a:pt x="21990" y="6872"/>
                </a:lnTo>
                <a:lnTo>
                  <a:pt x="22528" y="6992"/>
                </a:lnTo>
                <a:lnTo>
                  <a:pt x="23126" y="7171"/>
                </a:lnTo>
                <a:lnTo>
                  <a:pt x="23544" y="7470"/>
                </a:lnTo>
                <a:lnTo>
                  <a:pt x="23903" y="7768"/>
                </a:lnTo>
                <a:lnTo>
                  <a:pt x="24082" y="8187"/>
                </a:lnTo>
                <a:lnTo>
                  <a:pt x="24142" y="8605"/>
                </a:lnTo>
                <a:lnTo>
                  <a:pt x="24142" y="9083"/>
                </a:lnTo>
                <a:lnTo>
                  <a:pt x="24022" y="9621"/>
                </a:lnTo>
                <a:lnTo>
                  <a:pt x="23843" y="10159"/>
                </a:lnTo>
                <a:lnTo>
                  <a:pt x="23425" y="11115"/>
                </a:lnTo>
                <a:lnTo>
                  <a:pt x="22887" y="12011"/>
                </a:lnTo>
                <a:lnTo>
                  <a:pt x="22349" y="12907"/>
                </a:lnTo>
                <a:lnTo>
                  <a:pt x="21751" y="13744"/>
                </a:lnTo>
                <a:lnTo>
                  <a:pt x="20496" y="15477"/>
                </a:lnTo>
                <a:lnTo>
                  <a:pt x="19301" y="17090"/>
                </a:lnTo>
                <a:lnTo>
                  <a:pt x="19062" y="16493"/>
                </a:lnTo>
                <a:lnTo>
                  <a:pt x="18823" y="15895"/>
                </a:lnTo>
                <a:lnTo>
                  <a:pt x="18345" y="14581"/>
                </a:lnTo>
                <a:lnTo>
                  <a:pt x="17927" y="13505"/>
                </a:lnTo>
                <a:lnTo>
                  <a:pt x="17688" y="12609"/>
                </a:lnTo>
                <a:lnTo>
                  <a:pt x="17150" y="9800"/>
                </a:lnTo>
                <a:lnTo>
                  <a:pt x="16911" y="8366"/>
                </a:lnTo>
                <a:lnTo>
                  <a:pt x="16792" y="7828"/>
                </a:lnTo>
                <a:lnTo>
                  <a:pt x="16792" y="7649"/>
                </a:lnTo>
                <a:lnTo>
                  <a:pt x="16792" y="7529"/>
                </a:lnTo>
                <a:lnTo>
                  <a:pt x="16851" y="7470"/>
                </a:lnTo>
                <a:lnTo>
                  <a:pt x="16971" y="7350"/>
                </a:lnTo>
                <a:lnTo>
                  <a:pt x="17449" y="7171"/>
                </a:lnTo>
                <a:lnTo>
                  <a:pt x="17987" y="6992"/>
                </a:lnTo>
                <a:lnTo>
                  <a:pt x="18584" y="6872"/>
                </a:lnTo>
                <a:lnTo>
                  <a:pt x="19242" y="6753"/>
                </a:lnTo>
                <a:close/>
                <a:moveTo>
                  <a:pt x="19660" y="6215"/>
                </a:moveTo>
                <a:lnTo>
                  <a:pt x="18345" y="6334"/>
                </a:lnTo>
                <a:lnTo>
                  <a:pt x="17688" y="6454"/>
                </a:lnTo>
                <a:lnTo>
                  <a:pt x="17090" y="6573"/>
                </a:lnTo>
                <a:lnTo>
                  <a:pt x="16851" y="6693"/>
                </a:lnTo>
                <a:lnTo>
                  <a:pt x="16612" y="6812"/>
                </a:lnTo>
                <a:lnTo>
                  <a:pt x="16433" y="6932"/>
                </a:lnTo>
                <a:lnTo>
                  <a:pt x="16314" y="7111"/>
                </a:lnTo>
                <a:lnTo>
                  <a:pt x="16194" y="7231"/>
                </a:lnTo>
                <a:lnTo>
                  <a:pt x="16134" y="7410"/>
                </a:lnTo>
                <a:lnTo>
                  <a:pt x="16134" y="7828"/>
                </a:lnTo>
                <a:lnTo>
                  <a:pt x="16194" y="8247"/>
                </a:lnTo>
                <a:lnTo>
                  <a:pt x="16314" y="8725"/>
                </a:lnTo>
                <a:lnTo>
                  <a:pt x="16493" y="9262"/>
                </a:lnTo>
                <a:lnTo>
                  <a:pt x="16612" y="9800"/>
                </a:lnTo>
                <a:lnTo>
                  <a:pt x="16971" y="11772"/>
                </a:lnTo>
                <a:lnTo>
                  <a:pt x="17150" y="12728"/>
                </a:lnTo>
                <a:lnTo>
                  <a:pt x="17449" y="13744"/>
                </a:lnTo>
                <a:lnTo>
                  <a:pt x="17808" y="14999"/>
                </a:lnTo>
                <a:lnTo>
                  <a:pt x="18286" y="16254"/>
                </a:lnTo>
                <a:lnTo>
                  <a:pt x="18584" y="17090"/>
                </a:lnTo>
                <a:lnTo>
                  <a:pt x="18764" y="17628"/>
                </a:lnTo>
                <a:lnTo>
                  <a:pt x="18823" y="17748"/>
                </a:lnTo>
                <a:lnTo>
                  <a:pt x="18883" y="17867"/>
                </a:lnTo>
                <a:lnTo>
                  <a:pt x="19062" y="17927"/>
                </a:lnTo>
                <a:lnTo>
                  <a:pt x="19242" y="17927"/>
                </a:lnTo>
                <a:lnTo>
                  <a:pt x="19421" y="17867"/>
                </a:lnTo>
                <a:lnTo>
                  <a:pt x="19540" y="17748"/>
                </a:lnTo>
                <a:lnTo>
                  <a:pt x="19959" y="17389"/>
                </a:lnTo>
                <a:lnTo>
                  <a:pt x="20317" y="16911"/>
                </a:lnTo>
                <a:lnTo>
                  <a:pt x="20975" y="15835"/>
                </a:lnTo>
                <a:lnTo>
                  <a:pt x="21453" y="15059"/>
                </a:lnTo>
                <a:lnTo>
                  <a:pt x="22767" y="13206"/>
                </a:lnTo>
                <a:lnTo>
                  <a:pt x="23425" y="12310"/>
                </a:lnTo>
                <a:lnTo>
                  <a:pt x="24022" y="11294"/>
                </a:lnTo>
                <a:lnTo>
                  <a:pt x="24440" y="10457"/>
                </a:lnTo>
                <a:lnTo>
                  <a:pt x="24620" y="10039"/>
                </a:lnTo>
                <a:lnTo>
                  <a:pt x="24739" y="9621"/>
                </a:lnTo>
                <a:lnTo>
                  <a:pt x="24799" y="9203"/>
                </a:lnTo>
                <a:lnTo>
                  <a:pt x="24799" y="8784"/>
                </a:lnTo>
                <a:lnTo>
                  <a:pt x="24799" y="8426"/>
                </a:lnTo>
                <a:lnTo>
                  <a:pt x="24739" y="8067"/>
                </a:lnTo>
                <a:lnTo>
                  <a:pt x="24620" y="7709"/>
                </a:lnTo>
                <a:lnTo>
                  <a:pt x="24440" y="7410"/>
                </a:lnTo>
                <a:lnTo>
                  <a:pt x="24201" y="7171"/>
                </a:lnTo>
                <a:lnTo>
                  <a:pt x="23962" y="6932"/>
                </a:lnTo>
                <a:lnTo>
                  <a:pt x="23604" y="6693"/>
                </a:lnTo>
                <a:lnTo>
                  <a:pt x="23185" y="6514"/>
                </a:lnTo>
                <a:lnTo>
                  <a:pt x="22767" y="6394"/>
                </a:lnTo>
                <a:lnTo>
                  <a:pt x="22229" y="6334"/>
                </a:lnTo>
                <a:lnTo>
                  <a:pt x="20975" y="6215"/>
                </a:lnTo>
                <a:close/>
                <a:moveTo>
                  <a:pt x="11414" y="9023"/>
                </a:moveTo>
                <a:lnTo>
                  <a:pt x="11055" y="9083"/>
                </a:lnTo>
                <a:lnTo>
                  <a:pt x="10637" y="9143"/>
                </a:lnTo>
                <a:lnTo>
                  <a:pt x="10278" y="9262"/>
                </a:lnTo>
                <a:lnTo>
                  <a:pt x="9920" y="9442"/>
                </a:lnTo>
                <a:lnTo>
                  <a:pt x="9561" y="9681"/>
                </a:lnTo>
                <a:lnTo>
                  <a:pt x="8844" y="10218"/>
                </a:lnTo>
                <a:lnTo>
                  <a:pt x="8247" y="10876"/>
                </a:lnTo>
                <a:lnTo>
                  <a:pt x="7709" y="11533"/>
                </a:lnTo>
                <a:lnTo>
                  <a:pt x="7410" y="12071"/>
                </a:lnTo>
                <a:lnTo>
                  <a:pt x="7111" y="12728"/>
                </a:lnTo>
                <a:lnTo>
                  <a:pt x="6872" y="13385"/>
                </a:lnTo>
                <a:lnTo>
                  <a:pt x="6633" y="14162"/>
                </a:lnTo>
                <a:lnTo>
                  <a:pt x="6514" y="14879"/>
                </a:lnTo>
                <a:lnTo>
                  <a:pt x="6394" y="15596"/>
                </a:lnTo>
                <a:lnTo>
                  <a:pt x="6454" y="16313"/>
                </a:lnTo>
                <a:lnTo>
                  <a:pt x="6573" y="16911"/>
                </a:lnTo>
                <a:lnTo>
                  <a:pt x="6693" y="17210"/>
                </a:lnTo>
                <a:lnTo>
                  <a:pt x="6872" y="17509"/>
                </a:lnTo>
                <a:lnTo>
                  <a:pt x="7052" y="17688"/>
                </a:lnTo>
                <a:lnTo>
                  <a:pt x="7350" y="17867"/>
                </a:lnTo>
                <a:lnTo>
                  <a:pt x="7589" y="17987"/>
                </a:lnTo>
                <a:lnTo>
                  <a:pt x="7948" y="18106"/>
                </a:lnTo>
                <a:lnTo>
                  <a:pt x="8605" y="18285"/>
                </a:lnTo>
                <a:lnTo>
                  <a:pt x="9322" y="18405"/>
                </a:lnTo>
                <a:lnTo>
                  <a:pt x="10099" y="18465"/>
                </a:lnTo>
                <a:lnTo>
                  <a:pt x="11354" y="18524"/>
                </a:lnTo>
                <a:lnTo>
                  <a:pt x="12669" y="18704"/>
                </a:lnTo>
                <a:lnTo>
                  <a:pt x="14640" y="18883"/>
                </a:lnTo>
                <a:lnTo>
                  <a:pt x="15656" y="18943"/>
                </a:lnTo>
                <a:lnTo>
                  <a:pt x="16553" y="18943"/>
                </a:lnTo>
                <a:lnTo>
                  <a:pt x="16911" y="18883"/>
                </a:lnTo>
                <a:lnTo>
                  <a:pt x="17210" y="18823"/>
                </a:lnTo>
                <a:lnTo>
                  <a:pt x="17509" y="18704"/>
                </a:lnTo>
                <a:lnTo>
                  <a:pt x="17628" y="18584"/>
                </a:lnTo>
                <a:lnTo>
                  <a:pt x="17688" y="18465"/>
                </a:lnTo>
                <a:lnTo>
                  <a:pt x="17688" y="18405"/>
                </a:lnTo>
                <a:lnTo>
                  <a:pt x="17628" y="18345"/>
                </a:lnTo>
                <a:lnTo>
                  <a:pt x="17509" y="18285"/>
                </a:lnTo>
                <a:lnTo>
                  <a:pt x="17150" y="18166"/>
                </a:lnTo>
                <a:lnTo>
                  <a:pt x="16672" y="18106"/>
                </a:lnTo>
                <a:lnTo>
                  <a:pt x="15178" y="18106"/>
                </a:lnTo>
                <a:lnTo>
                  <a:pt x="13326" y="17987"/>
                </a:lnTo>
                <a:lnTo>
                  <a:pt x="11414" y="17807"/>
                </a:lnTo>
                <a:lnTo>
                  <a:pt x="10039" y="17688"/>
                </a:lnTo>
                <a:lnTo>
                  <a:pt x="9382" y="17628"/>
                </a:lnTo>
                <a:lnTo>
                  <a:pt x="8725" y="17449"/>
                </a:lnTo>
                <a:lnTo>
                  <a:pt x="8426" y="17389"/>
                </a:lnTo>
                <a:lnTo>
                  <a:pt x="8127" y="17270"/>
                </a:lnTo>
                <a:lnTo>
                  <a:pt x="7948" y="17090"/>
                </a:lnTo>
                <a:lnTo>
                  <a:pt x="7709" y="16911"/>
                </a:lnTo>
                <a:lnTo>
                  <a:pt x="7530" y="16672"/>
                </a:lnTo>
                <a:lnTo>
                  <a:pt x="7410" y="16373"/>
                </a:lnTo>
                <a:lnTo>
                  <a:pt x="7350" y="16015"/>
                </a:lnTo>
                <a:lnTo>
                  <a:pt x="7350" y="15656"/>
                </a:lnTo>
                <a:lnTo>
                  <a:pt x="7410" y="14939"/>
                </a:lnTo>
                <a:lnTo>
                  <a:pt x="7530" y="14222"/>
                </a:lnTo>
                <a:lnTo>
                  <a:pt x="7709" y="13505"/>
                </a:lnTo>
                <a:lnTo>
                  <a:pt x="8008" y="12848"/>
                </a:lnTo>
                <a:lnTo>
                  <a:pt x="8306" y="12190"/>
                </a:lnTo>
                <a:lnTo>
                  <a:pt x="8725" y="11593"/>
                </a:lnTo>
                <a:lnTo>
                  <a:pt x="9203" y="11055"/>
                </a:lnTo>
                <a:lnTo>
                  <a:pt x="9741" y="10577"/>
                </a:lnTo>
                <a:lnTo>
                  <a:pt x="10159" y="10338"/>
                </a:lnTo>
                <a:lnTo>
                  <a:pt x="10517" y="10159"/>
                </a:lnTo>
                <a:lnTo>
                  <a:pt x="10816" y="10039"/>
                </a:lnTo>
                <a:lnTo>
                  <a:pt x="11175" y="9979"/>
                </a:lnTo>
                <a:lnTo>
                  <a:pt x="11473" y="9979"/>
                </a:lnTo>
                <a:lnTo>
                  <a:pt x="11772" y="10039"/>
                </a:lnTo>
                <a:lnTo>
                  <a:pt x="12011" y="10099"/>
                </a:lnTo>
                <a:lnTo>
                  <a:pt x="12250" y="10278"/>
                </a:lnTo>
                <a:lnTo>
                  <a:pt x="12788" y="10637"/>
                </a:lnTo>
                <a:lnTo>
                  <a:pt x="13206" y="11115"/>
                </a:lnTo>
                <a:lnTo>
                  <a:pt x="13625" y="11712"/>
                </a:lnTo>
                <a:lnTo>
                  <a:pt x="14043" y="12370"/>
                </a:lnTo>
                <a:lnTo>
                  <a:pt x="15656" y="15298"/>
                </a:lnTo>
                <a:lnTo>
                  <a:pt x="17090" y="17867"/>
                </a:lnTo>
                <a:lnTo>
                  <a:pt x="17150" y="17748"/>
                </a:lnTo>
                <a:lnTo>
                  <a:pt x="17210" y="17628"/>
                </a:lnTo>
                <a:lnTo>
                  <a:pt x="17150" y="17150"/>
                </a:lnTo>
                <a:lnTo>
                  <a:pt x="17031" y="16612"/>
                </a:lnTo>
                <a:lnTo>
                  <a:pt x="16792" y="15955"/>
                </a:lnTo>
                <a:lnTo>
                  <a:pt x="16314" y="14760"/>
                </a:lnTo>
                <a:lnTo>
                  <a:pt x="15955" y="13983"/>
                </a:lnTo>
                <a:lnTo>
                  <a:pt x="15417" y="12848"/>
                </a:lnTo>
                <a:lnTo>
                  <a:pt x="14820" y="11772"/>
                </a:lnTo>
                <a:lnTo>
                  <a:pt x="14103" y="10756"/>
                </a:lnTo>
                <a:lnTo>
                  <a:pt x="13744" y="10278"/>
                </a:lnTo>
                <a:lnTo>
                  <a:pt x="13326" y="9800"/>
                </a:lnTo>
                <a:lnTo>
                  <a:pt x="12967" y="9501"/>
                </a:lnTo>
                <a:lnTo>
                  <a:pt x="12609" y="9262"/>
                </a:lnTo>
                <a:lnTo>
                  <a:pt x="12191" y="9143"/>
                </a:lnTo>
                <a:lnTo>
                  <a:pt x="11832" y="9023"/>
                </a:lnTo>
                <a:close/>
                <a:moveTo>
                  <a:pt x="27906" y="12370"/>
                </a:moveTo>
                <a:lnTo>
                  <a:pt x="28205" y="12429"/>
                </a:lnTo>
                <a:lnTo>
                  <a:pt x="28444" y="12609"/>
                </a:lnTo>
                <a:lnTo>
                  <a:pt x="28743" y="12788"/>
                </a:lnTo>
                <a:lnTo>
                  <a:pt x="29042" y="13087"/>
                </a:lnTo>
                <a:lnTo>
                  <a:pt x="29340" y="13445"/>
                </a:lnTo>
                <a:lnTo>
                  <a:pt x="29699" y="13864"/>
                </a:lnTo>
                <a:lnTo>
                  <a:pt x="30296" y="14820"/>
                </a:lnTo>
                <a:lnTo>
                  <a:pt x="30655" y="15417"/>
                </a:lnTo>
                <a:lnTo>
                  <a:pt x="30954" y="16015"/>
                </a:lnTo>
                <a:lnTo>
                  <a:pt x="31252" y="16672"/>
                </a:lnTo>
                <a:lnTo>
                  <a:pt x="31491" y="17270"/>
                </a:lnTo>
                <a:lnTo>
                  <a:pt x="31551" y="17867"/>
                </a:lnTo>
                <a:lnTo>
                  <a:pt x="31611" y="18166"/>
                </a:lnTo>
                <a:lnTo>
                  <a:pt x="31551" y="18465"/>
                </a:lnTo>
                <a:lnTo>
                  <a:pt x="31491" y="18704"/>
                </a:lnTo>
                <a:lnTo>
                  <a:pt x="31372" y="18943"/>
                </a:lnTo>
                <a:lnTo>
                  <a:pt x="31193" y="19122"/>
                </a:lnTo>
                <a:lnTo>
                  <a:pt x="31013" y="19301"/>
                </a:lnTo>
                <a:lnTo>
                  <a:pt x="30774" y="19421"/>
                </a:lnTo>
                <a:lnTo>
                  <a:pt x="30535" y="19540"/>
                </a:lnTo>
                <a:lnTo>
                  <a:pt x="29998" y="19660"/>
                </a:lnTo>
                <a:lnTo>
                  <a:pt x="29400" y="19720"/>
                </a:lnTo>
                <a:lnTo>
                  <a:pt x="28743" y="19779"/>
                </a:lnTo>
                <a:lnTo>
                  <a:pt x="27667" y="19779"/>
                </a:lnTo>
                <a:lnTo>
                  <a:pt x="26771" y="19839"/>
                </a:lnTo>
                <a:lnTo>
                  <a:pt x="25815" y="19779"/>
                </a:lnTo>
                <a:lnTo>
                  <a:pt x="24918" y="19779"/>
                </a:lnTo>
                <a:lnTo>
                  <a:pt x="23962" y="19660"/>
                </a:lnTo>
                <a:lnTo>
                  <a:pt x="22170" y="19421"/>
                </a:lnTo>
                <a:lnTo>
                  <a:pt x="20317" y="19002"/>
                </a:lnTo>
                <a:lnTo>
                  <a:pt x="20975" y="18584"/>
                </a:lnTo>
                <a:lnTo>
                  <a:pt x="21632" y="18106"/>
                </a:lnTo>
                <a:lnTo>
                  <a:pt x="22229" y="17509"/>
                </a:lnTo>
                <a:lnTo>
                  <a:pt x="22827" y="16851"/>
                </a:lnTo>
                <a:lnTo>
                  <a:pt x="23962" y="15477"/>
                </a:lnTo>
                <a:lnTo>
                  <a:pt x="25038" y="14282"/>
                </a:lnTo>
                <a:lnTo>
                  <a:pt x="25635" y="13625"/>
                </a:lnTo>
                <a:lnTo>
                  <a:pt x="26233" y="13087"/>
                </a:lnTo>
                <a:lnTo>
                  <a:pt x="26831" y="12668"/>
                </a:lnTo>
                <a:lnTo>
                  <a:pt x="27070" y="12549"/>
                </a:lnTo>
                <a:lnTo>
                  <a:pt x="27368" y="12429"/>
                </a:lnTo>
                <a:lnTo>
                  <a:pt x="27607" y="12370"/>
                </a:lnTo>
                <a:close/>
                <a:moveTo>
                  <a:pt x="27428" y="11533"/>
                </a:moveTo>
                <a:lnTo>
                  <a:pt x="26950" y="11653"/>
                </a:lnTo>
                <a:lnTo>
                  <a:pt x="26412" y="11951"/>
                </a:lnTo>
                <a:lnTo>
                  <a:pt x="25994" y="12250"/>
                </a:lnTo>
                <a:lnTo>
                  <a:pt x="25635" y="12549"/>
                </a:lnTo>
                <a:lnTo>
                  <a:pt x="24918" y="13326"/>
                </a:lnTo>
                <a:lnTo>
                  <a:pt x="23544" y="14879"/>
                </a:lnTo>
                <a:lnTo>
                  <a:pt x="22648" y="15776"/>
                </a:lnTo>
                <a:lnTo>
                  <a:pt x="21632" y="16732"/>
                </a:lnTo>
                <a:lnTo>
                  <a:pt x="21154" y="17210"/>
                </a:lnTo>
                <a:lnTo>
                  <a:pt x="20676" y="17748"/>
                </a:lnTo>
                <a:lnTo>
                  <a:pt x="20317" y="18285"/>
                </a:lnTo>
                <a:lnTo>
                  <a:pt x="20018" y="18823"/>
                </a:lnTo>
                <a:lnTo>
                  <a:pt x="19959" y="18883"/>
                </a:lnTo>
                <a:lnTo>
                  <a:pt x="19481" y="18883"/>
                </a:lnTo>
                <a:lnTo>
                  <a:pt x="19361" y="18943"/>
                </a:lnTo>
                <a:lnTo>
                  <a:pt x="19301" y="19062"/>
                </a:lnTo>
                <a:lnTo>
                  <a:pt x="19361" y="19241"/>
                </a:lnTo>
                <a:lnTo>
                  <a:pt x="19361" y="19361"/>
                </a:lnTo>
                <a:lnTo>
                  <a:pt x="19421" y="19481"/>
                </a:lnTo>
                <a:lnTo>
                  <a:pt x="19720" y="19600"/>
                </a:lnTo>
                <a:lnTo>
                  <a:pt x="20018" y="19720"/>
                </a:lnTo>
                <a:lnTo>
                  <a:pt x="20437" y="19839"/>
                </a:lnTo>
                <a:lnTo>
                  <a:pt x="21214" y="19959"/>
                </a:lnTo>
                <a:lnTo>
                  <a:pt x="21751" y="20078"/>
                </a:lnTo>
                <a:lnTo>
                  <a:pt x="23066" y="20317"/>
                </a:lnTo>
                <a:lnTo>
                  <a:pt x="24381" y="20437"/>
                </a:lnTo>
                <a:lnTo>
                  <a:pt x="25695" y="20556"/>
                </a:lnTo>
                <a:lnTo>
                  <a:pt x="27070" y="20556"/>
                </a:lnTo>
                <a:lnTo>
                  <a:pt x="28026" y="20496"/>
                </a:lnTo>
                <a:lnTo>
                  <a:pt x="29101" y="20496"/>
                </a:lnTo>
                <a:lnTo>
                  <a:pt x="30237" y="20377"/>
                </a:lnTo>
                <a:lnTo>
                  <a:pt x="30715" y="20257"/>
                </a:lnTo>
                <a:lnTo>
                  <a:pt x="31193" y="20078"/>
                </a:lnTo>
                <a:lnTo>
                  <a:pt x="31611" y="19839"/>
                </a:lnTo>
                <a:lnTo>
                  <a:pt x="31910" y="19481"/>
                </a:lnTo>
                <a:lnTo>
                  <a:pt x="32149" y="19122"/>
                </a:lnTo>
                <a:lnTo>
                  <a:pt x="32209" y="18763"/>
                </a:lnTo>
                <a:lnTo>
                  <a:pt x="32268" y="18345"/>
                </a:lnTo>
                <a:lnTo>
                  <a:pt x="32209" y="17867"/>
                </a:lnTo>
                <a:lnTo>
                  <a:pt x="32089" y="17389"/>
                </a:lnTo>
                <a:lnTo>
                  <a:pt x="31970" y="16971"/>
                </a:lnTo>
                <a:lnTo>
                  <a:pt x="31671" y="16015"/>
                </a:lnTo>
                <a:lnTo>
                  <a:pt x="31193" y="14999"/>
                </a:lnTo>
                <a:lnTo>
                  <a:pt x="30655" y="13923"/>
                </a:lnTo>
                <a:lnTo>
                  <a:pt x="30296" y="13445"/>
                </a:lnTo>
                <a:lnTo>
                  <a:pt x="29998" y="12967"/>
                </a:lnTo>
                <a:lnTo>
                  <a:pt x="29579" y="12489"/>
                </a:lnTo>
                <a:lnTo>
                  <a:pt x="29221" y="12131"/>
                </a:lnTo>
                <a:lnTo>
                  <a:pt x="28802" y="11832"/>
                </a:lnTo>
                <a:lnTo>
                  <a:pt x="28324" y="11653"/>
                </a:lnTo>
                <a:lnTo>
                  <a:pt x="27906" y="11533"/>
                </a:lnTo>
                <a:close/>
                <a:moveTo>
                  <a:pt x="9920" y="20317"/>
                </a:moveTo>
                <a:lnTo>
                  <a:pt x="10995" y="20377"/>
                </a:lnTo>
                <a:lnTo>
                  <a:pt x="12549" y="20437"/>
                </a:lnTo>
                <a:lnTo>
                  <a:pt x="14043" y="20616"/>
                </a:lnTo>
                <a:lnTo>
                  <a:pt x="15537" y="20855"/>
                </a:lnTo>
                <a:lnTo>
                  <a:pt x="16971" y="21154"/>
                </a:lnTo>
                <a:lnTo>
                  <a:pt x="16433" y="21512"/>
                </a:lnTo>
                <a:lnTo>
                  <a:pt x="15955" y="21871"/>
                </a:lnTo>
                <a:lnTo>
                  <a:pt x="15477" y="22349"/>
                </a:lnTo>
                <a:lnTo>
                  <a:pt x="14999" y="22827"/>
                </a:lnTo>
                <a:lnTo>
                  <a:pt x="14103" y="23902"/>
                </a:lnTo>
                <a:lnTo>
                  <a:pt x="13266" y="24799"/>
                </a:lnTo>
                <a:lnTo>
                  <a:pt x="12489" y="25755"/>
                </a:lnTo>
                <a:lnTo>
                  <a:pt x="12011" y="26352"/>
                </a:lnTo>
                <a:lnTo>
                  <a:pt x="11473" y="26890"/>
                </a:lnTo>
                <a:lnTo>
                  <a:pt x="10936" y="27368"/>
                </a:lnTo>
                <a:lnTo>
                  <a:pt x="10338" y="27727"/>
                </a:lnTo>
                <a:lnTo>
                  <a:pt x="10099" y="27846"/>
                </a:lnTo>
                <a:lnTo>
                  <a:pt x="9800" y="27906"/>
                </a:lnTo>
                <a:lnTo>
                  <a:pt x="9502" y="27966"/>
                </a:lnTo>
                <a:lnTo>
                  <a:pt x="9203" y="27906"/>
                </a:lnTo>
                <a:lnTo>
                  <a:pt x="8964" y="27786"/>
                </a:lnTo>
                <a:lnTo>
                  <a:pt x="8605" y="27547"/>
                </a:lnTo>
                <a:lnTo>
                  <a:pt x="8306" y="27189"/>
                </a:lnTo>
                <a:lnTo>
                  <a:pt x="7948" y="26771"/>
                </a:lnTo>
                <a:lnTo>
                  <a:pt x="7231" y="25755"/>
                </a:lnTo>
                <a:lnTo>
                  <a:pt x="6514" y="24619"/>
                </a:lnTo>
                <a:lnTo>
                  <a:pt x="6275" y="24022"/>
                </a:lnTo>
                <a:lnTo>
                  <a:pt x="6036" y="23424"/>
                </a:lnTo>
                <a:lnTo>
                  <a:pt x="5856" y="22887"/>
                </a:lnTo>
                <a:lnTo>
                  <a:pt x="5737" y="22349"/>
                </a:lnTo>
                <a:lnTo>
                  <a:pt x="5677" y="21871"/>
                </a:lnTo>
                <a:lnTo>
                  <a:pt x="5797" y="21452"/>
                </a:lnTo>
                <a:lnTo>
                  <a:pt x="5976" y="21094"/>
                </a:lnTo>
                <a:lnTo>
                  <a:pt x="6095" y="20915"/>
                </a:lnTo>
                <a:lnTo>
                  <a:pt x="6275" y="20855"/>
                </a:lnTo>
                <a:lnTo>
                  <a:pt x="6753" y="20616"/>
                </a:lnTo>
                <a:lnTo>
                  <a:pt x="7291" y="20496"/>
                </a:lnTo>
                <a:lnTo>
                  <a:pt x="7948" y="20377"/>
                </a:lnTo>
                <a:lnTo>
                  <a:pt x="8605" y="20317"/>
                </a:lnTo>
                <a:close/>
                <a:moveTo>
                  <a:pt x="10039" y="19660"/>
                </a:moveTo>
                <a:lnTo>
                  <a:pt x="8725" y="19720"/>
                </a:lnTo>
                <a:lnTo>
                  <a:pt x="7828" y="19779"/>
                </a:lnTo>
                <a:lnTo>
                  <a:pt x="7291" y="19839"/>
                </a:lnTo>
                <a:lnTo>
                  <a:pt x="6753" y="19899"/>
                </a:lnTo>
                <a:lnTo>
                  <a:pt x="6215" y="20078"/>
                </a:lnTo>
                <a:lnTo>
                  <a:pt x="5737" y="20257"/>
                </a:lnTo>
                <a:lnTo>
                  <a:pt x="5558" y="20377"/>
                </a:lnTo>
                <a:lnTo>
                  <a:pt x="5378" y="20556"/>
                </a:lnTo>
                <a:lnTo>
                  <a:pt x="5259" y="20735"/>
                </a:lnTo>
                <a:lnTo>
                  <a:pt x="5139" y="20974"/>
                </a:lnTo>
                <a:lnTo>
                  <a:pt x="5080" y="21333"/>
                </a:lnTo>
                <a:lnTo>
                  <a:pt x="5020" y="21811"/>
                </a:lnTo>
                <a:lnTo>
                  <a:pt x="5080" y="22349"/>
                </a:lnTo>
                <a:lnTo>
                  <a:pt x="5199" y="22887"/>
                </a:lnTo>
                <a:lnTo>
                  <a:pt x="5319" y="23484"/>
                </a:lnTo>
                <a:lnTo>
                  <a:pt x="5558" y="24082"/>
                </a:lnTo>
                <a:lnTo>
                  <a:pt x="6095" y="25277"/>
                </a:lnTo>
                <a:lnTo>
                  <a:pt x="6753" y="26472"/>
                </a:lnTo>
                <a:lnTo>
                  <a:pt x="7111" y="26950"/>
                </a:lnTo>
                <a:lnTo>
                  <a:pt x="7470" y="27428"/>
                </a:lnTo>
                <a:lnTo>
                  <a:pt x="7828" y="27906"/>
                </a:lnTo>
                <a:lnTo>
                  <a:pt x="8247" y="28205"/>
                </a:lnTo>
                <a:lnTo>
                  <a:pt x="8605" y="28504"/>
                </a:lnTo>
                <a:lnTo>
                  <a:pt x="8964" y="28683"/>
                </a:lnTo>
                <a:lnTo>
                  <a:pt x="9382" y="28802"/>
                </a:lnTo>
                <a:lnTo>
                  <a:pt x="9800" y="28743"/>
                </a:lnTo>
                <a:lnTo>
                  <a:pt x="10278" y="28623"/>
                </a:lnTo>
                <a:lnTo>
                  <a:pt x="10756" y="28444"/>
                </a:lnTo>
                <a:lnTo>
                  <a:pt x="11234" y="28145"/>
                </a:lnTo>
                <a:lnTo>
                  <a:pt x="11653" y="27786"/>
                </a:lnTo>
                <a:lnTo>
                  <a:pt x="12609" y="26890"/>
                </a:lnTo>
                <a:lnTo>
                  <a:pt x="13445" y="25934"/>
                </a:lnTo>
                <a:lnTo>
                  <a:pt x="14222" y="24978"/>
                </a:lnTo>
                <a:lnTo>
                  <a:pt x="14939" y="24141"/>
                </a:lnTo>
                <a:lnTo>
                  <a:pt x="15477" y="23484"/>
                </a:lnTo>
                <a:lnTo>
                  <a:pt x="16612" y="22349"/>
                </a:lnTo>
                <a:lnTo>
                  <a:pt x="17270" y="21691"/>
                </a:lnTo>
                <a:lnTo>
                  <a:pt x="17867" y="21213"/>
                </a:lnTo>
                <a:lnTo>
                  <a:pt x="17748" y="21034"/>
                </a:lnTo>
                <a:lnTo>
                  <a:pt x="17628" y="20795"/>
                </a:lnTo>
                <a:lnTo>
                  <a:pt x="17449" y="20616"/>
                </a:lnTo>
                <a:lnTo>
                  <a:pt x="17210" y="20496"/>
                </a:lnTo>
                <a:lnTo>
                  <a:pt x="16732" y="20257"/>
                </a:lnTo>
                <a:lnTo>
                  <a:pt x="16134" y="20138"/>
                </a:lnTo>
                <a:lnTo>
                  <a:pt x="15537" y="20018"/>
                </a:lnTo>
                <a:lnTo>
                  <a:pt x="14999" y="19959"/>
                </a:lnTo>
                <a:lnTo>
                  <a:pt x="14043" y="19839"/>
                </a:lnTo>
                <a:lnTo>
                  <a:pt x="12728" y="19720"/>
                </a:lnTo>
                <a:lnTo>
                  <a:pt x="11414" y="19660"/>
                </a:lnTo>
                <a:close/>
                <a:moveTo>
                  <a:pt x="20556" y="20855"/>
                </a:moveTo>
                <a:lnTo>
                  <a:pt x="20257" y="20915"/>
                </a:lnTo>
                <a:lnTo>
                  <a:pt x="20078" y="20974"/>
                </a:lnTo>
                <a:lnTo>
                  <a:pt x="20018" y="21094"/>
                </a:lnTo>
                <a:lnTo>
                  <a:pt x="20018" y="21154"/>
                </a:lnTo>
                <a:lnTo>
                  <a:pt x="20078" y="21273"/>
                </a:lnTo>
                <a:lnTo>
                  <a:pt x="20138" y="21333"/>
                </a:lnTo>
                <a:lnTo>
                  <a:pt x="20496" y="21512"/>
                </a:lnTo>
                <a:lnTo>
                  <a:pt x="20915" y="21632"/>
                </a:lnTo>
                <a:lnTo>
                  <a:pt x="21871" y="21871"/>
                </a:lnTo>
                <a:lnTo>
                  <a:pt x="22409" y="21990"/>
                </a:lnTo>
                <a:lnTo>
                  <a:pt x="24201" y="22468"/>
                </a:lnTo>
                <a:lnTo>
                  <a:pt x="26054" y="23006"/>
                </a:lnTo>
                <a:lnTo>
                  <a:pt x="27368" y="23424"/>
                </a:lnTo>
                <a:lnTo>
                  <a:pt x="28026" y="23604"/>
                </a:lnTo>
                <a:lnTo>
                  <a:pt x="28623" y="23843"/>
                </a:lnTo>
                <a:lnTo>
                  <a:pt x="28922" y="24022"/>
                </a:lnTo>
                <a:lnTo>
                  <a:pt x="29101" y="24201"/>
                </a:lnTo>
                <a:lnTo>
                  <a:pt x="29340" y="24380"/>
                </a:lnTo>
                <a:lnTo>
                  <a:pt x="29460" y="24619"/>
                </a:lnTo>
                <a:lnTo>
                  <a:pt x="29579" y="24918"/>
                </a:lnTo>
                <a:lnTo>
                  <a:pt x="29639" y="25217"/>
                </a:lnTo>
                <a:lnTo>
                  <a:pt x="29639" y="25516"/>
                </a:lnTo>
                <a:lnTo>
                  <a:pt x="29579" y="25934"/>
                </a:lnTo>
                <a:lnTo>
                  <a:pt x="29400" y="26591"/>
                </a:lnTo>
                <a:lnTo>
                  <a:pt x="29161" y="27308"/>
                </a:lnTo>
                <a:lnTo>
                  <a:pt x="28802" y="27966"/>
                </a:lnTo>
                <a:lnTo>
                  <a:pt x="28444" y="28563"/>
                </a:lnTo>
                <a:lnTo>
                  <a:pt x="27966" y="29101"/>
                </a:lnTo>
                <a:lnTo>
                  <a:pt x="27428" y="29639"/>
                </a:lnTo>
                <a:lnTo>
                  <a:pt x="26890" y="30057"/>
                </a:lnTo>
                <a:lnTo>
                  <a:pt x="26233" y="30416"/>
                </a:lnTo>
                <a:lnTo>
                  <a:pt x="25516" y="30655"/>
                </a:lnTo>
                <a:lnTo>
                  <a:pt x="25217" y="30714"/>
                </a:lnTo>
                <a:lnTo>
                  <a:pt x="24620" y="30714"/>
                </a:lnTo>
                <a:lnTo>
                  <a:pt x="24381" y="30655"/>
                </a:lnTo>
                <a:lnTo>
                  <a:pt x="24142" y="30595"/>
                </a:lnTo>
                <a:lnTo>
                  <a:pt x="23962" y="30475"/>
                </a:lnTo>
                <a:lnTo>
                  <a:pt x="23544" y="30117"/>
                </a:lnTo>
                <a:lnTo>
                  <a:pt x="23245" y="29639"/>
                </a:lnTo>
                <a:lnTo>
                  <a:pt x="22887" y="29101"/>
                </a:lnTo>
                <a:lnTo>
                  <a:pt x="22648" y="28444"/>
                </a:lnTo>
                <a:lnTo>
                  <a:pt x="21453" y="24918"/>
                </a:lnTo>
                <a:lnTo>
                  <a:pt x="20795" y="22767"/>
                </a:lnTo>
                <a:lnTo>
                  <a:pt x="20496" y="21811"/>
                </a:lnTo>
                <a:lnTo>
                  <a:pt x="20437" y="21930"/>
                </a:lnTo>
                <a:lnTo>
                  <a:pt x="20317" y="22110"/>
                </a:lnTo>
                <a:lnTo>
                  <a:pt x="20317" y="22289"/>
                </a:lnTo>
                <a:lnTo>
                  <a:pt x="20257" y="22588"/>
                </a:lnTo>
                <a:lnTo>
                  <a:pt x="20317" y="23305"/>
                </a:lnTo>
                <a:lnTo>
                  <a:pt x="20437" y="24082"/>
                </a:lnTo>
                <a:lnTo>
                  <a:pt x="20795" y="25576"/>
                </a:lnTo>
                <a:lnTo>
                  <a:pt x="21034" y="26532"/>
                </a:lnTo>
                <a:lnTo>
                  <a:pt x="21333" y="27607"/>
                </a:lnTo>
                <a:lnTo>
                  <a:pt x="21692" y="28683"/>
                </a:lnTo>
                <a:lnTo>
                  <a:pt x="21931" y="29280"/>
                </a:lnTo>
                <a:lnTo>
                  <a:pt x="22170" y="29758"/>
                </a:lnTo>
                <a:lnTo>
                  <a:pt x="22409" y="30296"/>
                </a:lnTo>
                <a:lnTo>
                  <a:pt x="22767" y="30714"/>
                </a:lnTo>
                <a:lnTo>
                  <a:pt x="23066" y="31013"/>
                </a:lnTo>
                <a:lnTo>
                  <a:pt x="23365" y="31312"/>
                </a:lnTo>
                <a:lnTo>
                  <a:pt x="23723" y="31491"/>
                </a:lnTo>
                <a:lnTo>
                  <a:pt x="24082" y="31611"/>
                </a:lnTo>
                <a:lnTo>
                  <a:pt x="24440" y="31671"/>
                </a:lnTo>
                <a:lnTo>
                  <a:pt x="24799" y="31671"/>
                </a:lnTo>
                <a:lnTo>
                  <a:pt x="25217" y="31611"/>
                </a:lnTo>
                <a:lnTo>
                  <a:pt x="25635" y="31551"/>
                </a:lnTo>
                <a:lnTo>
                  <a:pt x="26412" y="31252"/>
                </a:lnTo>
                <a:lnTo>
                  <a:pt x="27129" y="30894"/>
                </a:lnTo>
                <a:lnTo>
                  <a:pt x="27846" y="30416"/>
                </a:lnTo>
                <a:lnTo>
                  <a:pt x="28384" y="29878"/>
                </a:lnTo>
                <a:lnTo>
                  <a:pt x="28802" y="29400"/>
                </a:lnTo>
                <a:lnTo>
                  <a:pt x="29221" y="28862"/>
                </a:lnTo>
                <a:lnTo>
                  <a:pt x="29639" y="28205"/>
                </a:lnTo>
                <a:lnTo>
                  <a:pt x="29998" y="27547"/>
                </a:lnTo>
                <a:lnTo>
                  <a:pt x="30296" y="26830"/>
                </a:lnTo>
                <a:lnTo>
                  <a:pt x="30535" y="26173"/>
                </a:lnTo>
                <a:lnTo>
                  <a:pt x="30655" y="25456"/>
                </a:lnTo>
                <a:lnTo>
                  <a:pt x="30655" y="24799"/>
                </a:lnTo>
                <a:lnTo>
                  <a:pt x="30595" y="24500"/>
                </a:lnTo>
                <a:lnTo>
                  <a:pt x="30476" y="24201"/>
                </a:lnTo>
                <a:lnTo>
                  <a:pt x="30296" y="23962"/>
                </a:lnTo>
                <a:lnTo>
                  <a:pt x="30057" y="23783"/>
                </a:lnTo>
                <a:lnTo>
                  <a:pt x="29818" y="23544"/>
                </a:lnTo>
                <a:lnTo>
                  <a:pt x="29520" y="23365"/>
                </a:lnTo>
                <a:lnTo>
                  <a:pt x="28862" y="23066"/>
                </a:lnTo>
                <a:lnTo>
                  <a:pt x="28205" y="22827"/>
                </a:lnTo>
                <a:lnTo>
                  <a:pt x="27488" y="22648"/>
                </a:lnTo>
                <a:lnTo>
                  <a:pt x="26233" y="22289"/>
                </a:lnTo>
                <a:lnTo>
                  <a:pt x="24978" y="21871"/>
                </a:lnTo>
                <a:lnTo>
                  <a:pt x="23066" y="21273"/>
                </a:lnTo>
                <a:lnTo>
                  <a:pt x="22110" y="21034"/>
                </a:lnTo>
                <a:lnTo>
                  <a:pt x="21273" y="20855"/>
                </a:lnTo>
                <a:close/>
                <a:moveTo>
                  <a:pt x="18047" y="22409"/>
                </a:moveTo>
                <a:lnTo>
                  <a:pt x="18823" y="24440"/>
                </a:lnTo>
                <a:lnTo>
                  <a:pt x="19301" y="25874"/>
                </a:lnTo>
                <a:lnTo>
                  <a:pt x="19600" y="26950"/>
                </a:lnTo>
                <a:lnTo>
                  <a:pt x="20138" y="29758"/>
                </a:lnTo>
                <a:lnTo>
                  <a:pt x="20377" y="31193"/>
                </a:lnTo>
                <a:lnTo>
                  <a:pt x="20496" y="31730"/>
                </a:lnTo>
                <a:lnTo>
                  <a:pt x="20556" y="31850"/>
                </a:lnTo>
                <a:lnTo>
                  <a:pt x="20556" y="32029"/>
                </a:lnTo>
                <a:lnTo>
                  <a:pt x="20496" y="32089"/>
                </a:lnTo>
                <a:lnTo>
                  <a:pt x="20377" y="32208"/>
                </a:lnTo>
                <a:lnTo>
                  <a:pt x="19899" y="32388"/>
                </a:lnTo>
                <a:lnTo>
                  <a:pt x="19361" y="32567"/>
                </a:lnTo>
                <a:lnTo>
                  <a:pt x="18704" y="32686"/>
                </a:lnTo>
                <a:lnTo>
                  <a:pt x="18047" y="32746"/>
                </a:lnTo>
                <a:lnTo>
                  <a:pt x="17329" y="32806"/>
                </a:lnTo>
                <a:lnTo>
                  <a:pt x="16672" y="32806"/>
                </a:lnTo>
                <a:lnTo>
                  <a:pt x="15955" y="32746"/>
                </a:lnTo>
                <a:lnTo>
                  <a:pt x="15358" y="32627"/>
                </a:lnTo>
                <a:lnTo>
                  <a:pt x="14760" y="32567"/>
                </a:lnTo>
                <a:lnTo>
                  <a:pt x="14222" y="32388"/>
                </a:lnTo>
                <a:lnTo>
                  <a:pt x="13744" y="32089"/>
                </a:lnTo>
                <a:lnTo>
                  <a:pt x="13445" y="31790"/>
                </a:lnTo>
                <a:lnTo>
                  <a:pt x="13206" y="31372"/>
                </a:lnTo>
                <a:lnTo>
                  <a:pt x="13147" y="30954"/>
                </a:lnTo>
                <a:lnTo>
                  <a:pt x="13147" y="30416"/>
                </a:lnTo>
                <a:lnTo>
                  <a:pt x="13266" y="29938"/>
                </a:lnTo>
                <a:lnTo>
                  <a:pt x="13445" y="29340"/>
                </a:lnTo>
                <a:lnTo>
                  <a:pt x="13923" y="28444"/>
                </a:lnTo>
                <a:lnTo>
                  <a:pt x="14401" y="27547"/>
                </a:lnTo>
                <a:lnTo>
                  <a:pt x="14999" y="26651"/>
                </a:lnTo>
                <a:lnTo>
                  <a:pt x="15597" y="25815"/>
                </a:lnTo>
                <a:lnTo>
                  <a:pt x="16851" y="24082"/>
                </a:lnTo>
                <a:lnTo>
                  <a:pt x="18047" y="22409"/>
                </a:lnTo>
                <a:close/>
                <a:moveTo>
                  <a:pt x="18106" y="21632"/>
                </a:moveTo>
                <a:lnTo>
                  <a:pt x="17927" y="21691"/>
                </a:lnTo>
                <a:lnTo>
                  <a:pt x="17748" y="21811"/>
                </a:lnTo>
                <a:lnTo>
                  <a:pt x="17389" y="22170"/>
                </a:lnTo>
                <a:lnTo>
                  <a:pt x="17031" y="22648"/>
                </a:lnTo>
                <a:lnTo>
                  <a:pt x="16314" y="23723"/>
                </a:lnTo>
                <a:lnTo>
                  <a:pt x="15895" y="24500"/>
                </a:lnTo>
                <a:lnTo>
                  <a:pt x="14521" y="26352"/>
                </a:lnTo>
                <a:lnTo>
                  <a:pt x="13923" y="27249"/>
                </a:lnTo>
                <a:lnTo>
                  <a:pt x="13326" y="28205"/>
                </a:lnTo>
                <a:lnTo>
                  <a:pt x="12848" y="29101"/>
                </a:lnTo>
                <a:lnTo>
                  <a:pt x="12728" y="29519"/>
                </a:lnTo>
                <a:lnTo>
                  <a:pt x="12609" y="29938"/>
                </a:lnTo>
                <a:lnTo>
                  <a:pt x="12489" y="30356"/>
                </a:lnTo>
                <a:lnTo>
                  <a:pt x="12489" y="30774"/>
                </a:lnTo>
                <a:lnTo>
                  <a:pt x="12489" y="31133"/>
                </a:lnTo>
                <a:lnTo>
                  <a:pt x="12549" y="31491"/>
                </a:lnTo>
                <a:lnTo>
                  <a:pt x="12669" y="31790"/>
                </a:lnTo>
                <a:lnTo>
                  <a:pt x="12848" y="32089"/>
                </a:lnTo>
                <a:lnTo>
                  <a:pt x="13087" y="32388"/>
                </a:lnTo>
                <a:lnTo>
                  <a:pt x="13386" y="32627"/>
                </a:lnTo>
                <a:lnTo>
                  <a:pt x="13684" y="32866"/>
                </a:lnTo>
                <a:lnTo>
                  <a:pt x="14103" y="33045"/>
                </a:lnTo>
                <a:lnTo>
                  <a:pt x="14581" y="33164"/>
                </a:lnTo>
                <a:lnTo>
                  <a:pt x="15119" y="33224"/>
                </a:lnTo>
                <a:lnTo>
                  <a:pt x="16373" y="33344"/>
                </a:lnTo>
                <a:lnTo>
                  <a:pt x="17688" y="33344"/>
                </a:lnTo>
                <a:lnTo>
                  <a:pt x="18943" y="33224"/>
                </a:lnTo>
                <a:lnTo>
                  <a:pt x="19600" y="33105"/>
                </a:lnTo>
                <a:lnTo>
                  <a:pt x="20198" y="32925"/>
                </a:lnTo>
                <a:lnTo>
                  <a:pt x="20496" y="32866"/>
                </a:lnTo>
                <a:lnTo>
                  <a:pt x="20736" y="32746"/>
                </a:lnTo>
                <a:lnTo>
                  <a:pt x="20915" y="32627"/>
                </a:lnTo>
                <a:lnTo>
                  <a:pt x="21034" y="32447"/>
                </a:lnTo>
                <a:lnTo>
                  <a:pt x="21094" y="32268"/>
                </a:lnTo>
                <a:lnTo>
                  <a:pt x="21154" y="32089"/>
                </a:lnTo>
                <a:lnTo>
                  <a:pt x="21154" y="31730"/>
                </a:lnTo>
                <a:lnTo>
                  <a:pt x="21094" y="31312"/>
                </a:lnTo>
                <a:lnTo>
                  <a:pt x="20975" y="30834"/>
                </a:lnTo>
                <a:lnTo>
                  <a:pt x="20855" y="30296"/>
                </a:lnTo>
                <a:lnTo>
                  <a:pt x="20736" y="29758"/>
                </a:lnTo>
                <a:lnTo>
                  <a:pt x="20377" y="27786"/>
                </a:lnTo>
                <a:lnTo>
                  <a:pt x="20138" y="26771"/>
                </a:lnTo>
                <a:lnTo>
                  <a:pt x="19899" y="25815"/>
                </a:lnTo>
                <a:lnTo>
                  <a:pt x="19481" y="24560"/>
                </a:lnTo>
                <a:lnTo>
                  <a:pt x="19003" y="23305"/>
                </a:lnTo>
                <a:lnTo>
                  <a:pt x="18764" y="22409"/>
                </a:lnTo>
                <a:lnTo>
                  <a:pt x="18584" y="21930"/>
                </a:lnTo>
                <a:lnTo>
                  <a:pt x="18465" y="21751"/>
                </a:lnTo>
                <a:lnTo>
                  <a:pt x="18405" y="21691"/>
                </a:lnTo>
                <a:lnTo>
                  <a:pt x="18226" y="21632"/>
                </a:lnTo>
                <a:close/>
                <a:moveTo>
                  <a:pt x="20138" y="2630"/>
                </a:moveTo>
                <a:lnTo>
                  <a:pt x="18823" y="2749"/>
                </a:lnTo>
                <a:lnTo>
                  <a:pt x="17509" y="2988"/>
                </a:lnTo>
                <a:lnTo>
                  <a:pt x="16254" y="3347"/>
                </a:lnTo>
                <a:lnTo>
                  <a:pt x="14939" y="3765"/>
                </a:lnTo>
                <a:lnTo>
                  <a:pt x="13684" y="4303"/>
                </a:lnTo>
                <a:lnTo>
                  <a:pt x="12430" y="4900"/>
                </a:lnTo>
                <a:lnTo>
                  <a:pt x="11234" y="5617"/>
                </a:lnTo>
                <a:lnTo>
                  <a:pt x="10039" y="6394"/>
                </a:lnTo>
                <a:lnTo>
                  <a:pt x="8904" y="7231"/>
                </a:lnTo>
                <a:lnTo>
                  <a:pt x="7888" y="8127"/>
                </a:lnTo>
                <a:lnTo>
                  <a:pt x="6872" y="9083"/>
                </a:lnTo>
                <a:lnTo>
                  <a:pt x="5976" y="10159"/>
                </a:lnTo>
                <a:lnTo>
                  <a:pt x="5139" y="11175"/>
                </a:lnTo>
                <a:lnTo>
                  <a:pt x="4363" y="12310"/>
                </a:lnTo>
                <a:lnTo>
                  <a:pt x="3705" y="13445"/>
                </a:lnTo>
                <a:lnTo>
                  <a:pt x="3227" y="14640"/>
                </a:lnTo>
                <a:lnTo>
                  <a:pt x="2809" y="15835"/>
                </a:lnTo>
                <a:lnTo>
                  <a:pt x="2510" y="16971"/>
                </a:lnTo>
                <a:lnTo>
                  <a:pt x="2331" y="18226"/>
                </a:lnTo>
                <a:lnTo>
                  <a:pt x="2271" y="19421"/>
                </a:lnTo>
                <a:lnTo>
                  <a:pt x="2331" y="20616"/>
                </a:lnTo>
                <a:lnTo>
                  <a:pt x="2450" y="21871"/>
                </a:lnTo>
                <a:lnTo>
                  <a:pt x="2630" y="23066"/>
                </a:lnTo>
                <a:lnTo>
                  <a:pt x="2988" y="24261"/>
                </a:lnTo>
                <a:lnTo>
                  <a:pt x="3347" y="25396"/>
                </a:lnTo>
                <a:lnTo>
                  <a:pt x="3825" y="26532"/>
                </a:lnTo>
                <a:lnTo>
                  <a:pt x="4363" y="27667"/>
                </a:lnTo>
                <a:lnTo>
                  <a:pt x="5020" y="28683"/>
                </a:lnTo>
                <a:lnTo>
                  <a:pt x="5737" y="29699"/>
                </a:lnTo>
                <a:lnTo>
                  <a:pt x="6454" y="30655"/>
                </a:lnTo>
                <a:lnTo>
                  <a:pt x="7291" y="31551"/>
                </a:lnTo>
                <a:lnTo>
                  <a:pt x="8187" y="32388"/>
                </a:lnTo>
                <a:lnTo>
                  <a:pt x="9262" y="33224"/>
                </a:lnTo>
                <a:lnTo>
                  <a:pt x="10398" y="33941"/>
                </a:lnTo>
                <a:lnTo>
                  <a:pt x="11533" y="34539"/>
                </a:lnTo>
                <a:lnTo>
                  <a:pt x="12728" y="35077"/>
                </a:lnTo>
                <a:lnTo>
                  <a:pt x="13983" y="35495"/>
                </a:lnTo>
                <a:lnTo>
                  <a:pt x="15238" y="35794"/>
                </a:lnTo>
                <a:lnTo>
                  <a:pt x="16493" y="36033"/>
                </a:lnTo>
                <a:lnTo>
                  <a:pt x="17748" y="36152"/>
                </a:lnTo>
                <a:lnTo>
                  <a:pt x="19062" y="36152"/>
                </a:lnTo>
                <a:lnTo>
                  <a:pt x="20377" y="36092"/>
                </a:lnTo>
                <a:lnTo>
                  <a:pt x="21692" y="35913"/>
                </a:lnTo>
                <a:lnTo>
                  <a:pt x="22946" y="35674"/>
                </a:lnTo>
                <a:lnTo>
                  <a:pt x="24261" y="35375"/>
                </a:lnTo>
                <a:lnTo>
                  <a:pt x="25516" y="34957"/>
                </a:lnTo>
                <a:lnTo>
                  <a:pt x="26711" y="34479"/>
                </a:lnTo>
                <a:lnTo>
                  <a:pt x="27966" y="33882"/>
                </a:lnTo>
                <a:lnTo>
                  <a:pt x="28444" y="33583"/>
                </a:lnTo>
                <a:lnTo>
                  <a:pt x="28862" y="33284"/>
                </a:lnTo>
                <a:lnTo>
                  <a:pt x="29221" y="32925"/>
                </a:lnTo>
                <a:lnTo>
                  <a:pt x="29520" y="32567"/>
                </a:lnTo>
                <a:lnTo>
                  <a:pt x="29699" y="32268"/>
                </a:lnTo>
                <a:lnTo>
                  <a:pt x="29818" y="32029"/>
                </a:lnTo>
                <a:lnTo>
                  <a:pt x="29818" y="31969"/>
                </a:lnTo>
                <a:lnTo>
                  <a:pt x="29699" y="31969"/>
                </a:lnTo>
                <a:lnTo>
                  <a:pt x="28444" y="32686"/>
                </a:lnTo>
                <a:lnTo>
                  <a:pt x="27129" y="33344"/>
                </a:lnTo>
                <a:lnTo>
                  <a:pt x="25815" y="33941"/>
                </a:lnTo>
                <a:lnTo>
                  <a:pt x="24500" y="34479"/>
                </a:lnTo>
                <a:lnTo>
                  <a:pt x="23126" y="34897"/>
                </a:lnTo>
                <a:lnTo>
                  <a:pt x="21751" y="35196"/>
                </a:lnTo>
                <a:lnTo>
                  <a:pt x="20317" y="35435"/>
                </a:lnTo>
                <a:lnTo>
                  <a:pt x="19600" y="35495"/>
                </a:lnTo>
                <a:lnTo>
                  <a:pt x="18883" y="35495"/>
                </a:lnTo>
                <a:lnTo>
                  <a:pt x="17688" y="35435"/>
                </a:lnTo>
                <a:lnTo>
                  <a:pt x="16493" y="35316"/>
                </a:lnTo>
                <a:lnTo>
                  <a:pt x="15298" y="35077"/>
                </a:lnTo>
                <a:lnTo>
                  <a:pt x="14103" y="34778"/>
                </a:lnTo>
                <a:lnTo>
                  <a:pt x="13027" y="34360"/>
                </a:lnTo>
                <a:lnTo>
                  <a:pt x="11892" y="33882"/>
                </a:lnTo>
                <a:lnTo>
                  <a:pt x="10876" y="33284"/>
                </a:lnTo>
                <a:lnTo>
                  <a:pt x="9860" y="32627"/>
                </a:lnTo>
                <a:lnTo>
                  <a:pt x="8904" y="31969"/>
                </a:lnTo>
                <a:lnTo>
                  <a:pt x="8008" y="31133"/>
                </a:lnTo>
                <a:lnTo>
                  <a:pt x="7171" y="30296"/>
                </a:lnTo>
                <a:lnTo>
                  <a:pt x="6394" y="29400"/>
                </a:lnTo>
                <a:lnTo>
                  <a:pt x="5677" y="28444"/>
                </a:lnTo>
                <a:lnTo>
                  <a:pt x="5080" y="27428"/>
                </a:lnTo>
                <a:lnTo>
                  <a:pt x="4542" y="26352"/>
                </a:lnTo>
                <a:lnTo>
                  <a:pt x="4064" y="25217"/>
                </a:lnTo>
                <a:lnTo>
                  <a:pt x="3645" y="23843"/>
                </a:lnTo>
                <a:lnTo>
                  <a:pt x="3347" y="22528"/>
                </a:lnTo>
                <a:lnTo>
                  <a:pt x="3167" y="21154"/>
                </a:lnTo>
                <a:lnTo>
                  <a:pt x="3108" y="19839"/>
                </a:lnTo>
                <a:lnTo>
                  <a:pt x="3167" y="18584"/>
                </a:lnTo>
                <a:lnTo>
                  <a:pt x="3287" y="17270"/>
                </a:lnTo>
                <a:lnTo>
                  <a:pt x="3586" y="16074"/>
                </a:lnTo>
                <a:lnTo>
                  <a:pt x="4004" y="14820"/>
                </a:lnTo>
                <a:lnTo>
                  <a:pt x="4482" y="13684"/>
                </a:lnTo>
                <a:lnTo>
                  <a:pt x="5080" y="12549"/>
                </a:lnTo>
                <a:lnTo>
                  <a:pt x="5737" y="11473"/>
                </a:lnTo>
                <a:lnTo>
                  <a:pt x="6573" y="10398"/>
                </a:lnTo>
                <a:lnTo>
                  <a:pt x="7410" y="9442"/>
                </a:lnTo>
                <a:lnTo>
                  <a:pt x="8366" y="8486"/>
                </a:lnTo>
                <a:lnTo>
                  <a:pt x="9382" y="7649"/>
                </a:lnTo>
                <a:lnTo>
                  <a:pt x="10517" y="6812"/>
                </a:lnTo>
                <a:lnTo>
                  <a:pt x="11892" y="5976"/>
                </a:lnTo>
                <a:lnTo>
                  <a:pt x="13386" y="5199"/>
                </a:lnTo>
                <a:lnTo>
                  <a:pt x="14162" y="4840"/>
                </a:lnTo>
                <a:lnTo>
                  <a:pt x="14999" y="4542"/>
                </a:lnTo>
                <a:lnTo>
                  <a:pt x="15836" y="4303"/>
                </a:lnTo>
                <a:lnTo>
                  <a:pt x="16672" y="4064"/>
                </a:lnTo>
                <a:lnTo>
                  <a:pt x="17509" y="3884"/>
                </a:lnTo>
                <a:lnTo>
                  <a:pt x="18345" y="3705"/>
                </a:lnTo>
                <a:lnTo>
                  <a:pt x="19242" y="3586"/>
                </a:lnTo>
                <a:lnTo>
                  <a:pt x="20078" y="3526"/>
                </a:lnTo>
                <a:lnTo>
                  <a:pt x="20915" y="3526"/>
                </a:lnTo>
                <a:lnTo>
                  <a:pt x="21751" y="3586"/>
                </a:lnTo>
                <a:lnTo>
                  <a:pt x="22588" y="3705"/>
                </a:lnTo>
                <a:lnTo>
                  <a:pt x="23365" y="3884"/>
                </a:lnTo>
                <a:lnTo>
                  <a:pt x="24082" y="4064"/>
                </a:lnTo>
                <a:lnTo>
                  <a:pt x="24739" y="4303"/>
                </a:lnTo>
                <a:lnTo>
                  <a:pt x="25396" y="4601"/>
                </a:lnTo>
                <a:lnTo>
                  <a:pt x="26054" y="4900"/>
                </a:lnTo>
                <a:lnTo>
                  <a:pt x="26651" y="5259"/>
                </a:lnTo>
                <a:lnTo>
                  <a:pt x="27249" y="5677"/>
                </a:lnTo>
                <a:lnTo>
                  <a:pt x="27846" y="6095"/>
                </a:lnTo>
                <a:lnTo>
                  <a:pt x="28384" y="6514"/>
                </a:lnTo>
                <a:lnTo>
                  <a:pt x="29460" y="7529"/>
                </a:lnTo>
                <a:lnTo>
                  <a:pt x="30416" y="8605"/>
                </a:lnTo>
                <a:lnTo>
                  <a:pt x="31252" y="9740"/>
                </a:lnTo>
                <a:lnTo>
                  <a:pt x="32029" y="10936"/>
                </a:lnTo>
                <a:lnTo>
                  <a:pt x="32806" y="12370"/>
                </a:lnTo>
                <a:lnTo>
                  <a:pt x="33463" y="13804"/>
                </a:lnTo>
                <a:lnTo>
                  <a:pt x="34001" y="15357"/>
                </a:lnTo>
                <a:lnTo>
                  <a:pt x="34240" y="16134"/>
                </a:lnTo>
                <a:lnTo>
                  <a:pt x="34419" y="16911"/>
                </a:lnTo>
                <a:lnTo>
                  <a:pt x="34599" y="17688"/>
                </a:lnTo>
                <a:lnTo>
                  <a:pt x="34659" y="18465"/>
                </a:lnTo>
                <a:lnTo>
                  <a:pt x="34778" y="19241"/>
                </a:lnTo>
                <a:lnTo>
                  <a:pt x="34778" y="20078"/>
                </a:lnTo>
                <a:lnTo>
                  <a:pt x="34718" y="20855"/>
                </a:lnTo>
                <a:lnTo>
                  <a:pt x="34659" y="21691"/>
                </a:lnTo>
                <a:lnTo>
                  <a:pt x="34539" y="22468"/>
                </a:lnTo>
                <a:lnTo>
                  <a:pt x="34419" y="23245"/>
                </a:lnTo>
                <a:lnTo>
                  <a:pt x="34180" y="23962"/>
                </a:lnTo>
                <a:lnTo>
                  <a:pt x="33941" y="24619"/>
                </a:lnTo>
                <a:lnTo>
                  <a:pt x="33702" y="25277"/>
                </a:lnTo>
                <a:lnTo>
                  <a:pt x="33404" y="25934"/>
                </a:lnTo>
                <a:lnTo>
                  <a:pt x="33045" y="26532"/>
                </a:lnTo>
                <a:lnTo>
                  <a:pt x="32687" y="27189"/>
                </a:lnTo>
                <a:lnTo>
                  <a:pt x="31850" y="28324"/>
                </a:lnTo>
                <a:lnTo>
                  <a:pt x="30894" y="29519"/>
                </a:lnTo>
                <a:lnTo>
                  <a:pt x="29878" y="30595"/>
                </a:lnTo>
                <a:lnTo>
                  <a:pt x="29400" y="31013"/>
                </a:lnTo>
                <a:lnTo>
                  <a:pt x="29161" y="31252"/>
                </a:lnTo>
                <a:lnTo>
                  <a:pt x="28982" y="31491"/>
                </a:lnTo>
                <a:lnTo>
                  <a:pt x="28683" y="31910"/>
                </a:lnTo>
                <a:lnTo>
                  <a:pt x="28563" y="32149"/>
                </a:lnTo>
                <a:lnTo>
                  <a:pt x="28623" y="32208"/>
                </a:lnTo>
                <a:lnTo>
                  <a:pt x="28683" y="32149"/>
                </a:lnTo>
                <a:lnTo>
                  <a:pt x="29639" y="31312"/>
                </a:lnTo>
                <a:lnTo>
                  <a:pt x="30535" y="30416"/>
                </a:lnTo>
                <a:lnTo>
                  <a:pt x="31372" y="29519"/>
                </a:lnTo>
                <a:lnTo>
                  <a:pt x="32149" y="28623"/>
                </a:lnTo>
                <a:lnTo>
                  <a:pt x="32806" y="27607"/>
                </a:lnTo>
                <a:lnTo>
                  <a:pt x="33404" y="26651"/>
                </a:lnTo>
                <a:lnTo>
                  <a:pt x="33941" y="25576"/>
                </a:lnTo>
                <a:lnTo>
                  <a:pt x="34360" y="24560"/>
                </a:lnTo>
                <a:lnTo>
                  <a:pt x="34718" y="23424"/>
                </a:lnTo>
                <a:lnTo>
                  <a:pt x="35017" y="22349"/>
                </a:lnTo>
                <a:lnTo>
                  <a:pt x="35196" y="21213"/>
                </a:lnTo>
                <a:lnTo>
                  <a:pt x="35256" y="20018"/>
                </a:lnTo>
                <a:lnTo>
                  <a:pt x="35256" y="18823"/>
                </a:lnTo>
                <a:lnTo>
                  <a:pt x="35137" y="17628"/>
                </a:lnTo>
                <a:lnTo>
                  <a:pt x="34957" y="16433"/>
                </a:lnTo>
                <a:lnTo>
                  <a:pt x="34599" y="15178"/>
                </a:lnTo>
                <a:lnTo>
                  <a:pt x="34240" y="13983"/>
                </a:lnTo>
                <a:lnTo>
                  <a:pt x="33762" y="12788"/>
                </a:lnTo>
                <a:lnTo>
                  <a:pt x="33224" y="11593"/>
                </a:lnTo>
                <a:lnTo>
                  <a:pt x="32567" y="10457"/>
                </a:lnTo>
                <a:lnTo>
                  <a:pt x="31850" y="9322"/>
                </a:lnTo>
                <a:lnTo>
                  <a:pt x="31133" y="8306"/>
                </a:lnTo>
                <a:lnTo>
                  <a:pt x="30296" y="7290"/>
                </a:lnTo>
                <a:lnTo>
                  <a:pt x="29400" y="6334"/>
                </a:lnTo>
                <a:lnTo>
                  <a:pt x="28444" y="5498"/>
                </a:lnTo>
                <a:lnTo>
                  <a:pt x="27368" y="4781"/>
                </a:lnTo>
                <a:lnTo>
                  <a:pt x="26293" y="4123"/>
                </a:lnTo>
                <a:lnTo>
                  <a:pt x="25157" y="3526"/>
                </a:lnTo>
                <a:lnTo>
                  <a:pt x="23962" y="3108"/>
                </a:lnTo>
                <a:lnTo>
                  <a:pt x="23365" y="2928"/>
                </a:lnTo>
                <a:lnTo>
                  <a:pt x="22767" y="2809"/>
                </a:lnTo>
                <a:lnTo>
                  <a:pt x="22110" y="2749"/>
                </a:lnTo>
                <a:lnTo>
                  <a:pt x="21453" y="2689"/>
                </a:lnTo>
                <a:lnTo>
                  <a:pt x="20795" y="2630"/>
                </a:lnTo>
                <a:close/>
                <a:moveTo>
                  <a:pt x="21094" y="0"/>
                </a:moveTo>
                <a:lnTo>
                  <a:pt x="20915" y="60"/>
                </a:lnTo>
                <a:lnTo>
                  <a:pt x="20855" y="239"/>
                </a:lnTo>
                <a:lnTo>
                  <a:pt x="20855" y="419"/>
                </a:lnTo>
                <a:lnTo>
                  <a:pt x="20915" y="598"/>
                </a:lnTo>
                <a:lnTo>
                  <a:pt x="21034" y="777"/>
                </a:lnTo>
                <a:lnTo>
                  <a:pt x="21273" y="897"/>
                </a:lnTo>
                <a:lnTo>
                  <a:pt x="21453" y="1016"/>
                </a:lnTo>
                <a:lnTo>
                  <a:pt x="22349" y="1255"/>
                </a:lnTo>
                <a:lnTo>
                  <a:pt x="23185" y="1494"/>
                </a:lnTo>
                <a:lnTo>
                  <a:pt x="24022" y="1853"/>
                </a:lnTo>
                <a:lnTo>
                  <a:pt x="24859" y="2152"/>
                </a:lnTo>
                <a:lnTo>
                  <a:pt x="25635" y="2570"/>
                </a:lnTo>
                <a:lnTo>
                  <a:pt x="26412" y="2988"/>
                </a:lnTo>
                <a:lnTo>
                  <a:pt x="27189" y="3406"/>
                </a:lnTo>
                <a:lnTo>
                  <a:pt x="27966" y="3884"/>
                </a:lnTo>
                <a:lnTo>
                  <a:pt x="28683" y="4422"/>
                </a:lnTo>
                <a:lnTo>
                  <a:pt x="29340" y="4900"/>
                </a:lnTo>
                <a:lnTo>
                  <a:pt x="29998" y="5498"/>
                </a:lnTo>
                <a:lnTo>
                  <a:pt x="30655" y="6036"/>
                </a:lnTo>
                <a:lnTo>
                  <a:pt x="31252" y="6633"/>
                </a:lnTo>
                <a:lnTo>
                  <a:pt x="31790" y="7290"/>
                </a:lnTo>
                <a:lnTo>
                  <a:pt x="32328" y="7948"/>
                </a:lnTo>
                <a:lnTo>
                  <a:pt x="32866" y="8605"/>
                </a:lnTo>
                <a:lnTo>
                  <a:pt x="33344" y="9322"/>
                </a:lnTo>
                <a:lnTo>
                  <a:pt x="33822" y="10039"/>
                </a:lnTo>
                <a:lnTo>
                  <a:pt x="34240" y="10756"/>
                </a:lnTo>
                <a:lnTo>
                  <a:pt x="34599" y="11533"/>
                </a:lnTo>
                <a:lnTo>
                  <a:pt x="34957" y="12310"/>
                </a:lnTo>
                <a:lnTo>
                  <a:pt x="35316" y="13087"/>
                </a:lnTo>
                <a:lnTo>
                  <a:pt x="35555" y="13923"/>
                </a:lnTo>
                <a:lnTo>
                  <a:pt x="35794" y="14760"/>
                </a:lnTo>
                <a:lnTo>
                  <a:pt x="35973" y="15596"/>
                </a:lnTo>
                <a:lnTo>
                  <a:pt x="36152" y="16373"/>
                </a:lnTo>
                <a:lnTo>
                  <a:pt x="36272" y="17210"/>
                </a:lnTo>
                <a:lnTo>
                  <a:pt x="36332" y="18106"/>
                </a:lnTo>
                <a:lnTo>
                  <a:pt x="36391" y="18943"/>
                </a:lnTo>
                <a:lnTo>
                  <a:pt x="36391" y="19779"/>
                </a:lnTo>
                <a:lnTo>
                  <a:pt x="36332" y="20676"/>
                </a:lnTo>
                <a:lnTo>
                  <a:pt x="36272" y="21512"/>
                </a:lnTo>
                <a:lnTo>
                  <a:pt x="36152" y="22349"/>
                </a:lnTo>
                <a:lnTo>
                  <a:pt x="36033" y="23185"/>
                </a:lnTo>
                <a:lnTo>
                  <a:pt x="35854" y="24022"/>
                </a:lnTo>
                <a:lnTo>
                  <a:pt x="35615" y="24858"/>
                </a:lnTo>
                <a:lnTo>
                  <a:pt x="35376" y="25695"/>
                </a:lnTo>
                <a:lnTo>
                  <a:pt x="35077" y="26532"/>
                </a:lnTo>
                <a:lnTo>
                  <a:pt x="34778" y="27308"/>
                </a:lnTo>
                <a:lnTo>
                  <a:pt x="34419" y="28085"/>
                </a:lnTo>
                <a:lnTo>
                  <a:pt x="34061" y="28862"/>
                </a:lnTo>
                <a:lnTo>
                  <a:pt x="33583" y="29579"/>
                </a:lnTo>
                <a:lnTo>
                  <a:pt x="33165" y="30296"/>
                </a:lnTo>
                <a:lnTo>
                  <a:pt x="32687" y="31013"/>
                </a:lnTo>
                <a:lnTo>
                  <a:pt x="32149" y="31671"/>
                </a:lnTo>
                <a:lnTo>
                  <a:pt x="31611" y="32268"/>
                </a:lnTo>
                <a:lnTo>
                  <a:pt x="31013" y="32866"/>
                </a:lnTo>
                <a:lnTo>
                  <a:pt x="30416" y="33463"/>
                </a:lnTo>
                <a:lnTo>
                  <a:pt x="29759" y="34001"/>
                </a:lnTo>
                <a:lnTo>
                  <a:pt x="29101" y="34479"/>
                </a:lnTo>
                <a:lnTo>
                  <a:pt x="28384" y="34957"/>
                </a:lnTo>
                <a:lnTo>
                  <a:pt x="27667" y="35375"/>
                </a:lnTo>
                <a:lnTo>
                  <a:pt x="26890" y="35734"/>
                </a:lnTo>
                <a:lnTo>
                  <a:pt x="26054" y="36092"/>
                </a:lnTo>
                <a:lnTo>
                  <a:pt x="25277" y="36331"/>
                </a:lnTo>
                <a:lnTo>
                  <a:pt x="24381" y="36571"/>
                </a:lnTo>
                <a:lnTo>
                  <a:pt x="23484" y="36810"/>
                </a:lnTo>
                <a:lnTo>
                  <a:pt x="22588" y="36929"/>
                </a:lnTo>
                <a:lnTo>
                  <a:pt x="21632" y="37049"/>
                </a:lnTo>
                <a:lnTo>
                  <a:pt x="20676" y="37108"/>
                </a:lnTo>
                <a:lnTo>
                  <a:pt x="19720" y="37168"/>
                </a:lnTo>
                <a:lnTo>
                  <a:pt x="18704" y="37108"/>
                </a:lnTo>
                <a:lnTo>
                  <a:pt x="17748" y="37049"/>
                </a:lnTo>
                <a:lnTo>
                  <a:pt x="16732" y="36989"/>
                </a:lnTo>
                <a:lnTo>
                  <a:pt x="15776" y="36869"/>
                </a:lnTo>
                <a:lnTo>
                  <a:pt x="14760" y="36690"/>
                </a:lnTo>
                <a:lnTo>
                  <a:pt x="13804" y="36451"/>
                </a:lnTo>
                <a:lnTo>
                  <a:pt x="12848" y="36212"/>
                </a:lnTo>
                <a:lnTo>
                  <a:pt x="11892" y="35913"/>
                </a:lnTo>
                <a:lnTo>
                  <a:pt x="10995" y="35555"/>
                </a:lnTo>
                <a:lnTo>
                  <a:pt x="10039" y="35136"/>
                </a:lnTo>
                <a:lnTo>
                  <a:pt x="9143" y="34718"/>
                </a:lnTo>
                <a:lnTo>
                  <a:pt x="8306" y="34300"/>
                </a:lnTo>
                <a:lnTo>
                  <a:pt x="7470" y="33762"/>
                </a:lnTo>
                <a:lnTo>
                  <a:pt x="6693" y="33224"/>
                </a:lnTo>
                <a:lnTo>
                  <a:pt x="5916" y="32686"/>
                </a:lnTo>
                <a:lnTo>
                  <a:pt x="5199" y="32089"/>
                </a:lnTo>
                <a:lnTo>
                  <a:pt x="4542" y="31432"/>
                </a:lnTo>
                <a:lnTo>
                  <a:pt x="3885" y="30714"/>
                </a:lnTo>
                <a:lnTo>
                  <a:pt x="3347" y="29997"/>
                </a:lnTo>
                <a:lnTo>
                  <a:pt x="2809" y="29221"/>
                </a:lnTo>
                <a:lnTo>
                  <a:pt x="2331" y="28384"/>
                </a:lnTo>
                <a:lnTo>
                  <a:pt x="1913" y="27547"/>
                </a:lnTo>
                <a:lnTo>
                  <a:pt x="1554" y="26711"/>
                </a:lnTo>
                <a:lnTo>
                  <a:pt x="1255" y="25755"/>
                </a:lnTo>
                <a:lnTo>
                  <a:pt x="1076" y="24799"/>
                </a:lnTo>
                <a:lnTo>
                  <a:pt x="956" y="23843"/>
                </a:lnTo>
                <a:lnTo>
                  <a:pt x="837" y="22767"/>
                </a:lnTo>
                <a:lnTo>
                  <a:pt x="837" y="21751"/>
                </a:lnTo>
                <a:lnTo>
                  <a:pt x="897" y="20735"/>
                </a:lnTo>
                <a:lnTo>
                  <a:pt x="1016" y="19660"/>
                </a:lnTo>
                <a:lnTo>
                  <a:pt x="1196" y="18644"/>
                </a:lnTo>
                <a:lnTo>
                  <a:pt x="1375" y="17628"/>
                </a:lnTo>
                <a:lnTo>
                  <a:pt x="1674" y="16553"/>
                </a:lnTo>
                <a:lnTo>
                  <a:pt x="1972" y="15596"/>
                </a:lnTo>
                <a:lnTo>
                  <a:pt x="2331" y="14581"/>
                </a:lnTo>
                <a:lnTo>
                  <a:pt x="2749" y="13625"/>
                </a:lnTo>
                <a:lnTo>
                  <a:pt x="3167" y="12668"/>
                </a:lnTo>
                <a:lnTo>
                  <a:pt x="3705" y="11712"/>
                </a:lnTo>
                <a:lnTo>
                  <a:pt x="4243" y="10816"/>
                </a:lnTo>
                <a:lnTo>
                  <a:pt x="4781" y="9920"/>
                </a:lnTo>
                <a:lnTo>
                  <a:pt x="5438" y="9083"/>
                </a:lnTo>
                <a:lnTo>
                  <a:pt x="6095" y="8306"/>
                </a:lnTo>
                <a:lnTo>
                  <a:pt x="6813" y="7529"/>
                </a:lnTo>
                <a:lnTo>
                  <a:pt x="7530" y="6812"/>
                </a:lnTo>
                <a:lnTo>
                  <a:pt x="8306" y="6155"/>
                </a:lnTo>
                <a:lnTo>
                  <a:pt x="9143" y="5558"/>
                </a:lnTo>
                <a:lnTo>
                  <a:pt x="9980" y="4960"/>
                </a:lnTo>
                <a:lnTo>
                  <a:pt x="10816" y="4422"/>
                </a:lnTo>
                <a:lnTo>
                  <a:pt x="11712" y="3944"/>
                </a:lnTo>
                <a:lnTo>
                  <a:pt x="12669" y="3526"/>
                </a:lnTo>
                <a:lnTo>
                  <a:pt x="13625" y="3108"/>
                </a:lnTo>
                <a:lnTo>
                  <a:pt x="14640" y="2809"/>
                </a:lnTo>
                <a:lnTo>
                  <a:pt x="15656" y="2510"/>
                </a:lnTo>
                <a:lnTo>
                  <a:pt x="16672" y="2271"/>
                </a:lnTo>
                <a:lnTo>
                  <a:pt x="17748" y="2092"/>
                </a:lnTo>
                <a:lnTo>
                  <a:pt x="19959" y="1972"/>
                </a:lnTo>
                <a:lnTo>
                  <a:pt x="21273" y="1912"/>
                </a:lnTo>
                <a:lnTo>
                  <a:pt x="21751" y="1853"/>
                </a:lnTo>
                <a:lnTo>
                  <a:pt x="21871" y="1793"/>
                </a:lnTo>
                <a:lnTo>
                  <a:pt x="21871" y="1673"/>
                </a:lnTo>
                <a:lnTo>
                  <a:pt x="21811" y="1614"/>
                </a:lnTo>
                <a:lnTo>
                  <a:pt x="21453" y="1554"/>
                </a:lnTo>
                <a:lnTo>
                  <a:pt x="20915" y="1494"/>
                </a:lnTo>
                <a:lnTo>
                  <a:pt x="20198" y="1494"/>
                </a:lnTo>
                <a:lnTo>
                  <a:pt x="19301" y="1554"/>
                </a:lnTo>
                <a:lnTo>
                  <a:pt x="18286" y="1614"/>
                </a:lnTo>
                <a:lnTo>
                  <a:pt x="17150" y="1793"/>
                </a:lnTo>
                <a:lnTo>
                  <a:pt x="15955" y="2032"/>
                </a:lnTo>
                <a:lnTo>
                  <a:pt x="14700" y="2331"/>
                </a:lnTo>
                <a:lnTo>
                  <a:pt x="13386" y="2689"/>
                </a:lnTo>
                <a:lnTo>
                  <a:pt x="12071" y="3167"/>
                </a:lnTo>
                <a:lnTo>
                  <a:pt x="10816" y="3705"/>
                </a:lnTo>
                <a:lnTo>
                  <a:pt x="9561" y="4303"/>
                </a:lnTo>
                <a:lnTo>
                  <a:pt x="8426" y="5080"/>
                </a:lnTo>
                <a:lnTo>
                  <a:pt x="7888" y="5438"/>
                </a:lnTo>
                <a:lnTo>
                  <a:pt x="7350" y="5856"/>
                </a:lnTo>
                <a:lnTo>
                  <a:pt x="6872" y="6334"/>
                </a:lnTo>
                <a:lnTo>
                  <a:pt x="6454" y="6812"/>
                </a:lnTo>
                <a:lnTo>
                  <a:pt x="5677" y="7768"/>
                </a:lnTo>
                <a:lnTo>
                  <a:pt x="4900" y="8725"/>
                </a:lnTo>
                <a:lnTo>
                  <a:pt x="4243" y="9800"/>
                </a:lnTo>
                <a:lnTo>
                  <a:pt x="3526" y="10816"/>
                </a:lnTo>
                <a:lnTo>
                  <a:pt x="2928" y="11951"/>
                </a:lnTo>
                <a:lnTo>
                  <a:pt x="2331" y="13087"/>
                </a:lnTo>
                <a:lnTo>
                  <a:pt x="1793" y="14222"/>
                </a:lnTo>
                <a:lnTo>
                  <a:pt x="1315" y="15417"/>
                </a:lnTo>
                <a:lnTo>
                  <a:pt x="956" y="16612"/>
                </a:lnTo>
                <a:lnTo>
                  <a:pt x="598" y="17867"/>
                </a:lnTo>
                <a:lnTo>
                  <a:pt x="299" y="19062"/>
                </a:lnTo>
                <a:lnTo>
                  <a:pt x="120" y="20317"/>
                </a:lnTo>
                <a:lnTo>
                  <a:pt x="0" y="21512"/>
                </a:lnTo>
                <a:lnTo>
                  <a:pt x="0" y="22767"/>
                </a:lnTo>
                <a:lnTo>
                  <a:pt x="0" y="23962"/>
                </a:lnTo>
                <a:lnTo>
                  <a:pt x="180" y="25217"/>
                </a:lnTo>
                <a:lnTo>
                  <a:pt x="419" y="26412"/>
                </a:lnTo>
                <a:lnTo>
                  <a:pt x="777" y="27607"/>
                </a:lnTo>
                <a:lnTo>
                  <a:pt x="1255" y="28743"/>
                </a:lnTo>
                <a:lnTo>
                  <a:pt x="1853" y="29758"/>
                </a:lnTo>
                <a:lnTo>
                  <a:pt x="2510" y="30774"/>
                </a:lnTo>
                <a:lnTo>
                  <a:pt x="3227" y="31730"/>
                </a:lnTo>
                <a:lnTo>
                  <a:pt x="4064" y="32627"/>
                </a:lnTo>
                <a:lnTo>
                  <a:pt x="4900" y="33403"/>
                </a:lnTo>
                <a:lnTo>
                  <a:pt x="5856" y="34180"/>
                </a:lnTo>
                <a:lnTo>
                  <a:pt x="6872" y="34897"/>
                </a:lnTo>
                <a:lnTo>
                  <a:pt x="7948" y="35555"/>
                </a:lnTo>
                <a:lnTo>
                  <a:pt x="9083" y="36092"/>
                </a:lnTo>
                <a:lnTo>
                  <a:pt x="10219" y="36630"/>
                </a:lnTo>
                <a:lnTo>
                  <a:pt x="11414" y="37049"/>
                </a:lnTo>
                <a:lnTo>
                  <a:pt x="12609" y="37407"/>
                </a:lnTo>
                <a:lnTo>
                  <a:pt x="13864" y="37766"/>
                </a:lnTo>
                <a:lnTo>
                  <a:pt x="15119" y="38005"/>
                </a:lnTo>
                <a:lnTo>
                  <a:pt x="16433" y="38184"/>
                </a:lnTo>
                <a:lnTo>
                  <a:pt x="17688" y="38303"/>
                </a:lnTo>
                <a:lnTo>
                  <a:pt x="20257" y="38303"/>
                </a:lnTo>
                <a:lnTo>
                  <a:pt x="21512" y="38184"/>
                </a:lnTo>
                <a:lnTo>
                  <a:pt x="22767" y="38064"/>
                </a:lnTo>
                <a:lnTo>
                  <a:pt x="24022" y="37825"/>
                </a:lnTo>
                <a:lnTo>
                  <a:pt x="25217" y="37467"/>
                </a:lnTo>
                <a:lnTo>
                  <a:pt x="26353" y="37108"/>
                </a:lnTo>
                <a:lnTo>
                  <a:pt x="27488" y="36630"/>
                </a:lnTo>
                <a:lnTo>
                  <a:pt x="28563" y="36092"/>
                </a:lnTo>
                <a:lnTo>
                  <a:pt x="29579" y="35495"/>
                </a:lnTo>
                <a:lnTo>
                  <a:pt x="30595" y="34838"/>
                </a:lnTo>
                <a:lnTo>
                  <a:pt x="31491" y="34061"/>
                </a:lnTo>
                <a:lnTo>
                  <a:pt x="32328" y="33224"/>
                </a:lnTo>
                <a:lnTo>
                  <a:pt x="33165" y="32268"/>
                </a:lnTo>
                <a:lnTo>
                  <a:pt x="33882" y="31252"/>
                </a:lnTo>
                <a:lnTo>
                  <a:pt x="34599" y="30177"/>
                </a:lnTo>
                <a:lnTo>
                  <a:pt x="35196" y="29041"/>
                </a:lnTo>
                <a:lnTo>
                  <a:pt x="35734" y="27906"/>
                </a:lnTo>
                <a:lnTo>
                  <a:pt x="36212" y="26711"/>
                </a:lnTo>
                <a:lnTo>
                  <a:pt x="36630" y="25516"/>
                </a:lnTo>
                <a:lnTo>
                  <a:pt x="36929" y="24261"/>
                </a:lnTo>
                <a:lnTo>
                  <a:pt x="37168" y="23006"/>
                </a:lnTo>
                <a:lnTo>
                  <a:pt x="37347" y="21751"/>
                </a:lnTo>
                <a:lnTo>
                  <a:pt x="37467" y="20496"/>
                </a:lnTo>
                <a:lnTo>
                  <a:pt x="37467" y="19241"/>
                </a:lnTo>
                <a:lnTo>
                  <a:pt x="37407" y="17927"/>
                </a:lnTo>
                <a:lnTo>
                  <a:pt x="37288" y="16672"/>
                </a:lnTo>
                <a:lnTo>
                  <a:pt x="37108" y="15417"/>
                </a:lnTo>
                <a:lnTo>
                  <a:pt x="36810" y="14162"/>
                </a:lnTo>
                <a:lnTo>
                  <a:pt x="36571" y="13385"/>
                </a:lnTo>
                <a:lnTo>
                  <a:pt x="36272" y="12609"/>
                </a:lnTo>
                <a:lnTo>
                  <a:pt x="35973" y="11832"/>
                </a:lnTo>
                <a:lnTo>
                  <a:pt x="35615" y="11055"/>
                </a:lnTo>
                <a:lnTo>
                  <a:pt x="35256" y="10338"/>
                </a:lnTo>
                <a:lnTo>
                  <a:pt x="34898" y="9621"/>
                </a:lnTo>
                <a:lnTo>
                  <a:pt x="34001" y="8187"/>
                </a:lnTo>
                <a:lnTo>
                  <a:pt x="32985" y="6872"/>
                </a:lnTo>
                <a:lnTo>
                  <a:pt x="31850" y="5677"/>
                </a:lnTo>
                <a:lnTo>
                  <a:pt x="30655" y="4542"/>
                </a:lnTo>
                <a:lnTo>
                  <a:pt x="29340" y="3526"/>
                </a:lnTo>
                <a:lnTo>
                  <a:pt x="28085" y="2630"/>
                </a:lnTo>
                <a:lnTo>
                  <a:pt x="26771" y="1912"/>
                </a:lnTo>
                <a:lnTo>
                  <a:pt x="25396" y="1255"/>
                </a:lnTo>
                <a:lnTo>
                  <a:pt x="23962" y="717"/>
                </a:lnTo>
                <a:lnTo>
                  <a:pt x="22648" y="299"/>
                </a:lnTo>
                <a:lnTo>
                  <a:pt x="21333"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8"/>
          <p:cNvSpPr/>
          <p:nvPr/>
        </p:nvSpPr>
        <p:spPr>
          <a:xfrm rot="-548659">
            <a:off x="8473306" y="4038279"/>
            <a:ext cx="765854" cy="573511"/>
          </a:xfrm>
          <a:custGeom>
            <a:avLst/>
            <a:gdLst/>
            <a:ahLst/>
            <a:cxnLst/>
            <a:rect l="l" t="t" r="r" b="b"/>
            <a:pathLst>
              <a:path w="38304" h="28684" extrusionOk="0">
                <a:moveTo>
                  <a:pt x="33404" y="2690"/>
                </a:moveTo>
                <a:lnTo>
                  <a:pt x="34061" y="5200"/>
                </a:lnTo>
                <a:lnTo>
                  <a:pt x="34778" y="7769"/>
                </a:lnTo>
                <a:lnTo>
                  <a:pt x="35017" y="9084"/>
                </a:lnTo>
                <a:lnTo>
                  <a:pt x="35256" y="10398"/>
                </a:lnTo>
                <a:lnTo>
                  <a:pt x="35316" y="11713"/>
                </a:lnTo>
                <a:lnTo>
                  <a:pt x="35316" y="12370"/>
                </a:lnTo>
                <a:lnTo>
                  <a:pt x="35316" y="12968"/>
                </a:lnTo>
                <a:lnTo>
                  <a:pt x="33344" y="12251"/>
                </a:lnTo>
                <a:lnTo>
                  <a:pt x="31313" y="11593"/>
                </a:lnTo>
                <a:lnTo>
                  <a:pt x="29281" y="10996"/>
                </a:lnTo>
                <a:lnTo>
                  <a:pt x="27249" y="10458"/>
                </a:lnTo>
                <a:lnTo>
                  <a:pt x="25277" y="9861"/>
                </a:lnTo>
                <a:lnTo>
                  <a:pt x="23186" y="9323"/>
                </a:lnTo>
                <a:lnTo>
                  <a:pt x="22170" y="9084"/>
                </a:lnTo>
                <a:lnTo>
                  <a:pt x="21094" y="8904"/>
                </a:lnTo>
                <a:lnTo>
                  <a:pt x="20079" y="8785"/>
                </a:lnTo>
                <a:lnTo>
                  <a:pt x="19063" y="8665"/>
                </a:lnTo>
                <a:lnTo>
                  <a:pt x="26233" y="5678"/>
                </a:lnTo>
                <a:lnTo>
                  <a:pt x="33404" y="2690"/>
                </a:lnTo>
                <a:close/>
                <a:moveTo>
                  <a:pt x="17330" y="9442"/>
                </a:moveTo>
                <a:lnTo>
                  <a:pt x="17330" y="9502"/>
                </a:lnTo>
                <a:lnTo>
                  <a:pt x="17270" y="9622"/>
                </a:lnTo>
                <a:lnTo>
                  <a:pt x="17091" y="9980"/>
                </a:lnTo>
                <a:lnTo>
                  <a:pt x="16493" y="10936"/>
                </a:lnTo>
                <a:lnTo>
                  <a:pt x="15358" y="12490"/>
                </a:lnTo>
                <a:lnTo>
                  <a:pt x="14223" y="14342"/>
                </a:lnTo>
                <a:lnTo>
                  <a:pt x="13147" y="16195"/>
                </a:lnTo>
                <a:lnTo>
                  <a:pt x="10996" y="19959"/>
                </a:lnTo>
                <a:lnTo>
                  <a:pt x="10697" y="20676"/>
                </a:lnTo>
                <a:lnTo>
                  <a:pt x="10338" y="21513"/>
                </a:lnTo>
                <a:lnTo>
                  <a:pt x="9920" y="22349"/>
                </a:lnTo>
                <a:lnTo>
                  <a:pt x="9741" y="22708"/>
                </a:lnTo>
                <a:lnTo>
                  <a:pt x="9502" y="22947"/>
                </a:lnTo>
                <a:lnTo>
                  <a:pt x="9263" y="23126"/>
                </a:lnTo>
                <a:lnTo>
                  <a:pt x="8964" y="23186"/>
                </a:lnTo>
                <a:lnTo>
                  <a:pt x="8665" y="23186"/>
                </a:lnTo>
                <a:lnTo>
                  <a:pt x="8367" y="23126"/>
                </a:lnTo>
                <a:lnTo>
                  <a:pt x="8068" y="23007"/>
                </a:lnTo>
                <a:lnTo>
                  <a:pt x="7709" y="22827"/>
                </a:lnTo>
                <a:lnTo>
                  <a:pt x="6992" y="22349"/>
                </a:lnTo>
                <a:lnTo>
                  <a:pt x="6275" y="21812"/>
                </a:lnTo>
                <a:lnTo>
                  <a:pt x="5618" y="21274"/>
                </a:lnTo>
                <a:lnTo>
                  <a:pt x="4602" y="20318"/>
                </a:lnTo>
                <a:lnTo>
                  <a:pt x="3945" y="19660"/>
                </a:lnTo>
                <a:lnTo>
                  <a:pt x="3347" y="19003"/>
                </a:lnTo>
                <a:lnTo>
                  <a:pt x="2750" y="18286"/>
                </a:lnTo>
                <a:lnTo>
                  <a:pt x="2272" y="17509"/>
                </a:lnTo>
                <a:lnTo>
                  <a:pt x="2032" y="17031"/>
                </a:lnTo>
                <a:lnTo>
                  <a:pt x="1913" y="16673"/>
                </a:lnTo>
                <a:lnTo>
                  <a:pt x="1853" y="16493"/>
                </a:lnTo>
                <a:lnTo>
                  <a:pt x="1913" y="16314"/>
                </a:lnTo>
                <a:lnTo>
                  <a:pt x="1973" y="16195"/>
                </a:lnTo>
                <a:lnTo>
                  <a:pt x="2092" y="16015"/>
                </a:lnTo>
                <a:lnTo>
                  <a:pt x="2331" y="15836"/>
                </a:lnTo>
                <a:lnTo>
                  <a:pt x="2570" y="15657"/>
                </a:lnTo>
                <a:lnTo>
                  <a:pt x="3228" y="15418"/>
                </a:lnTo>
                <a:lnTo>
                  <a:pt x="4542" y="14999"/>
                </a:lnTo>
                <a:lnTo>
                  <a:pt x="17330" y="9442"/>
                </a:lnTo>
                <a:close/>
                <a:moveTo>
                  <a:pt x="18107" y="9263"/>
                </a:moveTo>
                <a:lnTo>
                  <a:pt x="18286" y="9323"/>
                </a:lnTo>
                <a:lnTo>
                  <a:pt x="18824" y="9382"/>
                </a:lnTo>
                <a:lnTo>
                  <a:pt x="20437" y="9622"/>
                </a:lnTo>
                <a:lnTo>
                  <a:pt x="21991" y="9920"/>
                </a:lnTo>
                <a:lnTo>
                  <a:pt x="23724" y="10219"/>
                </a:lnTo>
                <a:lnTo>
                  <a:pt x="25516" y="10637"/>
                </a:lnTo>
                <a:lnTo>
                  <a:pt x="27249" y="11115"/>
                </a:lnTo>
                <a:lnTo>
                  <a:pt x="28922" y="11593"/>
                </a:lnTo>
                <a:lnTo>
                  <a:pt x="32388" y="12669"/>
                </a:lnTo>
                <a:lnTo>
                  <a:pt x="33046" y="12908"/>
                </a:lnTo>
                <a:lnTo>
                  <a:pt x="33822" y="13267"/>
                </a:lnTo>
                <a:lnTo>
                  <a:pt x="34599" y="13446"/>
                </a:lnTo>
                <a:lnTo>
                  <a:pt x="34958" y="13506"/>
                </a:lnTo>
                <a:lnTo>
                  <a:pt x="35256" y="13506"/>
                </a:lnTo>
                <a:lnTo>
                  <a:pt x="35137" y="14043"/>
                </a:lnTo>
                <a:lnTo>
                  <a:pt x="34958" y="14641"/>
                </a:lnTo>
                <a:lnTo>
                  <a:pt x="34539" y="15776"/>
                </a:lnTo>
                <a:lnTo>
                  <a:pt x="34061" y="16852"/>
                </a:lnTo>
                <a:lnTo>
                  <a:pt x="33404" y="17868"/>
                </a:lnTo>
                <a:lnTo>
                  <a:pt x="32687" y="18884"/>
                </a:lnTo>
                <a:lnTo>
                  <a:pt x="31850" y="19780"/>
                </a:lnTo>
                <a:lnTo>
                  <a:pt x="30954" y="20676"/>
                </a:lnTo>
                <a:lnTo>
                  <a:pt x="29938" y="21453"/>
                </a:lnTo>
                <a:lnTo>
                  <a:pt x="28922" y="22230"/>
                </a:lnTo>
                <a:lnTo>
                  <a:pt x="27847" y="22887"/>
                </a:lnTo>
                <a:lnTo>
                  <a:pt x="26711" y="23544"/>
                </a:lnTo>
                <a:lnTo>
                  <a:pt x="25576" y="24082"/>
                </a:lnTo>
                <a:lnTo>
                  <a:pt x="24441" y="24501"/>
                </a:lnTo>
                <a:lnTo>
                  <a:pt x="23305" y="24919"/>
                </a:lnTo>
                <a:lnTo>
                  <a:pt x="22170" y="25218"/>
                </a:lnTo>
                <a:lnTo>
                  <a:pt x="21035" y="25457"/>
                </a:lnTo>
                <a:lnTo>
                  <a:pt x="21035" y="25457"/>
                </a:lnTo>
                <a:lnTo>
                  <a:pt x="21094" y="25277"/>
                </a:lnTo>
                <a:lnTo>
                  <a:pt x="21035" y="25098"/>
                </a:lnTo>
                <a:lnTo>
                  <a:pt x="20915" y="24979"/>
                </a:lnTo>
                <a:lnTo>
                  <a:pt x="20796" y="25038"/>
                </a:lnTo>
                <a:lnTo>
                  <a:pt x="20736" y="25038"/>
                </a:lnTo>
                <a:lnTo>
                  <a:pt x="20796" y="24919"/>
                </a:lnTo>
                <a:lnTo>
                  <a:pt x="20796" y="24680"/>
                </a:lnTo>
                <a:lnTo>
                  <a:pt x="20736" y="23963"/>
                </a:lnTo>
                <a:lnTo>
                  <a:pt x="20497" y="22887"/>
                </a:lnTo>
                <a:lnTo>
                  <a:pt x="20198" y="21752"/>
                </a:lnTo>
                <a:lnTo>
                  <a:pt x="19541" y="19421"/>
                </a:lnTo>
                <a:lnTo>
                  <a:pt x="19123" y="18107"/>
                </a:lnTo>
                <a:lnTo>
                  <a:pt x="18704" y="16195"/>
                </a:lnTo>
                <a:lnTo>
                  <a:pt x="18346" y="14282"/>
                </a:lnTo>
                <a:lnTo>
                  <a:pt x="18107" y="12370"/>
                </a:lnTo>
                <a:lnTo>
                  <a:pt x="17987" y="10458"/>
                </a:lnTo>
                <a:lnTo>
                  <a:pt x="19003" y="11713"/>
                </a:lnTo>
                <a:lnTo>
                  <a:pt x="20138" y="13028"/>
                </a:lnTo>
                <a:lnTo>
                  <a:pt x="21274" y="14223"/>
                </a:lnTo>
                <a:lnTo>
                  <a:pt x="22529" y="15418"/>
                </a:lnTo>
                <a:lnTo>
                  <a:pt x="23783" y="16613"/>
                </a:lnTo>
                <a:lnTo>
                  <a:pt x="25038" y="17688"/>
                </a:lnTo>
                <a:lnTo>
                  <a:pt x="26353" y="18764"/>
                </a:lnTo>
                <a:lnTo>
                  <a:pt x="27668" y="19840"/>
                </a:lnTo>
                <a:lnTo>
                  <a:pt x="28146" y="20198"/>
                </a:lnTo>
                <a:lnTo>
                  <a:pt x="28803" y="20736"/>
                </a:lnTo>
                <a:lnTo>
                  <a:pt x="29161" y="20915"/>
                </a:lnTo>
                <a:lnTo>
                  <a:pt x="29520" y="21095"/>
                </a:lnTo>
                <a:lnTo>
                  <a:pt x="29819" y="21095"/>
                </a:lnTo>
                <a:lnTo>
                  <a:pt x="29938" y="21035"/>
                </a:lnTo>
                <a:lnTo>
                  <a:pt x="29998" y="20975"/>
                </a:lnTo>
                <a:lnTo>
                  <a:pt x="30058" y="20855"/>
                </a:lnTo>
                <a:lnTo>
                  <a:pt x="30058" y="20736"/>
                </a:lnTo>
                <a:lnTo>
                  <a:pt x="29998" y="20437"/>
                </a:lnTo>
                <a:lnTo>
                  <a:pt x="29759" y="20198"/>
                </a:lnTo>
                <a:lnTo>
                  <a:pt x="29460" y="19899"/>
                </a:lnTo>
                <a:lnTo>
                  <a:pt x="28743" y="19421"/>
                </a:lnTo>
                <a:lnTo>
                  <a:pt x="28265" y="19123"/>
                </a:lnTo>
                <a:lnTo>
                  <a:pt x="26950" y="18107"/>
                </a:lnTo>
                <a:lnTo>
                  <a:pt x="25636" y="17091"/>
                </a:lnTo>
                <a:lnTo>
                  <a:pt x="24321" y="16015"/>
                </a:lnTo>
                <a:lnTo>
                  <a:pt x="23066" y="14880"/>
                </a:lnTo>
                <a:lnTo>
                  <a:pt x="21871" y="13745"/>
                </a:lnTo>
                <a:lnTo>
                  <a:pt x="20676" y="12550"/>
                </a:lnTo>
                <a:lnTo>
                  <a:pt x="19481" y="11295"/>
                </a:lnTo>
                <a:lnTo>
                  <a:pt x="18943" y="10697"/>
                </a:lnTo>
                <a:lnTo>
                  <a:pt x="18465" y="10040"/>
                </a:lnTo>
                <a:lnTo>
                  <a:pt x="18047" y="9502"/>
                </a:lnTo>
                <a:lnTo>
                  <a:pt x="17987" y="9382"/>
                </a:lnTo>
                <a:lnTo>
                  <a:pt x="17987" y="9263"/>
                </a:lnTo>
                <a:close/>
                <a:moveTo>
                  <a:pt x="17509" y="9861"/>
                </a:moveTo>
                <a:lnTo>
                  <a:pt x="17390" y="10876"/>
                </a:lnTo>
                <a:lnTo>
                  <a:pt x="17390" y="11832"/>
                </a:lnTo>
                <a:lnTo>
                  <a:pt x="17390" y="12848"/>
                </a:lnTo>
                <a:lnTo>
                  <a:pt x="17509" y="13804"/>
                </a:lnTo>
                <a:lnTo>
                  <a:pt x="17629" y="14820"/>
                </a:lnTo>
                <a:lnTo>
                  <a:pt x="17808" y="15776"/>
                </a:lnTo>
                <a:lnTo>
                  <a:pt x="18286" y="17748"/>
                </a:lnTo>
                <a:lnTo>
                  <a:pt x="19302" y="21692"/>
                </a:lnTo>
                <a:lnTo>
                  <a:pt x="19780" y="23604"/>
                </a:lnTo>
                <a:lnTo>
                  <a:pt x="19959" y="24620"/>
                </a:lnTo>
                <a:lnTo>
                  <a:pt x="20138" y="25576"/>
                </a:lnTo>
                <a:lnTo>
                  <a:pt x="18764" y="25696"/>
                </a:lnTo>
                <a:lnTo>
                  <a:pt x="17449" y="25696"/>
                </a:lnTo>
                <a:lnTo>
                  <a:pt x="16135" y="25576"/>
                </a:lnTo>
                <a:lnTo>
                  <a:pt x="14820" y="25457"/>
                </a:lnTo>
                <a:lnTo>
                  <a:pt x="13506" y="25158"/>
                </a:lnTo>
                <a:lnTo>
                  <a:pt x="12191" y="24799"/>
                </a:lnTo>
                <a:lnTo>
                  <a:pt x="10936" y="24321"/>
                </a:lnTo>
                <a:lnTo>
                  <a:pt x="9741" y="23843"/>
                </a:lnTo>
                <a:lnTo>
                  <a:pt x="9980" y="23544"/>
                </a:lnTo>
                <a:lnTo>
                  <a:pt x="10219" y="23186"/>
                </a:lnTo>
                <a:lnTo>
                  <a:pt x="10637" y="22409"/>
                </a:lnTo>
                <a:lnTo>
                  <a:pt x="10996" y="21573"/>
                </a:lnTo>
                <a:lnTo>
                  <a:pt x="11354" y="20855"/>
                </a:lnTo>
                <a:lnTo>
                  <a:pt x="13386" y="17031"/>
                </a:lnTo>
                <a:lnTo>
                  <a:pt x="15418" y="13446"/>
                </a:lnTo>
                <a:lnTo>
                  <a:pt x="17509" y="9861"/>
                </a:lnTo>
                <a:close/>
                <a:moveTo>
                  <a:pt x="35256" y="1973"/>
                </a:moveTo>
                <a:lnTo>
                  <a:pt x="35735" y="3228"/>
                </a:lnTo>
                <a:lnTo>
                  <a:pt x="36213" y="4542"/>
                </a:lnTo>
                <a:lnTo>
                  <a:pt x="36631" y="5857"/>
                </a:lnTo>
                <a:lnTo>
                  <a:pt x="36989" y="7231"/>
                </a:lnTo>
                <a:lnTo>
                  <a:pt x="37228" y="8546"/>
                </a:lnTo>
                <a:lnTo>
                  <a:pt x="37408" y="9920"/>
                </a:lnTo>
                <a:lnTo>
                  <a:pt x="37467" y="11295"/>
                </a:lnTo>
                <a:lnTo>
                  <a:pt x="37348" y="12729"/>
                </a:lnTo>
                <a:lnTo>
                  <a:pt x="37288" y="13386"/>
                </a:lnTo>
                <a:lnTo>
                  <a:pt x="37169" y="14043"/>
                </a:lnTo>
                <a:lnTo>
                  <a:pt x="36989" y="14760"/>
                </a:lnTo>
                <a:lnTo>
                  <a:pt x="36750" y="15418"/>
                </a:lnTo>
                <a:lnTo>
                  <a:pt x="36511" y="16075"/>
                </a:lnTo>
                <a:lnTo>
                  <a:pt x="36213" y="16732"/>
                </a:lnTo>
                <a:lnTo>
                  <a:pt x="35495" y="17987"/>
                </a:lnTo>
                <a:lnTo>
                  <a:pt x="34659" y="19182"/>
                </a:lnTo>
                <a:lnTo>
                  <a:pt x="33763" y="20377"/>
                </a:lnTo>
                <a:lnTo>
                  <a:pt x="32687" y="21453"/>
                </a:lnTo>
                <a:lnTo>
                  <a:pt x="31611" y="22469"/>
                </a:lnTo>
                <a:lnTo>
                  <a:pt x="30416" y="23425"/>
                </a:lnTo>
                <a:lnTo>
                  <a:pt x="29161" y="24321"/>
                </a:lnTo>
                <a:lnTo>
                  <a:pt x="27847" y="25098"/>
                </a:lnTo>
                <a:lnTo>
                  <a:pt x="26532" y="25815"/>
                </a:lnTo>
                <a:lnTo>
                  <a:pt x="25158" y="26413"/>
                </a:lnTo>
                <a:lnTo>
                  <a:pt x="23843" y="26891"/>
                </a:lnTo>
                <a:lnTo>
                  <a:pt x="22469" y="27309"/>
                </a:lnTo>
                <a:lnTo>
                  <a:pt x="21154" y="27548"/>
                </a:lnTo>
                <a:lnTo>
                  <a:pt x="20437" y="27668"/>
                </a:lnTo>
                <a:lnTo>
                  <a:pt x="19660" y="27727"/>
                </a:lnTo>
                <a:lnTo>
                  <a:pt x="18107" y="27727"/>
                </a:lnTo>
                <a:lnTo>
                  <a:pt x="16553" y="27548"/>
                </a:lnTo>
                <a:lnTo>
                  <a:pt x="14999" y="27309"/>
                </a:lnTo>
                <a:lnTo>
                  <a:pt x="13506" y="26951"/>
                </a:lnTo>
                <a:lnTo>
                  <a:pt x="12012" y="26472"/>
                </a:lnTo>
                <a:lnTo>
                  <a:pt x="10578" y="25994"/>
                </a:lnTo>
                <a:lnTo>
                  <a:pt x="9143" y="25397"/>
                </a:lnTo>
                <a:lnTo>
                  <a:pt x="8367" y="25038"/>
                </a:lnTo>
                <a:lnTo>
                  <a:pt x="7650" y="24680"/>
                </a:lnTo>
                <a:lnTo>
                  <a:pt x="6932" y="24262"/>
                </a:lnTo>
                <a:lnTo>
                  <a:pt x="6335" y="23843"/>
                </a:lnTo>
                <a:lnTo>
                  <a:pt x="5678" y="23365"/>
                </a:lnTo>
                <a:lnTo>
                  <a:pt x="5140" y="22827"/>
                </a:lnTo>
                <a:lnTo>
                  <a:pt x="4602" y="22290"/>
                </a:lnTo>
                <a:lnTo>
                  <a:pt x="4064" y="21752"/>
                </a:lnTo>
                <a:lnTo>
                  <a:pt x="3108" y="20557"/>
                </a:lnTo>
                <a:lnTo>
                  <a:pt x="2272" y="19302"/>
                </a:lnTo>
                <a:lnTo>
                  <a:pt x="1435" y="17927"/>
                </a:lnTo>
                <a:lnTo>
                  <a:pt x="658" y="16434"/>
                </a:lnTo>
                <a:lnTo>
                  <a:pt x="957" y="16374"/>
                </a:lnTo>
                <a:lnTo>
                  <a:pt x="1136" y="16434"/>
                </a:lnTo>
                <a:lnTo>
                  <a:pt x="1256" y="16434"/>
                </a:lnTo>
                <a:lnTo>
                  <a:pt x="1315" y="16553"/>
                </a:lnTo>
                <a:lnTo>
                  <a:pt x="1435" y="16912"/>
                </a:lnTo>
                <a:lnTo>
                  <a:pt x="1554" y="17449"/>
                </a:lnTo>
                <a:lnTo>
                  <a:pt x="1734" y="17808"/>
                </a:lnTo>
                <a:lnTo>
                  <a:pt x="1973" y="18226"/>
                </a:lnTo>
                <a:lnTo>
                  <a:pt x="2511" y="18943"/>
                </a:lnTo>
                <a:lnTo>
                  <a:pt x="3048" y="19660"/>
                </a:lnTo>
                <a:lnTo>
                  <a:pt x="3646" y="20377"/>
                </a:lnTo>
                <a:lnTo>
                  <a:pt x="4303" y="20975"/>
                </a:lnTo>
                <a:lnTo>
                  <a:pt x="4961" y="21632"/>
                </a:lnTo>
                <a:lnTo>
                  <a:pt x="5678" y="22230"/>
                </a:lnTo>
                <a:lnTo>
                  <a:pt x="6395" y="22827"/>
                </a:lnTo>
                <a:lnTo>
                  <a:pt x="7231" y="23365"/>
                </a:lnTo>
                <a:lnTo>
                  <a:pt x="8008" y="23903"/>
                </a:lnTo>
                <a:lnTo>
                  <a:pt x="8845" y="24381"/>
                </a:lnTo>
                <a:lnTo>
                  <a:pt x="9681" y="24799"/>
                </a:lnTo>
                <a:lnTo>
                  <a:pt x="10578" y="25158"/>
                </a:lnTo>
                <a:lnTo>
                  <a:pt x="11414" y="25516"/>
                </a:lnTo>
                <a:lnTo>
                  <a:pt x="12310" y="25815"/>
                </a:lnTo>
                <a:lnTo>
                  <a:pt x="13147" y="26054"/>
                </a:lnTo>
                <a:lnTo>
                  <a:pt x="13984" y="26233"/>
                </a:lnTo>
                <a:lnTo>
                  <a:pt x="14820" y="26413"/>
                </a:lnTo>
                <a:lnTo>
                  <a:pt x="15716" y="26532"/>
                </a:lnTo>
                <a:lnTo>
                  <a:pt x="16553" y="26592"/>
                </a:lnTo>
                <a:lnTo>
                  <a:pt x="17449" y="26652"/>
                </a:lnTo>
                <a:lnTo>
                  <a:pt x="18346" y="26652"/>
                </a:lnTo>
                <a:lnTo>
                  <a:pt x="19182" y="26592"/>
                </a:lnTo>
                <a:lnTo>
                  <a:pt x="20079" y="26532"/>
                </a:lnTo>
                <a:lnTo>
                  <a:pt x="20915" y="26413"/>
                </a:lnTo>
                <a:lnTo>
                  <a:pt x="21812" y="26233"/>
                </a:lnTo>
                <a:lnTo>
                  <a:pt x="22648" y="26054"/>
                </a:lnTo>
                <a:lnTo>
                  <a:pt x="23485" y="25815"/>
                </a:lnTo>
                <a:lnTo>
                  <a:pt x="24321" y="25516"/>
                </a:lnTo>
                <a:lnTo>
                  <a:pt x="25158" y="25218"/>
                </a:lnTo>
                <a:lnTo>
                  <a:pt x="26592" y="24620"/>
                </a:lnTo>
                <a:lnTo>
                  <a:pt x="28026" y="23843"/>
                </a:lnTo>
                <a:lnTo>
                  <a:pt x="29341" y="22947"/>
                </a:lnTo>
                <a:lnTo>
                  <a:pt x="30596" y="21991"/>
                </a:lnTo>
                <a:lnTo>
                  <a:pt x="31791" y="20975"/>
                </a:lnTo>
                <a:lnTo>
                  <a:pt x="32328" y="20377"/>
                </a:lnTo>
                <a:lnTo>
                  <a:pt x="32866" y="19780"/>
                </a:lnTo>
                <a:lnTo>
                  <a:pt x="33344" y="19182"/>
                </a:lnTo>
                <a:lnTo>
                  <a:pt x="33822" y="18525"/>
                </a:lnTo>
                <a:lnTo>
                  <a:pt x="34241" y="17868"/>
                </a:lnTo>
                <a:lnTo>
                  <a:pt x="34659" y="17151"/>
                </a:lnTo>
                <a:lnTo>
                  <a:pt x="35077" y="16314"/>
                </a:lnTo>
                <a:lnTo>
                  <a:pt x="35436" y="15478"/>
                </a:lnTo>
                <a:lnTo>
                  <a:pt x="35675" y="14581"/>
                </a:lnTo>
                <a:lnTo>
                  <a:pt x="35914" y="13745"/>
                </a:lnTo>
                <a:lnTo>
                  <a:pt x="36033" y="12848"/>
                </a:lnTo>
                <a:lnTo>
                  <a:pt x="36033" y="11892"/>
                </a:lnTo>
                <a:lnTo>
                  <a:pt x="36033" y="10996"/>
                </a:lnTo>
                <a:lnTo>
                  <a:pt x="35914" y="10040"/>
                </a:lnTo>
                <a:lnTo>
                  <a:pt x="35735" y="8904"/>
                </a:lnTo>
                <a:lnTo>
                  <a:pt x="35495" y="7769"/>
                </a:lnTo>
                <a:lnTo>
                  <a:pt x="34898" y="5439"/>
                </a:lnTo>
                <a:lnTo>
                  <a:pt x="34539" y="4303"/>
                </a:lnTo>
                <a:lnTo>
                  <a:pt x="34420" y="3706"/>
                </a:lnTo>
                <a:lnTo>
                  <a:pt x="34360" y="3168"/>
                </a:lnTo>
                <a:lnTo>
                  <a:pt x="34360" y="2630"/>
                </a:lnTo>
                <a:lnTo>
                  <a:pt x="34360" y="2451"/>
                </a:lnTo>
                <a:lnTo>
                  <a:pt x="34420" y="2331"/>
                </a:lnTo>
                <a:lnTo>
                  <a:pt x="34480" y="2272"/>
                </a:lnTo>
                <a:lnTo>
                  <a:pt x="34659" y="2212"/>
                </a:lnTo>
                <a:lnTo>
                  <a:pt x="35256" y="1973"/>
                </a:lnTo>
                <a:close/>
                <a:moveTo>
                  <a:pt x="35137" y="1"/>
                </a:moveTo>
                <a:lnTo>
                  <a:pt x="34958" y="120"/>
                </a:lnTo>
                <a:lnTo>
                  <a:pt x="34838" y="240"/>
                </a:lnTo>
                <a:lnTo>
                  <a:pt x="34778" y="479"/>
                </a:lnTo>
                <a:lnTo>
                  <a:pt x="34778" y="658"/>
                </a:lnTo>
                <a:lnTo>
                  <a:pt x="34838" y="897"/>
                </a:lnTo>
                <a:lnTo>
                  <a:pt x="34420" y="1017"/>
                </a:lnTo>
                <a:lnTo>
                  <a:pt x="34002" y="1077"/>
                </a:lnTo>
                <a:lnTo>
                  <a:pt x="33643" y="1136"/>
                </a:lnTo>
                <a:lnTo>
                  <a:pt x="33285" y="1256"/>
                </a:lnTo>
                <a:lnTo>
                  <a:pt x="32986" y="1435"/>
                </a:lnTo>
                <a:lnTo>
                  <a:pt x="32567" y="1674"/>
                </a:lnTo>
                <a:lnTo>
                  <a:pt x="32149" y="1973"/>
                </a:lnTo>
                <a:lnTo>
                  <a:pt x="31671" y="2152"/>
                </a:lnTo>
                <a:lnTo>
                  <a:pt x="26652" y="4244"/>
                </a:lnTo>
                <a:lnTo>
                  <a:pt x="21513" y="6395"/>
                </a:lnTo>
                <a:lnTo>
                  <a:pt x="16314" y="8606"/>
                </a:lnTo>
                <a:lnTo>
                  <a:pt x="11474" y="10757"/>
                </a:lnTo>
                <a:lnTo>
                  <a:pt x="6693" y="12968"/>
                </a:lnTo>
                <a:lnTo>
                  <a:pt x="5020" y="13685"/>
                </a:lnTo>
                <a:lnTo>
                  <a:pt x="3347" y="14402"/>
                </a:lnTo>
                <a:lnTo>
                  <a:pt x="2570" y="14760"/>
                </a:lnTo>
                <a:lnTo>
                  <a:pt x="1793" y="15179"/>
                </a:lnTo>
                <a:lnTo>
                  <a:pt x="1076" y="15657"/>
                </a:lnTo>
                <a:lnTo>
                  <a:pt x="479" y="16135"/>
                </a:lnTo>
                <a:lnTo>
                  <a:pt x="419" y="15956"/>
                </a:lnTo>
                <a:lnTo>
                  <a:pt x="359" y="15776"/>
                </a:lnTo>
                <a:lnTo>
                  <a:pt x="240" y="15717"/>
                </a:lnTo>
                <a:lnTo>
                  <a:pt x="61" y="15657"/>
                </a:lnTo>
                <a:lnTo>
                  <a:pt x="1" y="15836"/>
                </a:lnTo>
                <a:lnTo>
                  <a:pt x="1" y="16015"/>
                </a:lnTo>
                <a:lnTo>
                  <a:pt x="61" y="16374"/>
                </a:lnTo>
                <a:lnTo>
                  <a:pt x="180" y="16732"/>
                </a:lnTo>
                <a:lnTo>
                  <a:pt x="539" y="17629"/>
                </a:lnTo>
                <a:lnTo>
                  <a:pt x="1076" y="18704"/>
                </a:lnTo>
                <a:lnTo>
                  <a:pt x="2152" y="20676"/>
                </a:lnTo>
                <a:lnTo>
                  <a:pt x="2869" y="21812"/>
                </a:lnTo>
                <a:lnTo>
                  <a:pt x="3467" y="22648"/>
                </a:lnTo>
                <a:lnTo>
                  <a:pt x="4124" y="23365"/>
                </a:lnTo>
                <a:lnTo>
                  <a:pt x="4841" y="23963"/>
                </a:lnTo>
                <a:lnTo>
                  <a:pt x="5558" y="24560"/>
                </a:lnTo>
                <a:lnTo>
                  <a:pt x="6395" y="25098"/>
                </a:lnTo>
                <a:lnTo>
                  <a:pt x="7231" y="25576"/>
                </a:lnTo>
                <a:lnTo>
                  <a:pt x="8068" y="26054"/>
                </a:lnTo>
                <a:lnTo>
                  <a:pt x="8964" y="26472"/>
                </a:lnTo>
                <a:lnTo>
                  <a:pt x="10996" y="27249"/>
                </a:lnTo>
                <a:lnTo>
                  <a:pt x="12071" y="27548"/>
                </a:lnTo>
                <a:lnTo>
                  <a:pt x="13087" y="27847"/>
                </a:lnTo>
                <a:lnTo>
                  <a:pt x="14103" y="28146"/>
                </a:lnTo>
                <a:lnTo>
                  <a:pt x="15179" y="28325"/>
                </a:lnTo>
                <a:lnTo>
                  <a:pt x="16195" y="28504"/>
                </a:lnTo>
                <a:lnTo>
                  <a:pt x="17270" y="28624"/>
                </a:lnTo>
                <a:lnTo>
                  <a:pt x="18346" y="28683"/>
                </a:lnTo>
                <a:lnTo>
                  <a:pt x="19362" y="28683"/>
                </a:lnTo>
                <a:lnTo>
                  <a:pt x="20437" y="28624"/>
                </a:lnTo>
                <a:lnTo>
                  <a:pt x="21453" y="28504"/>
                </a:lnTo>
                <a:lnTo>
                  <a:pt x="22529" y="28265"/>
                </a:lnTo>
                <a:lnTo>
                  <a:pt x="23544" y="28026"/>
                </a:lnTo>
                <a:lnTo>
                  <a:pt x="24620" y="27668"/>
                </a:lnTo>
                <a:lnTo>
                  <a:pt x="25636" y="27249"/>
                </a:lnTo>
                <a:lnTo>
                  <a:pt x="27309" y="26413"/>
                </a:lnTo>
                <a:lnTo>
                  <a:pt x="28982" y="25457"/>
                </a:lnTo>
                <a:lnTo>
                  <a:pt x="30655" y="24321"/>
                </a:lnTo>
                <a:lnTo>
                  <a:pt x="31432" y="23724"/>
                </a:lnTo>
                <a:lnTo>
                  <a:pt x="32209" y="23126"/>
                </a:lnTo>
                <a:lnTo>
                  <a:pt x="32926" y="22469"/>
                </a:lnTo>
                <a:lnTo>
                  <a:pt x="33643" y="21812"/>
                </a:lnTo>
                <a:lnTo>
                  <a:pt x="34300" y="21095"/>
                </a:lnTo>
                <a:lnTo>
                  <a:pt x="34958" y="20377"/>
                </a:lnTo>
                <a:lnTo>
                  <a:pt x="35555" y="19601"/>
                </a:lnTo>
                <a:lnTo>
                  <a:pt x="36093" y="18824"/>
                </a:lnTo>
                <a:lnTo>
                  <a:pt x="36571" y="17987"/>
                </a:lnTo>
                <a:lnTo>
                  <a:pt x="37049" y="17151"/>
                </a:lnTo>
                <a:lnTo>
                  <a:pt x="37467" y="16135"/>
                </a:lnTo>
                <a:lnTo>
                  <a:pt x="37826" y="15059"/>
                </a:lnTo>
                <a:lnTo>
                  <a:pt x="38065" y="13984"/>
                </a:lnTo>
                <a:lnTo>
                  <a:pt x="38244" y="12968"/>
                </a:lnTo>
                <a:lnTo>
                  <a:pt x="38304" y="11892"/>
                </a:lnTo>
                <a:lnTo>
                  <a:pt x="38304" y="10757"/>
                </a:lnTo>
                <a:lnTo>
                  <a:pt x="38244" y="9681"/>
                </a:lnTo>
                <a:lnTo>
                  <a:pt x="38125" y="8606"/>
                </a:lnTo>
                <a:lnTo>
                  <a:pt x="37945" y="7530"/>
                </a:lnTo>
                <a:lnTo>
                  <a:pt x="37706" y="6454"/>
                </a:lnTo>
                <a:lnTo>
                  <a:pt x="37408" y="5379"/>
                </a:lnTo>
                <a:lnTo>
                  <a:pt x="37109" y="4363"/>
                </a:lnTo>
                <a:lnTo>
                  <a:pt x="36332" y="2272"/>
                </a:lnTo>
                <a:lnTo>
                  <a:pt x="35555" y="300"/>
                </a:lnTo>
                <a:lnTo>
                  <a:pt x="35436" y="61"/>
                </a:lnTo>
                <a:lnTo>
                  <a:pt x="35256"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8"/>
          <p:cNvSpPr/>
          <p:nvPr/>
        </p:nvSpPr>
        <p:spPr>
          <a:xfrm rot="-9290062">
            <a:off x="8355791" y="1702057"/>
            <a:ext cx="776981" cy="854390"/>
          </a:xfrm>
          <a:custGeom>
            <a:avLst/>
            <a:gdLst/>
            <a:ahLst/>
            <a:cxnLst/>
            <a:rect l="l" t="t" r="r" b="b"/>
            <a:pathLst>
              <a:path w="34779" h="38244" extrusionOk="0">
                <a:moveTo>
                  <a:pt x="20975" y="9322"/>
                </a:moveTo>
                <a:lnTo>
                  <a:pt x="20855" y="9382"/>
                </a:lnTo>
                <a:lnTo>
                  <a:pt x="20258" y="9920"/>
                </a:lnTo>
                <a:lnTo>
                  <a:pt x="19839" y="10338"/>
                </a:lnTo>
                <a:lnTo>
                  <a:pt x="19421" y="10816"/>
                </a:lnTo>
                <a:lnTo>
                  <a:pt x="19122" y="11294"/>
                </a:lnTo>
                <a:lnTo>
                  <a:pt x="19003" y="11533"/>
                </a:lnTo>
                <a:lnTo>
                  <a:pt x="18943" y="11712"/>
                </a:lnTo>
                <a:lnTo>
                  <a:pt x="18943" y="11892"/>
                </a:lnTo>
                <a:lnTo>
                  <a:pt x="19003" y="12011"/>
                </a:lnTo>
                <a:lnTo>
                  <a:pt x="19182" y="12071"/>
                </a:lnTo>
                <a:lnTo>
                  <a:pt x="19421" y="12131"/>
                </a:lnTo>
                <a:lnTo>
                  <a:pt x="19541" y="12071"/>
                </a:lnTo>
                <a:lnTo>
                  <a:pt x="19720" y="11952"/>
                </a:lnTo>
                <a:lnTo>
                  <a:pt x="20019" y="11593"/>
                </a:lnTo>
                <a:lnTo>
                  <a:pt x="20497" y="10816"/>
                </a:lnTo>
                <a:lnTo>
                  <a:pt x="20676" y="10517"/>
                </a:lnTo>
                <a:lnTo>
                  <a:pt x="20915" y="9980"/>
                </a:lnTo>
                <a:lnTo>
                  <a:pt x="20975" y="9681"/>
                </a:lnTo>
                <a:lnTo>
                  <a:pt x="21034" y="9442"/>
                </a:lnTo>
                <a:lnTo>
                  <a:pt x="21034" y="9382"/>
                </a:lnTo>
                <a:lnTo>
                  <a:pt x="20975" y="9322"/>
                </a:lnTo>
                <a:close/>
                <a:moveTo>
                  <a:pt x="23245" y="15238"/>
                </a:moveTo>
                <a:lnTo>
                  <a:pt x="22827" y="15298"/>
                </a:lnTo>
                <a:lnTo>
                  <a:pt x="22708" y="15358"/>
                </a:lnTo>
                <a:lnTo>
                  <a:pt x="22588" y="15477"/>
                </a:lnTo>
                <a:lnTo>
                  <a:pt x="22588" y="15656"/>
                </a:lnTo>
                <a:lnTo>
                  <a:pt x="22708" y="15836"/>
                </a:lnTo>
                <a:lnTo>
                  <a:pt x="22827" y="15955"/>
                </a:lnTo>
                <a:lnTo>
                  <a:pt x="23126" y="16075"/>
                </a:lnTo>
                <a:lnTo>
                  <a:pt x="23843" y="16254"/>
                </a:lnTo>
                <a:lnTo>
                  <a:pt x="24560" y="16373"/>
                </a:lnTo>
                <a:lnTo>
                  <a:pt x="25277" y="16373"/>
                </a:lnTo>
                <a:lnTo>
                  <a:pt x="25755" y="16254"/>
                </a:lnTo>
                <a:lnTo>
                  <a:pt x="25934" y="16134"/>
                </a:lnTo>
                <a:lnTo>
                  <a:pt x="26054" y="16075"/>
                </a:lnTo>
                <a:lnTo>
                  <a:pt x="26054" y="16015"/>
                </a:lnTo>
                <a:lnTo>
                  <a:pt x="26054" y="15895"/>
                </a:lnTo>
                <a:lnTo>
                  <a:pt x="25815" y="15776"/>
                </a:lnTo>
                <a:lnTo>
                  <a:pt x="25038" y="15537"/>
                </a:lnTo>
                <a:lnTo>
                  <a:pt x="24440" y="15417"/>
                </a:lnTo>
                <a:lnTo>
                  <a:pt x="23843" y="15298"/>
                </a:lnTo>
                <a:lnTo>
                  <a:pt x="23245" y="15238"/>
                </a:lnTo>
                <a:close/>
                <a:moveTo>
                  <a:pt x="16792" y="18166"/>
                </a:moveTo>
                <a:lnTo>
                  <a:pt x="16553" y="18226"/>
                </a:lnTo>
                <a:lnTo>
                  <a:pt x="16075" y="18465"/>
                </a:lnTo>
                <a:lnTo>
                  <a:pt x="15776" y="18644"/>
                </a:lnTo>
                <a:lnTo>
                  <a:pt x="15358" y="19122"/>
                </a:lnTo>
                <a:lnTo>
                  <a:pt x="14939" y="19779"/>
                </a:lnTo>
                <a:lnTo>
                  <a:pt x="14760" y="20138"/>
                </a:lnTo>
                <a:lnTo>
                  <a:pt x="14641" y="20496"/>
                </a:lnTo>
                <a:lnTo>
                  <a:pt x="14641" y="20795"/>
                </a:lnTo>
                <a:lnTo>
                  <a:pt x="14641" y="20915"/>
                </a:lnTo>
                <a:lnTo>
                  <a:pt x="14700" y="21034"/>
                </a:lnTo>
                <a:lnTo>
                  <a:pt x="14820" y="21094"/>
                </a:lnTo>
                <a:lnTo>
                  <a:pt x="14939" y="21094"/>
                </a:lnTo>
                <a:lnTo>
                  <a:pt x="15059" y="21034"/>
                </a:lnTo>
                <a:lnTo>
                  <a:pt x="15238" y="20915"/>
                </a:lnTo>
                <a:lnTo>
                  <a:pt x="15537" y="20616"/>
                </a:lnTo>
                <a:lnTo>
                  <a:pt x="15895" y="20138"/>
                </a:lnTo>
                <a:lnTo>
                  <a:pt x="16553" y="19122"/>
                </a:lnTo>
                <a:lnTo>
                  <a:pt x="16971" y="18405"/>
                </a:lnTo>
                <a:lnTo>
                  <a:pt x="17031" y="18226"/>
                </a:lnTo>
                <a:lnTo>
                  <a:pt x="17031" y="18166"/>
                </a:lnTo>
                <a:close/>
                <a:moveTo>
                  <a:pt x="23365" y="22110"/>
                </a:moveTo>
                <a:lnTo>
                  <a:pt x="23245" y="22229"/>
                </a:lnTo>
                <a:lnTo>
                  <a:pt x="23245" y="22409"/>
                </a:lnTo>
                <a:lnTo>
                  <a:pt x="23245" y="22707"/>
                </a:lnTo>
                <a:lnTo>
                  <a:pt x="23245" y="22946"/>
                </a:lnTo>
                <a:lnTo>
                  <a:pt x="23305" y="23185"/>
                </a:lnTo>
                <a:lnTo>
                  <a:pt x="23425" y="23305"/>
                </a:lnTo>
                <a:lnTo>
                  <a:pt x="23544" y="23484"/>
                </a:lnTo>
                <a:lnTo>
                  <a:pt x="23783" y="23604"/>
                </a:lnTo>
                <a:lnTo>
                  <a:pt x="24261" y="23843"/>
                </a:lnTo>
                <a:lnTo>
                  <a:pt x="24560" y="23962"/>
                </a:lnTo>
                <a:lnTo>
                  <a:pt x="25098" y="23962"/>
                </a:lnTo>
                <a:lnTo>
                  <a:pt x="25337" y="23843"/>
                </a:lnTo>
                <a:lnTo>
                  <a:pt x="25516" y="23664"/>
                </a:lnTo>
                <a:lnTo>
                  <a:pt x="25695" y="23544"/>
                </a:lnTo>
                <a:lnTo>
                  <a:pt x="25755" y="23425"/>
                </a:lnTo>
                <a:lnTo>
                  <a:pt x="25695" y="23305"/>
                </a:lnTo>
                <a:lnTo>
                  <a:pt x="25636" y="23185"/>
                </a:lnTo>
                <a:lnTo>
                  <a:pt x="25516" y="23066"/>
                </a:lnTo>
                <a:lnTo>
                  <a:pt x="25217" y="22827"/>
                </a:lnTo>
                <a:lnTo>
                  <a:pt x="24321" y="22528"/>
                </a:lnTo>
                <a:lnTo>
                  <a:pt x="23962" y="22409"/>
                </a:lnTo>
                <a:lnTo>
                  <a:pt x="23723" y="22289"/>
                </a:lnTo>
                <a:lnTo>
                  <a:pt x="23484" y="22110"/>
                </a:lnTo>
                <a:close/>
                <a:moveTo>
                  <a:pt x="9024" y="23783"/>
                </a:moveTo>
                <a:lnTo>
                  <a:pt x="8486" y="24142"/>
                </a:lnTo>
                <a:lnTo>
                  <a:pt x="8068" y="24440"/>
                </a:lnTo>
                <a:lnTo>
                  <a:pt x="7709" y="24799"/>
                </a:lnTo>
                <a:lnTo>
                  <a:pt x="7410" y="25157"/>
                </a:lnTo>
                <a:lnTo>
                  <a:pt x="7291" y="25337"/>
                </a:lnTo>
                <a:lnTo>
                  <a:pt x="7291" y="25516"/>
                </a:lnTo>
                <a:lnTo>
                  <a:pt x="7291" y="25635"/>
                </a:lnTo>
                <a:lnTo>
                  <a:pt x="7350" y="25755"/>
                </a:lnTo>
                <a:lnTo>
                  <a:pt x="7470" y="25874"/>
                </a:lnTo>
                <a:lnTo>
                  <a:pt x="7709" y="25934"/>
                </a:lnTo>
                <a:lnTo>
                  <a:pt x="7888" y="25934"/>
                </a:lnTo>
                <a:lnTo>
                  <a:pt x="8068" y="25874"/>
                </a:lnTo>
                <a:lnTo>
                  <a:pt x="8247" y="25815"/>
                </a:lnTo>
                <a:lnTo>
                  <a:pt x="8426" y="25635"/>
                </a:lnTo>
                <a:lnTo>
                  <a:pt x="8725" y="25277"/>
                </a:lnTo>
                <a:lnTo>
                  <a:pt x="8964" y="24859"/>
                </a:lnTo>
                <a:lnTo>
                  <a:pt x="9083" y="24440"/>
                </a:lnTo>
                <a:lnTo>
                  <a:pt x="9203" y="24082"/>
                </a:lnTo>
                <a:lnTo>
                  <a:pt x="9143" y="23843"/>
                </a:lnTo>
                <a:lnTo>
                  <a:pt x="9143" y="23783"/>
                </a:lnTo>
                <a:close/>
                <a:moveTo>
                  <a:pt x="17330" y="27129"/>
                </a:moveTo>
                <a:lnTo>
                  <a:pt x="17210" y="27189"/>
                </a:lnTo>
                <a:lnTo>
                  <a:pt x="16852" y="27368"/>
                </a:lnTo>
                <a:lnTo>
                  <a:pt x="16553" y="27607"/>
                </a:lnTo>
                <a:lnTo>
                  <a:pt x="16314" y="27966"/>
                </a:lnTo>
                <a:lnTo>
                  <a:pt x="16134" y="28324"/>
                </a:lnTo>
                <a:lnTo>
                  <a:pt x="16075" y="28623"/>
                </a:lnTo>
                <a:lnTo>
                  <a:pt x="16075" y="28743"/>
                </a:lnTo>
                <a:lnTo>
                  <a:pt x="16134" y="28802"/>
                </a:lnTo>
                <a:lnTo>
                  <a:pt x="16314" y="28862"/>
                </a:lnTo>
                <a:lnTo>
                  <a:pt x="16493" y="28862"/>
                </a:lnTo>
                <a:lnTo>
                  <a:pt x="16672" y="28802"/>
                </a:lnTo>
                <a:lnTo>
                  <a:pt x="16911" y="28623"/>
                </a:lnTo>
                <a:lnTo>
                  <a:pt x="17150" y="28384"/>
                </a:lnTo>
                <a:lnTo>
                  <a:pt x="17389" y="28145"/>
                </a:lnTo>
                <a:lnTo>
                  <a:pt x="17569" y="27846"/>
                </a:lnTo>
                <a:lnTo>
                  <a:pt x="17688" y="27607"/>
                </a:lnTo>
                <a:lnTo>
                  <a:pt x="17688" y="27428"/>
                </a:lnTo>
                <a:lnTo>
                  <a:pt x="17688" y="27368"/>
                </a:lnTo>
                <a:lnTo>
                  <a:pt x="17628" y="27249"/>
                </a:lnTo>
                <a:lnTo>
                  <a:pt x="17509" y="27189"/>
                </a:lnTo>
                <a:lnTo>
                  <a:pt x="17330" y="27129"/>
                </a:lnTo>
                <a:close/>
                <a:moveTo>
                  <a:pt x="27548" y="27548"/>
                </a:moveTo>
                <a:lnTo>
                  <a:pt x="27368" y="27607"/>
                </a:lnTo>
                <a:lnTo>
                  <a:pt x="27249" y="27727"/>
                </a:lnTo>
                <a:lnTo>
                  <a:pt x="27189" y="27906"/>
                </a:lnTo>
                <a:lnTo>
                  <a:pt x="27189" y="28026"/>
                </a:lnTo>
                <a:lnTo>
                  <a:pt x="27189" y="28205"/>
                </a:lnTo>
                <a:lnTo>
                  <a:pt x="27309" y="28563"/>
                </a:lnTo>
                <a:lnTo>
                  <a:pt x="27607" y="28922"/>
                </a:lnTo>
                <a:lnTo>
                  <a:pt x="27787" y="29041"/>
                </a:lnTo>
                <a:lnTo>
                  <a:pt x="28026" y="29161"/>
                </a:lnTo>
                <a:lnTo>
                  <a:pt x="28205" y="29221"/>
                </a:lnTo>
                <a:lnTo>
                  <a:pt x="28444" y="29281"/>
                </a:lnTo>
                <a:lnTo>
                  <a:pt x="28683" y="29221"/>
                </a:lnTo>
                <a:lnTo>
                  <a:pt x="28922" y="29161"/>
                </a:lnTo>
                <a:lnTo>
                  <a:pt x="29101" y="29041"/>
                </a:lnTo>
                <a:lnTo>
                  <a:pt x="29221" y="28922"/>
                </a:lnTo>
                <a:lnTo>
                  <a:pt x="29281" y="28802"/>
                </a:lnTo>
                <a:lnTo>
                  <a:pt x="29281" y="28683"/>
                </a:lnTo>
                <a:lnTo>
                  <a:pt x="29161" y="28384"/>
                </a:lnTo>
                <a:lnTo>
                  <a:pt x="28982" y="28145"/>
                </a:lnTo>
                <a:lnTo>
                  <a:pt x="28803" y="28145"/>
                </a:lnTo>
                <a:lnTo>
                  <a:pt x="28325" y="27906"/>
                </a:lnTo>
                <a:lnTo>
                  <a:pt x="27847" y="27667"/>
                </a:lnTo>
                <a:lnTo>
                  <a:pt x="27727" y="27548"/>
                </a:lnTo>
                <a:close/>
                <a:moveTo>
                  <a:pt x="23058" y="974"/>
                </a:moveTo>
                <a:lnTo>
                  <a:pt x="23126" y="1196"/>
                </a:lnTo>
                <a:lnTo>
                  <a:pt x="23544" y="2211"/>
                </a:lnTo>
                <a:lnTo>
                  <a:pt x="24082" y="3347"/>
                </a:lnTo>
                <a:lnTo>
                  <a:pt x="25217" y="5558"/>
                </a:lnTo>
                <a:lnTo>
                  <a:pt x="25875" y="6932"/>
                </a:lnTo>
                <a:lnTo>
                  <a:pt x="27368" y="10697"/>
                </a:lnTo>
                <a:lnTo>
                  <a:pt x="28803" y="14521"/>
                </a:lnTo>
                <a:lnTo>
                  <a:pt x="30177" y="18345"/>
                </a:lnTo>
                <a:lnTo>
                  <a:pt x="30834" y="20257"/>
                </a:lnTo>
                <a:lnTo>
                  <a:pt x="31372" y="22229"/>
                </a:lnTo>
                <a:lnTo>
                  <a:pt x="31850" y="24440"/>
                </a:lnTo>
                <a:lnTo>
                  <a:pt x="32268" y="26651"/>
                </a:lnTo>
                <a:lnTo>
                  <a:pt x="32567" y="28504"/>
                </a:lnTo>
                <a:lnTo>
                  <a:pt x="32627" y="29101"/>
                </a:lnTo>
                <a:lnTo>
                  <a:pt x="32627" y="29340"/>
                </a:lnTo>
                <a:lnTo>
                  <a:pt x="32627" y="29460"/>
                </a:lnTo>
                <a:lnTo>
                  <a:pt x="32507" y="29639"/>
                </a:lnTo>
                <a:lnTo>
                  <a:pt x="32388" y="29759"/>
                </a:lnTo>
                <a:lnTo>
                  <a:pt x="31970" y="30117"/>
                </a:lnTo>
                <a:lnTo>
                  <a:pt x="31312" y="30535"/>
                </a:lnTo>
                <a:lnTo>
                  <a:pt x="30655" y="30954"/>
                </a:lnTo>
                <a:lnTo>
                  <a:pt x="29878" y="31252"/>
                </a:lnTo>
                <a:lnTo>
                  <a:pt x="29101" y="31432"/>
                </a:lnTo>
                <a:lnTo>
                  <a:pt x="28265" y="31611"/>
                </a:lnTo>
                <a:lnTo>
                  <a:pt x="27428" y="31730"/>
                </a:lnTo>
                <a:lnTo>
                  <a:pt x="26532" y="31790"/>
                </a:lnTo>
                <a:lnTo>
                  <a:pt x="25695" y="31850"/>
                </a:lnTo>
                <a:lnTo>
                  <a:pt x="23903" y="31790"/>
                </a:lnTo>
                <a:lnTo>
                  <a:pt x="22170" y="31611"/>
                </a:lnTo>
                <a:lnTo>
                  <a:pt x="19003" y="31252"/>
                </a:lnTo>
                <a:lnTo>
                  <a:pt x="16971" y="30954"/>
                </a:lnTo>
                <a:lnTo>
                  <a:pt x="14999" y="30655"/>
                </a:lnTo>
                <a:lnTo>
                  <a:pt x="13027" y="30237"/>
                </a:lnTo>
                <a:lnTo>
                  <a:pt x="11055" y="29759"/>
                </a:lnTo>
                <a:lnTo>
                  <a:pt x="10099" y="29460"/>
                </a:lnTo>
                <a:lnTo>
                  <a:pt x="9143" y="29161"/>
                </a:lnTo>
                <a:lnTo>
                  <a:pt x="7291" y="28384"/>
                </a:lnTo>
                <a:lnTo>
                  <a:pt x="6335" y="28026"/>
                </a:lnTo>
                <a:lnTo>
                  <a:pt x="5438" y="27727"/>
                </a:lnTo>
                <a:lnTo>
                  <a:pt x="4482" y="27428"/>
                </a:lnTo>
                <a:lnTo>
                  <a:pt x="3526" y="27249"/>
                </a:lnTo>
                <a:lnTo>
                  <a:pt x="8605" y="20616"/>
                </a:lnTo>
                <a:lnTo>
                  <a:pt x="13685" y="13983"/>
                </a:lnTo>
                <a:lnTo>
                  <a:pt x="15597" y="11473"/>
                </a:lnTo>
                <a:lnTo>
                  <a:pt x="18883" y="7171"/>
                </a:lnTo>
                <a:lnTo>
                  <a:pt x="20556" y="4900"/>
                </a:lnTo>
                <a:lnTo>
                  <a:pt x="21931" y="2928"/>
                </a:lnTo>
                <a:lnTo>
                  <a:pt x="22409" y="2152"/>
                </a:lnTo>
                <a:lnTo>
                  <a:pt x="22827" y="1494"/>
                </a:lnTo>
                <a:lnTo>
                  <a:pt x="23006" y="1076"/>
                </a:lnTo>
                <a:lnTo>
                  <a:pt x="23058" y="974"/>
                </a:lnTo>
                <a:close/>
                <a:moveTo>
                  <a:pt x="3168" y="27727"/>
                </a:moveTo>
                <a:lnTo>
                  <a:pt x="3825" y="28324"/>
                </a:lnTo>
                <a:lnTo>
                  <a:pt x="4602" y="28802"/>
                </a:lnTo>
                <a:lnTo>
                  <a:pt x="5438" y="29161"/>
                </a:lnTo>
                <a:lnTo>
                  <a:pt x="6335" y="29520"/>
                </a:lnTo>
                <a:lnTo>
                  <a:pt x="7291" y="29878"/>
                </a:lnTo>
                <a:lnTo>
                  <a:pt x="8187" y="30117"/>
                </a:lnTo>
                <a:lnTo>
                  <a:pt x="9920" y="30595"/>
                </a:lnTo>
                <a:lnTo>
                  <a:pt x="12071" y="31193"/>
                </a:lnTo>
                <a:lnTo>
                  <a:pt x="14222" y="31671"/>
                </a:lnTo>
                <a:lnTo>
                  <a:pt x="16373" y="32029"/>
                </a:lnTo>
                <a:lnTo>
                  <a:pt x="18584" y="32328"/>
                </a:lnTo>
                <a:lnTo>
                  <a:pt x="20377" y="32567"/>
                </a:lnTo>
                <a:lnTo>
                  <a:pt x="22230" y="32746"/>
                </a:lnTo>
                <a:lnTo>
                  <a:pt x="24082" y="32806"/>
                </a:lnTo>
                <a:lnTo>
                  <a:pt x="25934" y="32806"/>
                </a:lnTo>
                <a:lnTo>
                  <a:pt x="26831" y="32746"/>
                </a:lnTo>
                <a:lnTo>
                  <a:pt x="27787" y="32627"/>
                </a:lnTo>
                <a:lnTo>
                  <a:pt x="28683" y="32507"/>
                </a:lnTo>
                <a:lnTo>
                  <a:pt x="29579" y="32268"/>
                </a:lnTo>
                <a:lnTo>
                  <a:pt x="30416" y="32029"/>
                </a:lnTo>
                <a:lnTo>
                  <a:pt x="31253" y="31671"/>
                </a:lnTo>
                <a:lnTo>
                  <a:pt x="32089" y="31312"/>
                </a:lnTo>
                <a:lnTo>
                  <a:pt x="32866" y="30834"/>
                </a:lnTo>
                <a:lnTo>
                  <a:pt x="33045" y="32029"/>
                </a:lnTo>
                <a:lnTo>
                  <a:pt x="33165" y="32388"/>
                </a:lnTo>
                <a:lnTo>
                  <a:pt x="33165" y="32567"/>
                </a:lnTo>
                <a:lnTo>
                  <a:pt x="33105" y="32627"/>
                </a:lnTo>
                <a:lnTo>
                  <a:pt x="32985" y="32746"/>
                </a:lnTo>
                <a:lnTo>
                  <a:pt x="32866" y="32806"/>
                </a:lnTo>
                <a:lnTo>
                  <a:pt x="32448" y="32806"/>
                </a:lnTo>
                <a:lnTo>
                  <a:pt x="32209" y="32985"/>
                </a:lnTo>
                <a:lnTo>
                  <a:pt x="31850" y="33105"/>
                </a:lnTo>
                <a:lnTo>
                  <a:pt x="31133" y="33284"/>
                </a:lnTo>
                <a:lnTo>
                  <a:pt x="29759" y="33583"/>
                </a:lnTo>
                <a:lnTo>
                  <a:pt x="28026" y="33762"/>
                </a:lnTo>
                <a:lnTo>
                  <a:pt x="26233" y="33882"/>
                </a:lnTo>
                <a:lnTo>
                  <a:pt x="24500" y="33882"/>
                </a:lnTo>
                <a:lnTo>
                  <a:pt x="22708" y="33762"/>
                </a:lnTo>
                <a:lnTo>
                  <a:pt x="20915" y="33643"/>
                </a:lnTo>
                <a:lnTo>
                  <a:pt x="19182" y="33463"/>
                </a:lnTo>
                <a:lnTo>
                  <a:pt x="15716" y="33045"/>
                </a:lnTo>
                <a:lnTo>
                  <a:pt x="13924" y="32746"/>
                </a:lnTo>
                <a:lnTo>
                  <a:pt x="12191" y="32388"/>
                </a:lnTo>
                <a:lnTo>
                  <a:pt x="10517" y="31969"/>
                </a:lnTo>
                <a:lnTo>
                  <a:pt x="8844" y="31432"/>
                </a:lnTo>
                <a:lnTo>
                  <a:pt x="7231" y="30834"/>
                </a:lnTo>
                <a:lnTo>
                  <a:pt x="5618" y="30237"/>
                </a:lnTo>
                <a:lnTo>
                  <a:pt x="2331" y="28802"/>
                </a:lnTo>
                <a:lnTo>
                  <a:pt x="3168" y="27727"/>
                </a:lnTo>
                <a:close/>
                <a:moveTo>
                  <a:pt x="22887" y="0"/>
                </a:moveTo>
                <a:lnTo>
                  <a:pt x="22887" y="60"/>
                </a:lnTo>
                <a:lnTo>
                  <a:pt x="22827" y="180"/>
                </a:lnTo>
                <a:lnTo>
                  <a:pt x="22887" y="419"/>
                </a:lnTo>
                <a:lnTo>
                  <a:pt x="23030" y="885"/>
                </a:lnTo>
                <a:lnTo>
                  <a:pt x="23006" y="837"/>
                </a:lnTo>
                <a:lnTo>
                  <a:pt x="22827" y="1016"/>
                </a:lnTo>
                <a:lnTo>
                  <a:pt x="22349" y="1554"/>
                </a:lnTo>
                <a:lnTo>
                  <a:pt x="20676" y="3646"/>
                </a:lnTo>
                <a:lnTo>
                  <a:pt x="15597" y="10039"/>
                </a:lnTo>
                <a:lnTo>
                  <a:pt x="10278" y="16851"/>
                </a:lnTo>
                <a:lnTo>
                  <a:pt x="7291" y="20676"/>
                </a:lnTo>
                <a:lnTo>
                  <a:pt x="3526" y="25635"/>
                </a:lnTo>
                <a:lnTo>
                  <a:pt x="2690" y="26711"/>
                </a:lnTo>
                <a:lnTo>
                  <a:pt x="1435" y="28145"/>
                </a:lnTo>
                <a:lnTo>
                  <a:pt x="837" y="28922"/>
                </a:lnTo>
                <a:lnTo>
                  <a:pt x="359" y="29639"/>
                </a:lnTo>
                <a:lnTo>
                  <a:pt x="180" y="29998"/>
                </a:lnTo>
                <a:lnTo>
                  <a:pt x="60" y="30296"/>
                </a:lnTo>
                <a:lnTo>
                  <a:pt x="1" y="30595"/>
                </a:lnTo>
                <a:lnTo>
                  <a:pt x="1" y="30834"/>
                </a:lnTo>
                <a:lnTo>
                  <a:pt x="60" y="31013"/>
                </a:lnTo>
                <a:lnTo>
                  <a:pt x="180" y="31252"/>
                </a:lnTo>
                <a:lnTo>
                  <a:pt x="538" y="31671"/>
                </a:lnTo>
                <a:lnTo>
                  <a:pt x="1016" y="32089"/>
                </a:lnTo>
                <a:lnTo>
                  <a:pt x="1554" y="32507"/>
                </a:lnTo>
                <a:lnTo>
                  <a:pt x="2749" y="33284"/>
                </a:lnTo>
                <a:lnTo>
                  <a:pt x="3646" y="33822"/>
                </a:lnTo>
                <a:lnTo>
                  <a:pt x="4721" y="34479"/>
                </a:lnTo>
                <a:lnTo>
                  <a:pt x="5797" y="35077"/>
                </a:lnTo>
                <a:lnTo>
                  <a:pt x="6932" y="35615"/>
                </a:lnTo>
                <a:lnTo>
                  <a:pt x="8127" y="36093"/>
                </a:lnTo>
                <a:lnTo>
                  <a:pt x="9322" y="36511"/>
                </a:lnTo>
                <a:lnTo>
                  <a:pt x="10517" y="36869"/>
                </a:lnTo>
                <a:lnTo>
                  <a:pt x="11713" y="37168"/>
                </a:lnTo>
                <a:lnTo>
                  <a:pt x="12908" y="37467"/>
                </a:lnTo>
                <a:lnTo>
                  <a:pt x="14163" y="37706"/>
                </a:lnTo>
                <a:lnTo>
                  <a:pt x="15358" y="37885"/>
                </a:lnTo>
                <a:lnTo>
                  <a:pt x="16613" y="38005"/>
                </a:lnTo>
                <a:lnTo>
                  <a:pt x="17867" y="38124"/>
                </a:lnTo>
                <a:lnTo>
                  <a:pt x="20377" y="38244"/>
                </a:lnTo>
                <a:lnTo>
                  <a:pt x="22887" y="38184"/>
                </a:lnTo>
                <a:lnTo>
                  <a:pt x="25397" y="38124"/>
                </a:lnTo>
                <a:lnTo>
                  <a:pt x="27906" y="37945"/>
                </a:lnTo>
                <a:lnTo>
                  <a:pt x="30296" y="37945"/>
                </a:lnTo>
                <a:lnTo>
                  <a:pt x="30954" y="37885"/>
                </a:lnTo>
                <a:lnTo>
                  <a:pt x="31551" y="37826"/>
                </a:lnTo>
                <a:lnTo>
                  <a:pt x="32089" y="37706"/>
                </a:lnTo>
                <a:lnTo>
                  <a:pt x="32627" y="37586"/>
                </a:lnTo>
                <a:lnTo>
                  <a:pt x="32926" y="37467"/>
                </a:lnTo>
                <a:lnTo>
                  <a:pt x="33224" y="37288"/>
                </a:lnTo>
                <a:lnTo>
                  <a:pt x="33344" y="37228"/>
                </a:lnTo>
                <a:lnTo>
                  <a:pt x="33344" y="37049"/>
                </a:lnTo>
                <a:lnTo>
                  <a:pt x="33344" y="36929"/>
                </a:lnTo>
                <a:lnTo>
                  <a:pt x="33224" y="36690"/>
                </a:lnTo>
                <a:lnTo>
                  <a:pt x="33105" y="36571"/>
                </a:lnTo>
                <a:lnTo>
                  <a:pt x="32866" y="36511"/>
                </a:lnTo>
                <a:lnTo>
                  <a:pt x="32567" y="36451"/>
                </a:lnTo>
                <a:lnTo>
                  <a:pt x="32209" y="36511"/>
                </a:lnTo>
                <a:lnTo>
                  <a:pt x="31073" y="36630"/>
                </a:lnTo>
                <a:lnTo>
                  <a:pt x="28564" y="36869"/>
                </a:lnTo>
                <a:lnTo>
                  <a:pt x="25994" y="37049"/>
                </a:lnTo>
                <a:lnTo>
                  <a:pt x="23484" y="37168"/>
                </a:lnTo>
                <a:lnTo>
                  <a:pt x="20915" y="37168"/>
                </a:lnTo>
                <a:lnTo>
                  <a:pt x="19481" y="37108"/>
                </a:lnTo>
                <a:lnTo>
                  <a:pt x="18106" y="37049"/>
                </a:lnTo>
                <a:lnTo>
                  <a:pt x="16672" y="36929"/>
                </a:lnTo>
                <a:lnTo>
                  <a:pt x="15238" y="36750"/>
                </a:lnTo>
                <a:lnTo>
                  <a:pt x="13864" y="36571"/>
                </a:lnTo>
                <a:lnTo>
                  <a:pt x="12489" y="36272"/>
                </a:lnTo>
                <a:lnTo>
                  <a:pt x="11115" y="35913"/>
                </a:lnTo>
                <a:lnTo>
                  <a:pt x="9741" y="35555"/>
                </a:lnTo>
                <a:lnTo>
                  <a:pt x="8486" y="35077"/>
                </a:lnTo>
                <a:lnTo>
                  <a:pt x="7291" y="34599"/>
                </a:lnTo>
                <a:lnTo>
                  <a:pt x="6096" y="34061"/>
                </a:lnTo>
                <a:lnTo>
                  <a:pt x="4900" y="33404"/>
                </a:lnTo>
                <a:lnTo>
                  <a:pt x="3646" y="32567"/>
                </a:lnTo>
                <a:lnTo>
                  <a:pt x="2451" y="31730"/>
                </a:lnTo>
                <a:lnTo>
                  <a:pt x="1913" y="31312"/>
                </a:lnTo>
                <a:lnTo>
                  <a:pt x="1674" y="31133"/>
                </a:lnTo>
                <a:lnTo>
                  <a:pt x="1494" y="30954"/>
                </a:lnTo>
                <a:lnTo>
                  <a:pt x="1255" y="30476"/>
                </a:lnTo>
                <a:lnTo>
                  <a:pt x="1255" y="30296"/>
                </a:lnTo>
                <a:lnTo>
                  <a:pt x="1315" y="30177"/>
                </a:lnTo>
                <a:lnTo>
                  <a:pt x="1554" y="29818"/>
                </a:lnTo>
                <a:lnTo>
                  <a:pt x="1972" y="29281"/>
                </a:lnTo>
                <a:lnTo>
                  <a:pt x="2749" y="29878"/>
                </a:lnTo>
                <a:lnTo>
                  <a:pt x="3586" y="30416"/>
                </a:lnTo>
                <a:lnTo>
                  <a:pt x="4422" y="30954"/>
                </a:lnTo>
                <a:lnTo>
                  <a:pt x="5259" y="31372"/>
                </a:lnTo>
                <a:lnTo>
                  <a:pt x="6155" y="31790"/>
                </a:lnTo>
                <a:lnTo>
                  <a:pt x="7052" y="32149"/>
                </a:lnTo>
                <a:lnTo>
                  <a:pt x="8008" y="32448"/>
                </a:lnTo>
                <a:lnTo>
                  <a:pt x="8904" y="32746"/>
                </a:lnTo>
                <a:lnTo>
                  <a:pt x="10816" y="33224"/>
                </a:lnTo>
                <a:lnTo>
                  <a:pt x="12788" y="33643"/>
                </a:lnTo>
                <a:lnTo>
                  <a:pt x="14700" y="33941"/>
                </a:lnTo>
                <a:lnTo>
                  <a:pt x="16672" y="34121"/>
                </a:lnTo>
                <a:lnTo>
                  <a:pt x="20676" y="34599"/>
                </a:lnTo>
                <a:lnTo>
                  <a:pt x="22887" y="34838"/>
                </a:lnTo>
                <a:lnTo>
                  <a:pt x="25098" y="34957"/>
                </a:lnTo>
                <a:lnTo>
                  <a:pt x="27249" y="34957"/>
                </a:lnTo>
                <a:lnTo>
                  <a:pt x="28325" y="34838"/>
                </a:lnTo>
                <a:lnTo>
                  <a:pt x="29400" y="34718"/>
                </a:lnTo>
                <a:lnTo>
                  <a:pt x="30416" y="34479"/>
                </a:lnTo>
                <a:lnTo>
                  <a:pt x="31372" y="34240"/>
                </a:lnTo>
                <a:lnTo>
                  <a:pt x="32328" y="33882"/>
                </a:lnTo>
                <a:lnTo>
                  <a:pt x="33224" y="33404"/>
                </a:lnTo>
                <a:lnTo>
                  <a:pt x="33284" y="34300"/>
                </a:lnTo>
                <a:lnTo>
                  <a:pt x="33344" y="35435"/>
                </a:lnTo>
                <a:lnTo>
                  <a:pt x="33404" y="36033"/>
                </a:lnTo>
                <a:lnTo>
                  <a:pt x="33523" y="36571"/>
                </a:lnTo>
                <a:lnTo>
                  <a:pt x="33643" y="37049"/>
                </a:lnTo>
                <a:lnTo>
                  <a:pt x="33762" y="37347"/>
                </a:lnTo>
                <a:lnTo>
                  <a:pt x="34061" y="37586"/>
                </a:lnTo>
                <a:lnTo>
                  <a:pt x="34240" y="37646"/>
                </a:lnTo>
                <a:lnTo>
                  <a:pt x="34420" y="37706"/>
                </a:lnTo>
                <a:lnTo>
                  <a:pt x="34599" y="37706"/>
                </a:lnTo>
                <a:lnTo>
                  <a:pt x="34718" y="37646"/>
                </a:lnTo>
                <a:lnTo>
                  <a:pt x="34778" y="37467"/>
                </a:lnTo>
                <a:lnTo>
                  <a:pt x="34778" y="37228"/>
                </a:lnTo>
                <a:lnTo>
                  <a:pt x="34001" y="31730"/>
                </a:lnTo>
                <a:lnTo>
                  <a:pt x="33822" y="30535"/>
                </a:lnTo>
                <a:lnTo>
                  <a:pt x="33762" y="30296"/>
                </a:lnTo>
                <a:lnTo>
                  <a:pt x="33822" y="30117"/>
                </a:lnTo>
                <a:lnTo>
                  <a:pt x="33882" y="29998"/>
                </a:lnTo>
                <a:lnTo>
                  <a:pt x="34121" y="29878"/>
                </a:lnTo>
                <a:lnTo>
                  <a:pt x="34181" y="29579"/>
                </a:lnTo>
                <a:lnTo>
                  <a:pt x="34181" y="29101"/>
                </a:lnTo>
                <a:lnTo>
                  <a:pt x="34121" y="28922"/>
                </a:lnTo>
                <a:lnTo>
                  <a:pt x="34061" y="28802"/>
                </a:lnTo>
                <a:lnTo>
                  <a:pt x="34001" y="28743"/>
                </a:lnTo>
                <a:lnTo>
                  <a:pt x="33882" y="28743"/>
                </a:lnTo>
                <a:lnTo>
                  <a:pt x="33643" y="28922"/>
                </a:lnTo>
                <a:lnTo>
                  <a:pt x="33284" y="26831"/>
                </a:lnTo>
                <a:lnTo>
                  <a:pt x="32866" y="24799"/>
                </a:lnTo>
                <a:lnTo>
                  <a:pt x="32448" y="22767"/>
                </a:lnTo>
                <a:lnTo>
                  <a:pt x="31910" y="20795"/>
                </a:lnTo>
                <a:lnTo>
                  <a:pt x="31312" y="18823"/>
                </a:lnTo>
                <a:lnTo>
                  <a:pt x="30715" y="16851"/>
                </a:lnTo>
                <a:lnTo>
                  <a:pt x="29998" y="14880"/>
                </a:lnTo>
                <a:lnTo>
                  <a:pt x="29281" y="12908"/>
                </a:lnTo>
                <a:lnTo>
                  <a:pt x="27787" y="9143"/>
                </a:lnTo>
                <a:lnTo>
                  <a:pt x="26353" y="5378"/>
                </a:lnTo>
                <a:lnTo>
                  <a:pt x="25755" y="4243"/>
                </a:lnTo>
                <a:lnTo>
                  <a:pt x="24739" y="2331"/>
                </a:lnTo>
                <a:lnTo>
                  <a:pt x="24142" y="1375"/>
                </a:lnTo>
                <a:lnTo>
                  <a:pt x="23604" y="538"/>
                </a:lnTo>
                <a:lnTo>
                  <a:pt x="23365" y="299"/>
                </a:lnTo>
                <a:lnTo>
                  <a:pt x="23126" y="60"/>
                </a:lnTo>
                <a:lnTo>
                  <a:pt x="23006"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8"/>
          <p:cNvSpPr/>
          <p:nvPr/>
        </p:nvSpPr>
        <p:spPr>
          <a:xfrm rot="5503490">
            <a:off x="6926605" y="4268854"/>
            <a:ext cx="979970" cy="879830"/>
          </a:xfrm>
          <a:custGeom>
            <a:avLst/>
            <a:gdLst/>
            <a:ahLst/>
            <a:cxnLst/>
            <a:rect l="l" t="t" r="r" b="b"/>
            <a:pathLst>
              <a:path w="43861" h="39379" extrusionOk="0">
                <a:moveTo>
                  <a:pt x="39917" y="2092"/>
                </a:moveTo>
                <a:lnTo>
                  <a:pt x="40216" y="2331"/>
                </a:lnTo>
                <a:lnTo>
                  <a:pt x="40514" y="2510"/>
                </a:lnTo>
                <a:lnTo>
                  <a:pt x="40873" y="2689"/>
                </a:lnTo>
                <a:lnTo>
                  <a:pt x="41232" y="2809"/>
                </a:lnTo>
                <a:lnTo>
                  <a:pt x="41949" y="2988"/>
                </a:lnTo>
                <a:lnTo>
                  <a:pt x="42725" y="3048"/>
                </a:lnTo>
                <a:lnTo>
                  <a:pt x="42666" y="3586"/>
                </a:lnTo>
                <a:lnTo>
                  <a:pt x="42486" y="4064"/>
                </a:lnTo>
                <a:lnTo>
                  <a:pt x="42188" y="5080"/>
                </a:lnTo>
                <a:lnTo>
                  <a:pt x="41949" y="4960"/>
                </a:lnTo>
                <a:lnTo>
                  <a:pt x="41769" y="4900"/>
                </a:lnTo>
                <a:lnTo>
                  <a:pt x="41650" y="4960"/>
                </a:lnTo>
                <a:lnTo>
                  <a:pt x="41530" y="5080"/>
                </a:lnTo>
                <a:lnTo>
                  <a:pt x="41411" y="5259"/>
                </a:lnTo>
                <a:lnTo>
                  <a:pt x="41351" y="5498"/>
                </a:lnTo>
                <a:lnTo>
                  <a:pt x="41291" y="6036"/>
                </a:lnTo>
                <a:lnTo>
                  <a:pt x="41232" y="6633"/>
                </a:lnTo>
                <a:lnTo>
                  <a:pt x="41232" y="7231"/>
                </a:lnTo>
                <a:lnTo>
                  <a:pt x="41291" y="7888"/>
                </a:lnTo>
                <a:lnTo>
                  <a:pt x="41351" y="10099"/>
                </a:lnTo>
                <a:lnTo>
                  <a:pt x="41411" y="12370"/>
                </a:lnTo>
                <a:lnTo>
                  <a:pt x="41351" y="14760"/>
                </a:lnTo>
                <a:lnTo>
                  <a:pt x="41291" y="15955"/>
                </a:lnTo>
                <a:lnTo>
                  <a:pt x="41172" y="17150"/>
                </a:lnTo>
                <a:lnTo>
                  <a:pt x="41052" y="18345"/>
                </a:lnTo>
                <a:lnTo>
                  <a:pt x="40873" y="19540"/>
                </a:lnTo>
                <a:lnTo>
                  <a:pt x="40634" y="20735"/>
                </a:lnTo>
                <a:lnTo>
                  <a:pt x="40335" y="21871"/>
                </a:lnTo>
                <a:lnTo>
                  <a:pt x="40036" y="22887"/>
                </a:lnTo>
                <a:lnTo>
                  <a:pt x="39738" y="23843"/>
                </a:lnTo>
                <a:lnTo>
                  <a:pt x="39319" y="24739"/>
                </a:lnTo>
                <a:lnTo>
                  <a:pt x="38901" y="25695"/>
                </a:lnTo>
                <a:lnTo>
                  <a:pt x="38423" y="26591"/>
                </a:lnTo>
                <a:lnTo>
                  <a:pt x="37945" y="27488"/>
                </a:lnTo>
                <a:lnTo>
                  <a:pt x="37407" y="28324"/>
                </a:lnTo>
                <a:lnTo>
                  <a:pt x="36810" y="29161"/>
                </a:lnTo>
                <a:lnTo>
                  <a:pt x="36152" y="29938"/>
                </a:lnTo>
                <a:lnTo>
                  <a:pt x="35495" y="30715"/>
                </a:lnTo>
                <a:lnTo>
                  <a:pt x="34838" y="31432"/>
                </a:lnTo>
                <a:lnTo>
                  <a:pt x="34061" y="32149"/>
                </a:lnTo>
                <a:lnTo>
                  <a:pt x="33344" y="32806"/>
                </a:lnTo>
                <a:lnTo>
                  <a:pt x="32507" y="33403"/>
                </a:lnTo>
                <a:lnTo>
                  <a:pt x="31671" y="34001"/>
                </a:lnTo>
                <a:lnTo>
                  <a:pt x="30834" y="34599"/>
                </a:lnTo>
                <a:lnTo>
                  <a:pt x="29878" y="35136"/>
                </a:lnTo>
                <a:lnTo>
                  <a:pt x="28862" y="35674"/>
                </a:lnTo>
                <a:lnTo>
                  <a:pt x="27846" y="36152"/>
                </a:lnTo>
                <a:lnTo>
                  <a:pt x="26830" y="36571"/>
                </a:lnTo>
                <a:lnTo>
                  <a:pt x="25815" y="36929"/>
                </a:lnTo>
                <a:lnTo>
                  <a:pt x="24739" y="37228"/>
                </a:lnTo>
                <a:lnTo>
                  <a:pt x="23663" y="37527"/>
                </a:lnTo>
                <a:lnTo>
                  <a:pt x="22528" y="37706"/>
                </a:lnTo>
                <a:lnTo>
                  <a:pt x="21453" y="37885"/>
                </a:lnTo>
                <a:lnTo>
                  <a:pt x="20317" y="38005"/>
                </a:lnTo>
                <a:lnTo>
                  <a:pt x="19242" y="38064"/>
                </a:lnTo>
                <a:lnTo>
                  <a:pt x="18106" y="38064"/>
                </a:lnTo>
                <a:lnTo>
                  <a:pt x="17031" y="38005"/>
                </a:lnTo>
                <a:lnTo>
                  <a:pt x="15895" y="37945"/>
                </a:lnTo>
                <a:lnTo>
                  <a:pt x="14760" y="37766"/>
                </a:lnTo>
                <a:lnTo>
                  <a:pt x="13684" y="37586"/>
                </a:lnTo>
                <a:lnTo>
                  <a:pt x="12668" y="37347"/>
                </a:lnTo>
                <a:lnTo>
                  <a:pt x="11712" y="37108"/>
                </a:lnTo>
                <a:lnTo>
                  <a:pt x="9740" y="36511"/>
                </a:lnTo>
                <a:lnTo>
                  <a:pt x="7828" y="35794"/>
                </a:lnTo>
                <a:lnTo>
                  <a:pt x="5976" y="34957"/>
                </a:lnTo>
                <a:lnTo>
                  <a:pt x="4542" y="34240"/>
                </a:lnTo>
                <a:lnTo>
                  <a:pt x="3884" y="33822"/>
                </a:lnTo>
                <a:lnTo>
                  <a:pt x="3167" y="33344"/>
                </a:lnTo>
                <a:lnTo>
                  <a:pt x="2570" y="32866"/>
                </a:lnTo>
                <a:lnTo>
                  <a:pt x="2032" y="32268"/>
                </a:lnTo>
                <a:lnTo>
                  <a:pt x="1793" y="31969"/>
                </a:lnTo>
                <a:lnTo>
                  <a:pt x="1614" y="31611"/>
                </a:lnTo>
                <a:lnTo>
                  <a:pt x="1434" y="31252"/>
                </a:lnTo>
                <a:lnTo>
                  <a:pt x="1315" y="30894"/>
                </a:lnTo>
                <a:lnTo>
                  <a:pt x="1554" y="31013"/>
                </a:lnTo>
                <a:lnTo>
                  <a:pt x="1733" y="31073"/>
                </a:lnTo>
                <a:lnTo>
                  <a:pt x="1913" y="31013"/>
                </a:lnTo>
                <a:lnTo>
                  <a:pt x="2032" y="30894"/>
                </a:lnTo>
                <a:lnTo>
                  <a:pt x="2271" y="30535"/>
                </a:lnTo>
                <a:lnTo>
                  <a:pt x="2450" y="30177"/>
                </a:lnTo>
                <a:lnTo>
                  <a:pt x="2869" y="30655"/>
                </a:lnTo>
                <a:lnTo>
                  <a:pt x="3406" y="31133"/>
                </a:lnTo>
                <a:lnTo>
                  <a:pt x="3944" y="31551"/>
                </a:lnTo>
                <a:lnTo>
                  <a:pt x="4542" y="31910"/>
                </a:lnTo>
                <a:lnTo>
                  <a:pt x="5199" y="32268"/>
                </a:lnTo>
                <a:lnTo>
                  <a:pt x="5856" y="32567"/>
                </a:lnTo>
                <a:lnTo>
                  <a:pt x="7231" y="33105"/>
                </a:lnTo>
                <a:lnTo>
                  <a:pt x="8665" y="33583"/>
                </a:lnTo>
                <a:lnTo>
                  <a:pt x="10099" y="33882"/>
                </a:lnTo>
                <a:lnTo>
                  <a:pt x="11533" y="34180"/>
                </a:lnTo>
                <a:lnTo>
                  <a:pt x="12788" y="34360"/>
                </a:lnTo>
                <a:lnTo>
                  <a:pt x="14342" y="34539"/>
                </a:lnTo>
                <a:lnTo>
                  <a:pt x="15836" y="34599"/>
                </a:lnTo>
                <a:lnTo>
                  <a:pt x="17389" y="34599"/>
                </a:lnTo>
                <a:lnTo>
                  <a:pt x="18943" y="34479"/>
                </a:lnTo>
                <a:lnTo>
                  <a:pt x="20437" y="34240"/>
                </a:lnTo>
                <a:lnTo>
                  <a:pt x="21931" y="33941"/>
                </a:lnTo>
                <a:lnTo>
                  <a:pt x="23424" y="33523"/>
                </a:lnTo>
                <a:lnTo>
                  <a:pt x="24859" y="33045"/>
                </a:lnTo>
                <a:lnTo>
                  <a:pt x="26054" y="32567"/>
                </a:lnTo>
                <a:lnTo>
                  <a:pt x="27249" y="32029"/>
                </a:lnTo>
                <a:lnTo>
                  <a:pt x="28324" y="31432"/>
                </a:lnTo>
                <a:lnTo>
                  <a:pt x="29400" y="30774"/>
                </a:lnTo>
                <a:lnTo>
                  <a:pt x="30476" y="30057"/>
                </a:lnTo>
                <a:lnTo>
                  <a:pt x="31491" y="29280"/>
                </a:lnTo>
                <a:lnTo>
                  <a:pt x="32447" y="28444"/>
                </a:lnTo>
                <a:lnTo>
                  <a:pt x="33344" y="27547"/>
                </a:lnTo>
                <a:lnTo>
                  <a:pt x="34240" y="26651"/>
                </a:lnTo>
                <a:lnTo>
                  <a:pt x="35077" y="25695"/>
                </a:lnTo>
                <a:lnTo>
                  <a:pt x="35854" y="24679"/>
                </a:lnTo>
                <a:lnTo>
                  <a:pt x="36571" y="23663"/>
                </a:lnTo>
                <a:lnTo>
                  <a:pt x="37288" y="22588"/>
                </a:lnTo>
                <a:lnTo>
                  <a:pt x="37885" y="21452"/>
                </a:lnTo>
                <a:lnTo>
                  <a:pt x="38483" y="20317"/>
                </a:lnTo>
                <a:lnTo>
                  <a:pt x="38961" y="19122"/>
                </a:lnTo>
                <a:lnTo>
                  <a:pt x="39558" y="17628"/>
                </a:lnTo>
                <a:lnTo>
                  <a:pt x="39977" y="16074"/>
                </a:lnTo>
                <a:lnTo>
                  <a:pt x="40275" y="14581"/>
                </a:lnTo>
                <a:lnTo>
                  <a:pt x="40514" y="13027"/>
                </a:lnTo>
                <a:lnTo>
                  <a:pt x="40634" y="11473"/>
                </a:lnTo>
                <a:lnTo>
                  <a:pt x="40753" y="9920"/>
                </a:lnTo>
                <a:lnTo>
                  <a:pt x="40933" y="6753"/>
                </a:lnTo>
                <a:lnTo>
                  <a:pt x="41172" y="5438"/>
                </a:lnTo>
                <a:lnTo>
                  <a:pt x="41232" y="5080"/>
                </a:lnTo>
                <a:lnTo>
                  <a:pt x="41232" y="4721"/>
                </a:lnTo>
                <a:lnTo>
                  <a:pt x="41172" y="4422"/>
                </a:lnTo>
                <a:lnTo>
                  <a:pt x="41052" y="4243"/>
                </a:lnTo>
                <a:lnTo>
                  <a:pt x="40933" y="4183"/>
                </a:lnTo>
                <a:lnTo>
                  <a:pt x="40753" y="4183"/>
                </a:lnTo>
                <a:lnTo>
                  <a:pt x="40694" y="4303"/>
                </a:lnTo>
                <a:lnTo>
                  <a:pt x="40574" y="4542"/>
                </a:lnTo>
                <a:lnTo>
                  <a:pt x="40455" y="4840"/>
                </a:lnTo>
                <a:lnTo>
                  <a:pt x="40335" y="5558"/>
                </a:lnTo>
                <a:lnTo>
                  <a:pt x="40335" y="5916"/>
                </a:lnTo>
                <a:lnTo>
                  <a:pt x="40275" y="6753"/>
                </a:lnTo>
                <a:lnTo>
                  <a:pt x="40216" y="7589"/>
                </a:lnTo>
                <a:lnTo>
                  <a:pt x="40216" y="9203"/>
                </a:lnTo>
                <a:lnTo>
                  <a:pt x="40216" y="10876"/>
                </a:lnTo>
                <a:lnTo>
                  <a:pt x="40156" y="11653"/>
                </a:lnTo>
                <a:lnTo>
                  <a:pt x="40096" y="12489"/>
                </a:lnTo>
                <a:lnTo>
                  <a:pt x="39857" y="13923"/>
                </a:lnTo>
                <a:lnTo>
                  <a:pt x="39558" y="15357"/>
                </a:lnTo>
                <a:lnTo>
                  <a:pt x="39200" y="16732"/>
                </a:lnTo>
                <a:lnTo>
                  <a:pt x="38722" y="18106"/>
                </a:lnTo>
                <a:lnTo>
                  <a:pt x="38124" y="19421"/>
                </a:lnTo>
                <a:lnTo>
                  <a:pt x="37467" y="20735"/>
                </a:lnTo>
                <a:lnTo>
                  <a:pt x="36750" y="21990"/>
                </a:lnTo>
                <a:lnTo>
                  <a:pt x="35973" y="23245"/>
                </a:lnTo>
                <a:lnTo>
                  <a:pt x="35077" y="24440"/>
                </a:lnTo>
                <a:lnTo>
                  <a:pt x="34180" y="25516"/>
                </a:lnTo>
                <a:lnTo>
                  <a:pt x="33165" y="26591"/>
                </a:lnTo>
                <a:lnTo>
                  <a:pt x="32149" y="27607"/>
                </a:lnTo>
                <a:lnTo>
                  <a:pt x="31013" y="28563"/>
                </a:lnTo>
                <a:lnTo>
                  <a:pt x="29878" y="29400"/>
                </a:lnTo>
                <a:lnTo>
                  <a:pt x="28623" y="30177"/>
                </a:lnTo>
                <a:lnTo>
                  <a:pt x="27368" y="30894"/>
                </a:lnTo>
                <a:lnTo>
                  <a:pt x="25874" y="31611"/>
                </a:lnTo>
                <a:lnTo>
                  <a:pt x="24321" y="32268"/>
                </a:lnTo>
                <a:lnTo>
                  <a:pt x="22707" y="32746"/>
                </a:lnTo>
                <a:lnTo>
                  <a:pt x="21094" y="33105"/>
                </a:lnTo>
                <a:lnTo>
                  <a:pt x="19421" y="33403"/>
                </a:lnTo>
                <a:lnTo>
                  <a:pt x="17748" y="33583"/>
                </a:lnTo>
                <a:lnTo>
                  <a:pt x="16075" y="33643"/>
                </a:lnTo>
                <a:lnTo>
                  <a:pt x="14401" y="33583"/>
                </a:lnTo>
                <a:lnTo>
                  <a:pt x="12668" y="33403"/>
                </a:lnTo>
                <a:lnTo>
                  <a:pt x="10995" y="33105"/>
                </a:lnTo>
                <a:lnTo>
                  <a:pt x="9382" y="32686"/>
                </a:lnTo>
                <a:lnTo>
                  <a:pt x="8545" y="32447"/>
                </a:lnTo>
                <a:lnTo>
                  <a:pt x="7769" y="32149"/>
                </a:lnTo>
                <a:lnTo>
                  <a:pt x="6992" y="31850"/>
                </a:lnTo>
                <a:lnTo>
                  <a:pt x="6215" y="31491"/>
                </a:lnTo>
                <a:lnTo>
                  <a:pt x="4721" y="30774"/>
                </a:lnTo>
                <a:lnTo>
                  <a:pt x="4362" y="30595"/>
                </a:lnTo>
                <a:lnTo>
                  <a:pt x="4004" y="30475"/>
                </a:lnTo>
                <a:lnTo>
                  <a:pt x="3287" y="30296"/>
                </a:lnTo>
                <a:lnTo>
                  <a:pt x="2988" y="30117"/>
                </a:lnTo>
                <a:lnTo>
                  <a:pt x="2809" y="29938"/>
                </a:lnTo>
                <a:lnTo>
                  <a:pt x="2749" y="29818"/>
                </a:lnTo>
                <a:lnTo>
                  <a:pt x="2689" y="29699"/>
                </a:lnTo>
                <a:lnTo>
                  <a:pt x="2689" y="29519"/>
                </a:lnTo>
                <a:lnTo>
                  <a:pt x="2749" y="29400"/>
                </a:lnTo>
                <a:lnTo>
                  <a:pt x="3347" y="29758"/>
                </a:lnTo>
                <a:lnTo>
                  <a:pt x="4004" y="29997"/>
                </a:lnTo>
                <a:lnTo>
                  <a:pt x="4721" y="30177"/>
                </a:lnTo>
                <a:lnTo>
                  <a:pt x="5498" y="30296"/>
                </a:lnTo>
                <a:lnTo>
                  <a:pt x="7051" y="30475"/>
                </a:lnTo>
                <a:lnTo>
                  <a:pt x="8426" y="30535"/>
                </a:lnTo>
                <a:lnTo>
                  <a:pt x="10219" y="30595"/>
                </a:lnTo>
                <a:lnTo>
                  <a:pt x="11951" y="30595"/>
                </a:lnTo>
                <a:lnTo>
                  <a:pt x="13684" y="30416"/>
                </a:lnTo>
                <a:lnTo>
                  <a:pt x="15417" y="30236"/>
                </a:lnTo>
                <a:lnTo>
                  <a:pt x="17090" y="29997"/>
                </a:lnTo>
                <a:lnTo>
                  <a:pt x="18704" y="29639"/>
                </a:lnTo>
                <a:lnTo>
                  <a:pt x="20317" y="29221"/>
                </a:lnTo>
                <a:lnTo>
                  <a:pt x="21931" y="28683"/>
                </a:lnTo>
                <a:lnTo>
                  <a:pt x="23484" y="28085"/>
                </a:lnTo>
                <a:lnTo>
                  <a:pt x="24978" y="27368"/>
                </a:lnTo>
                <a:lnTo>
                  <a:pt x="26472" y="26532"/>
                </a:lnTo>
                <a:lnTo>
                  <a:pt x="27846" y="25576"/>
                </a:lnTo>
                <a:lnTo>
                  <a:pt x="29041" y="24619"/>
                </a:lnTo>
                <a:lnTo>
                  <a:pt x="30177" y="23544"/>
                </a:lnTo>
                <a:lnTo>
                  <a:pt x="31193" y="22468"/>
                </a:lnTo>
                <a:lnTo>
                  <a:pt x="32089" y="21273"/>
                </a:lnTo>
                <a:lnTo>
                  <a:pt x="32985" y="20018"/>
                </a:lnTo>
                <a:lnTo>
                  <a:pt x="33762" y="18704"/>
                </a:lnTo>
                <a:lnTo>
                  <a:pt x="34539" y="17389"/>
                </a:lnTo>
                <a:lnTo>
                  <a:pt x="35256" y="16015"/>
                </a:lnTo>
                <a:lnTo>
                  <a:pt x="36810" y="12728"/>
                </a:lnTo>
                <a:lnTo>
                  <a:pt x="38304" y="9442"/>
                </a:lnTo>
                <a:lnTo>
                  <a:pt x="39797" y="5916"/>
                </a:lnTo>
                <a:lnTo>
                  <a:pt x="39977" y="5438"/>
                </a:lnTo>
                <a:lnTo>
                  <a:pt x="40275" y="4661"/>
                </a:lnTo>
                <a:lnTo>
                  <a:pt x="40335" y="4243"/>
                </a:lnTo>
                <a:lnTo>
                  <a:pt x="40335" y="4004"/>
                </a:lnTo>
                <a:lnTo>
                  <a:pt x="40275" y="3884"/>
                </a:lnTo>
                <a:lnTo>
                  <a:pt x="40156" y="3825"/>
                </a:lnTo>
                <a:lnTo>
                  <a:pt x="40036" y="3825"/>
                </a:lnTo>
                <a:lnTo>
                  <a:pt x="39797" y="3884"/>
                </a:lnTo>
                <a:lnTo>
                  <a:pt x="39917" y="2988"/>
                </a:lnTo>
                <a:lnTo>
                  <a:pt x="39917" y="2092"/>
                </a:lnTo>
                <a:close/>
                <a:moveTo>
                  <a:pt x="40753" y="0"/>
                </a:moveTo>
                <a:lnTo>
                  <a:pt x="40455" y="60"/>
                </a:lnTo>
                <a:lnTo>
                  <a:pt x="40156" y="120"/>
                </a:lnTo>
                <a:lnTo>
                  <a:pt x="39917" y="180"/>
                </a:lnTo>
                <a:lnTo>
                  <a:pt x="39618" y="299"/>
                </a:lnTo>
                <a:lnTo>
                  <a:pt x="39260" y="598"/>
                </a:lnTo>
                <a:lnTo>
                  <a:pt x="39200" y="658"/>
                </a:lnTo>
                <a:lnTo>
                  <a:pt x="39140" y="658"/>
                </a:lnTo>
                <a:lnTo>
                  <a:pt x="39200" y="777"/>
                </a:lnTo>
                <a:lnTo>
                  <a:pt x="39260" y="897"/>
                </a:lnTo>
                <a:lnTo>
                  <a:pt x="39200" y="1076"/>
                </a:lnTo>
                <a:lnTo>
                  <a:pt x="39021" y="2152"/>
                </a:lnTo>
                <a:lnTo>
                  <a:pt x="38841" y="3287"/>
                </a:lnTo>
                <a:lnTo>
                  <a:pt x="38722" y="4482"/>
                </a:lnTo>
                <a:lnTo>
                  <a:pt x="38602" y="5617"/>
                </a:lnTo>
                <a:lnTo>
                  <a:pt x="38423" y="6394"/>
                </a:lnTo>
                <a:lnTo>
                  <a:pt x="38244" y="7171"/>
                </a:lnTo>
                <a:lnTo>
                  <a:pt x="37766" y="8725"/>
                </a:lnTo>
                <a:lnTo>
                  <a:pt x="37168" y="10338"/>
                </a:lnTo>
                <a:lnTo>
                  <a:pt x="36511" y="11892"/>
                </a:lnTo>
                <a:lnTo>
                  <a:pt x="35734" y="13445"/>
                </a:lnTo>
                <a:lnTo>
                  <a:pt x="34957" y="14939"/>
                </a:lnTo>
                <a:lnTo>
                  <a:pt x="33344" y="17807"/>
                </a:lnTo>
                <a:lnTo>
                  <a:pt x="32866" y="18644"/>
                </a:lnTo>
                <a:lnTo>
                  <a:pt x="32328" y="19421"/>
                </a:lnTo>
                <a:lnTo>
                  <a:pt x="31730" y="20198"/>
                </a:lnTo>
                <a:lnTo>
                  <a:pt x="31193" y="20915"/>
                </a:lnTo>
                <a:lnTo>
                  <a:pt x="30595" y="21632"/>
                </a:lnTo>
                <a:lnTo>
                  <a:pt x="29938" y="22289"/>
                </a:lnTo>
                <a:lnTo>
                  <a:pt x="29280" y="22887"/>
                </a:lnTo>
                <a:lnTo>
                  <a:pt x="28623" y="23484"/>
                </a:lnTo>
                <a:lnTo>
                  <a:pt x="27966" y="24022"/>
                </a:lnTo>
                <a:lnTo>
                  <a:pt x="27249" y="24560"/>
                </a:lnTo>
                <a:lnTo>
                  <a:pt x="25815" y="25516"/>
                </a:lnTo>
                <a:lnTo>
                  <a:pt x="24261" y="26352"/>
                </a:lnTo>
                <a:lnTo>
                  <a:pt x="22707" y="27129"/>
                </a:lnTo>
                <a:lnTo>
                  <a:pt x="21094" y="27727"/>
                </a:lnTo>
                <a:lnTo>
                  <a:pt x="19421" y="28265"/>
                </a:lnTo>
                <a:lnTo>
                  <a:pt x="17688" y="28683"/>
                </a:lnTo>
                <a:lnTo>
                  <a:pt x="15895" y="28982"/>
                </a:lnTo>
                <a:lnTo>
                  <a:pt x="14103" y="29221"/>
                </a:lnTo>
                <a:lnTo>
                  <a:pt x="12250" y="29340"/>
                </a:lnTo>
                <a:lnTo>
                  <a:pt x="10398" y="29400"/>
                </a:lnTo>
                <a:lnTo>
                  <a:pt x="5617" y="29400"/>
                </a:lnTo>
                <a:lnTo>
                  <a:pt x="5199" y="29340"/>
                </a:lnTo>
                <a:lnTo>
                  <a:pt x="4721" y="29280"/>
                </a:lnTo>
                <a:lnTo>
                  <a:pt x="4243" y="29161"/>
                </a:lnTo>
                <a:lnTo>
                  <a:pt x="4004" y="29161"/>
                </a:lnTo>
                <a:lnTo>
                  <a:pt x="3884" y="29041"/>
                </a:lnTo>
                <a:lnTo>
                  <a:pt x="3586" y="28802"/>
                </a:lnTo>
                <a:lnTo>
                  <a:pt x="3347" y="28504"/>
                </a:lnTo>
                <a:lnTo>
                  <a:pt x="3167" y="28265"/>
                </a:lnTo>
                <a:lnTo>
                  <a:pt x="2928" y="28026"/>
                </a:lnTo>
                <a:lnTo>
                  <a:pt x="2630" y="27846"/>
                </a:lnTo>
                <a:lnTo>
                  <a:pt x="2211" y="27727"/>
                </a:lnTo>
                <a:lnTo>
                  <a:pt x="1494" y="27607"/>
                </a:lnTo>
                <a:lnTo>
                  <a:pt x="777" y="27547"/>
                </a:lnTo>
                <a:lnTo>
                  <a:pt x="478" y="27547"/>
                </a:lnTo>
                <a:lnTo>
                  <a:pt x="359" y="27607"/>
                </a:lnTo>
                <a:lnTo>
                  <a:pt x="120" y="27846"/>
                </a:lnTo>
                <a:lnTo>
                  <a:pt x="0" y="28145"/>
                </a:lnTo>
                <a:lnTo>
                  <a:pt x="0" y="28504"/>
                </a:lnTo>
                <a:lnTo>
                  <a:pt x="60" y="28862"/>
                </a:lnTo>
                <a:lnTo>
                  <a:pt x="239" y="29639"/>
                </a:lnTo>
                <a:lnTo>
                  <a:pt x="419" y="30236"/>
                </a:lnTo>
                <a:lnTo>
                  <a:pt x="1016" y="31671"/>
                </a:lnTo>
                <a:lnTo>
                  <a:pt x="1315" y="32328"/>
                </a:lnTo>
                <a:lnTo>
                  <a:pt x="1614" y="32866"/>
                </a:lnTo>
                <a:lnTo>
                  <a:pt x="2032" y="33403"/>
                </a:lnTo>
                <a:lnTo>
                  <a:pt x="2510" y="33941"/>
                </a:lnTo>
                <a:lnTo>
                  <a:pt x="3108" y="34479"/>
                </a:lnTo>
                <a:lnTo>
                  <a:pt x="3765" y="34957"/>
                </a:lnTo>
                <a:lnTo>
                  <a:pt x="4602" y="35495"/>
                </a:lnTo>
                <a:lnTo>
                  <a:pt x="5498" y="36033"/>
                </a:lnTo>
                <a:lnTo>
                  <a:pt x="6334" y="36511"/>
                </a:lnTo>
                <a:lnTo>
                  <a:pt x="7231" y="36929"/>
                </a:lnTo>
                <a:lnTo>
                  <a:pt x="8187" y="37347"/>
                </a:lnTo>
                <a:lnTo>
                  <a:pt x="9083" y="37706"/>
                </a:lnTo>
                <a:lnTo>
                  <a:pt x="10039" y="38064"/>
                </a:lnTo>
                <a:lnTo>
                  <a:pt x="10995" y="38363"/>
                </a:lnTo>
                <a:lnTo>
                  <a:pt x="12728" y="38781"/>
                </a:lnTo>
                <a:lnTo>
                  <a:pt x="14401" y="39080"/>
                </a:lnTo>
                <a:lnTo>
                  <a:pt x="16134" y="39319"/>
                </a:lnTo>
                <a:lnTo>
                  <a:pt x="17867" y="39379"/>
                </a:lnTo>
                <a:lnTo>
                  <a:pt x="19600" y="39379"/>
                </a:lnTo>
                <a:lnTo>
                  <a:pt x="21273" y="39200"/>
                </a:lnTo>
                <a:lnTo>
                  <a:pt x="23006" y="38961"/>
                </a:lnTo>
                <a:lnTo>
                  <a:pt x="24620" y="38542"/>
                </a:lnTo>
                <a:lnTo>
                  <a:pt x="26293" y="38064"/>
                </a:lnTo>
                <a:lnTo>
                  <a:pt x="27846" y="37467"/>
                </a:lnTo>
                <a:lnTo>
                  <a:pt x="29400" y="36750"/>
                </a:lnTo>
                <a:lnTo>
                  <a:pt x="30894" y="35913"/>
                </a:lnTo>
                <a:lnTo>
                  <a:pt x="32388" y="35017"/>
                </a:lnTo>
                <a:lnTo>
                  <a:pt x="33762" y="33941"/>
                </a:lnTo>
                <a:lnTo>
                  <a:pt x="35077" y="32806"/>
                </a:lnTo>
                <a:lnTo>
                  <a:pt x="36272" y="31551"/>
                </a:lnTo>
                <a:lnTo>
                  <a:pt x="36929" y="30774"/>
                </a:lnTo>
                <a:lnTo>
                  <a:pt x="37527" y="30057"/>
                </a:lnTo>
                <a:lnTo>
                  <a:pt x="38064" y="29280"/>
                </a:lnTo>
                <a:lnTo>
                  <a:pt x="38602" y="28444"/>
                </a:lnTo>
                <a:lnTo>
                  <a:pt x="39080" y="27667"/>
                </a:lnTo>
                <a:lnTo>
                  <a:pt x="39558" y="26830"/>
                </a:lnTo>
                <a:lnTo>
                  <a:pt x="39977" y="25934"/>
                </a:lnTo>
                <a:lnTo>
                  <a:pt x="40335" y="25098"/>
                </a:lnTo>
                <a:lnTo>
                  <a:pt x="41052" y="23305"/>
                </a:lnTo>
                <a:lnTo>
                  <a:pt x="41590" y="21512"/>
                </a:lnTo>
                <a:lnTo>
                  <a:pt x="42008" y="19600"/>
                </a:lnTo>
                <a:lnTo>
                  <a:pt x="42307" y="17688"/>
                </a:lnTo>
                <a:lnTo>
                  <a:pt x="42546" y="15477"/>
                </a:lnTo>
                <a:lnTo>
                  <a:pt x="42606" y="13266"/>
                </a:lnTo>
                <a:lnTo>
                  <a:pt x="42666" y="11055"/>
                </a:lnTo>
                <a:lnTo>
                  <a:pt x="42606" y="8784"/>
                </a:lnTo>
                <a:lnTo>
                  <a:pt x="42486" y="7709"/>
                </a:lnTo>
                <a:lnTo>
                  <a:pt x="42427" y="7111"/>
                </a:lnTo>
                <a:lnTo>
                  <a:pt x="42486" y="6573"/>
                </a:lnTo>
                <a:lnTo>
                  <a:pt x="43024" y="5558"/>
                </a:lnTo>
                <a:lnTo>
                  <a:pt x="43323" y="4781"/>
                </a:lnTo>
                <a:lnTo>
                  <a:pt x="43681" y="3645"/>
                </a:lnTo>
                <a:lnTo>
                  <a:pt x="43801" y="3108"/>
                </a:lnTo>
                <a:lnTo>
                  <a:pt x="43861" y="2570"/>
                </a:lnTo>
                <a:lnTo>
                  <a:pt x="43801" y="2211"/>
                </a:lnTo>
                <a:lnTo>
                  <a:pt x="43741" y="2032"/>
                </a:lnTo>
                <a:lnTo>
                  <a:pt x="43622" y="1912"/>
                </a:lnTo>
                <a:lnTo>
                  <a:pt x="43502" y="1673"/>
                </a:lnTo>
                <a:lnTo>
                  <a:pt x="43383" y="1434"/>
                </a:lnTo>
                <a:lnTo>
                  <a:pt x="43024" y="956"/>
                </a:lnTo>
                <a:lnTo>
                  <a:pt x="42546" y="598"/>
                </a:lnTo>
                <a:lnTo>
                  <a:pt x="41949" y="299"/>
                </a:lnTo>
                <a:lnTo>
                  <a:pt x="41351" y="120"/>
                </a:lnTo>
                <a:lnTo>
                  <a:pt x="40753"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8"/>
          <p:cNvSpPr/>
          <p:nvPr/>
        </p:nvSpPr>
        <p:spPr>
          <a:xfrm>
            <a:off x="7317562" y="2528710"/>
            <a:ext cx="220297" cy="237680"/>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8"/>
          <p:cNvSpPr/>
          <p:nvPr/>
        </p:nvSpPr>
        <p:spPr>
          <a:xfrm rot="-830047">
            <a:off x="6946689" y="2203902"/>
            <a:ext cx="287064" cy="735692"/>
          </a:xfrm>
          <a:custGeom>
            <a:avLst/>
            <a:gdLst/>
            <a:ahLst/>
            <a:cxnLst/>
            <a:rect l="l" t="t" r="r" b="b"/>
            <a:pathLst>
              <a:path w="12848" h="32927" extrusionOk="0">
                <a:moveTo>
                  <a:pt x="3825" y="1017"/>
                </a:moveTo>
                <a:lnTo>
                  <a:pt x="3944" y="1256"/>
                </a:lnTo>
                <a:lnTo>
                  <a:pt x="4004" y="1495"/>
                </a:lnTo>
                <a:lnTo>
                  <a:pt x="4004" y="2152"/>
                </a:lnTo>
                <a:lnTo>
                  <a:pt x="4004" y="2750"/>
                </a:lnTo>
                <a:lnTo>
                  <a:pt x="4004" y="3347"/>
                </a:lnTo>
                <a:lnTo>
                  <a:pt x="4183" y="4961"/>
                </a:lnTo>
                <a:lnTo>
                  <a:pt x="4362" y="6574"/>
                </a:lnTo>
                <a:lnTo>
                  <a:pt x="4840" y="9681"/>
                </a:lnTo>
                <a:lnTo>
                  <a:pt x="5319" y="12729"/>
                </a:lnTo>
                <a:lnTo>
                  <a:pt x="4123" y="11653"/>
                </a:lnTo>
                <a:lnTo>
                  <a:pt x="2869" y="10578"/>
                </a:lnTo>
                <a:lnTo>
                  <a:pt x="2151" y="10100"/>
                </a:lnTo>
                <a:lnTo>
                  <a:pt x="1733" y="9801"/>
                </a:lnTo>
                <a:lnTo>
                  <a:pt x="1554" y="9622"/>
                </a:lnTo>
                <a:lnTo>
                  <a:pt x="1494" y="9502"/>
                </a:lnTo>
                <a:lnTo>
                  <a:pt x="1434" y="9323"/>
                </a:lnTo>
                <a:lnTo>
                  <a:pt x="1494" y="9084"/>
                </a:lnTo>
                <a:lnTo>
                  <a:pt x="1614" y="8606"/>
                </a:lnTo>
                <a:lnTo>
                  <a:pt x="1853" y="7709"/>
                </a:lnTo>
                <a:lnTo>
                  <a:pt x="2271" y="5976"/>
                </a:lnTo>
                <a:lnTo>
                  <a:pt x="2749" y="4303"/>
                </a:lnTo>
                <a:lnTo>
                  <a:pt x="3825" y="1017"/>
                </a:lnTo>
                <a:close/>
                <a:moveTo>
                  <a:pt x="4542" y="1973"/>
                </a:moveTo>
                <a:lnTo>
                  <a:pt x="5079" y="2690"/>
                </a:lnTo>
                <a:lnTo>
                  <a:pt x="5617" y="3467"/>
                </a:lnTo>
                <a:lnTo>
                  <a:pt x="6693" y="5020"/>
                </a:lnTo>
                <a:lnTo>
                  <a:pt x="7589" y="6574"/>
                </a:lnTo>
                <a:lnTo>
                  <a:pt x="8486" y="8247"/>
                </a:lnTo>
                <a:lnTo>
                  <a:pt x="9203" y="9920"/>
                </a:lnTo>
                <a:lnTo>
                  <a:pt x="9621" y="10757"/>
                </a:lnTo>
                <a:lnTo>
                  <a:pt x="9800" y="11175"/>
                </a:lnTo>
                <a:lnTo>
                  <a:pt x="9860" y="11534"/>
                </a:lnTo>
                <a:lnTo>
                  <a:pt x="9800" y="11952"/>
                </a:lnTo>
                <a:lnTo>
                  <a:pt x="9621" y="12251"/>
                </a:lnTo>
                <a:lnTo>
                  <a:pt x="9083" y="12968"/>
                </a:lnTo>
                <a:lnTo>
                  <a:pt x="7888" y="14581"/>
                </a:lnTo>
                <a:lnTo>
                  <a:pt x="6633" y="16254"/>
                </a:lnTo>
                <a:lnTo>
                  <a:pt x="6334" y="14521"/>
                </a:lnTo>
                <a:lnTo>
                  <a:pt x="6095" y="12789"/>
                </a:lnTo>
                <a:lnTo>
                  <a:pt x="5617" y="9203"/>
                </a:lnTo>
                <a:lnTo>
                  <a:pt x="5139" y="5558"/>
                </a:lnTo>
                <a:lnTo>
                  <a:pt x="4840" y="3766"/>
                </a:lnTo>
                <a:lnTo>
                  <a:pt x="4542" y="1973"/>
                </a:lnTo>
                <a:close/>
                <a:moveTo>
                  <a:pt x="1375" y="9980"/>
                </a:moveTo>
                <a:lnTo>
                  <a:pt x="2630" y="11354"/>
                </a:lnTo>
                <a:lnTo>
                  <a:pt x="3944" y="12609"/>
                </a:lnTo>
                <a:lnTo>
                  <a:pt x="4601" y="13267"/>
                </a:lnTo>
                <a:lnTo>
                  <a:pt x="5139" y="13864"/>
                </a:lnTo>
                <a:lnTo>
                  <a:pt x="5319" y="14163"/>
                </a:lnTo>
                <a:lnTo>
                  <a:pt x="5498" y="14521"/>
                </a:lnTo>
                <a:lnTo>
                  <a:pt x="5677" y="14940"/>
                </a:lnTo>
                <a:lnTo>
                  <a:pt x="5737" y="15418"/>
                </a:lnTo>
                <a:lnTo>
                  <a:pt x="6394" y="18884"/>
                </a:lnTo>
                <a:lnTo>
                  <a:pt x="7111" y="22290"/>
                </a:lnTo>
                <a:lnTo>
                  <a:pt x="3406" y="20198"/>
                </a:lnTo>
                <a:lnTo>
                  <a:pt x="2570" y="19780"/>
                </a:lnTo>
                <a:lnTo>
                  <a:pt x="2151" y="19541"/>
                </a:lnTo>
                <a:lnTo>
                  <a:pt x="1793" y="19302"/>
                </a:lnTo>
                <a:lnTo>
                  <a:pt x="1375" y="19003"/>
                </a:lnTo>
                <a:lnTo>
                  <a:pt x="1195" y="18824"/>
                </a:lnTo>
                <a:lnTo>
                  <a:pt x="1136" y="18704"/>
                </a:lnTo>
                <a:lnTo>
                  <a:pt x="1016" y="18346"/>
                </a:lnTo>
                <a:lnTo>
                  <a:pt x="956" y="17689"/>
                </a:lnTo>
                <a:lnTo>
                  <a:pt x="897" y="16732"/>
                </a:lnTo>
                <a:lnTo>
                  <a:pt x="837" y="15776"/>
                </a:lnTo>
                <a:lnTo>
                  <a:pt x="897" y="13864"/>
                </a:lnTo>
                <a:lnTo>
                  <a:pt x="1076" y="11892"/>
                </a:lnTo>
                <a:lnTo>
                  <a:pt x="1375" y="9980"/>
                </a:lnTo>
                <a:close/>
                <a:moveTo>
                  <a:pt x="10218" y="12669"/>
                </a:moveTo>
                <a:lnTo>
                  <a:pt x="10577" y="13864"/>
                </a:lnTo>
                <a:lnTo>
                  <a:pt x="10936" y="15059"/>
                </a:lnTo>
                <a:lnTo>
                  <a:pt x="11294" y="16613"/>
                </a:lnTo>
                <a:lnTo>
                  <a:pt x="11593" y="18286"/>
                </a:lnTo>
                <a:lnTo>
                  <a:pt x="11712" y="19123"/>
                </a:lnTo>
                <a:lnTo>
                  <a:pt x="11832" y="19959"/>
                </a:lnTo>
                <a:lnTo>
                  <a:pt x="11832" y="20796"/>
                </a:lnTo>
                <a:lnTo>
                  <a:pt x="11772" y="21573"/>
                </a:lnTo>
                <a:lnTo>
                  <a:pt x="11712" y="22110"/>
                </a:lnTo>
                <a:lnTo>
                  <a:pt x="11593" y="22349"/>
                </a:lnTo>
                <a:lnTo>
                  <a:pt x="11473" y="22469"/>
                </a:lnTo>
                <a:lnTo>
                  <a:pt x="11175" y="22827"/>
                </a:lnTo>
                <a:lnTo>
                  <a:pt x="10696" y="23246"/>
                </a:lnTo>
                <a:lnTo>
                  <a:pt x="9621" y="24321"/>
                </a:lnTo>
                <a:lnTo>
                  <a:pt x="9143" y="24859"/>
                </a:lnTo>
                <a:lnTo>
                  <a:pt x="8665" y="25457"/>
                </a:lnTo>
                <a:lnTo>
                  <a:pt x="7828" y="21871"/>
                </a:lnTo>
                <a:lnTo>
                  <a:pt x="7051" y="18286"/>
                </a:lnTo>
                <a:lnTo>
                  <a:pt x="6872" y="17449"/>
                </a:lnTo>
                <a:lnTo>
                  <a:pt x="6812" y="17210"/>
                </a:lnTo>
                <a:lnTo>
                  <a:pt x="6812" y="16912"/>
                </a:lnTo>
                <a:lnTo>
                  <a:pt x="6872" y="16673"/>
                </a:lnTo>
                <a:lnTo>
                  <a:pt x="6992" y="16434"/>
                </a:lnTo>
                <a:lnTo>
                  <a:pt x="7231" y="16135"/>
                </a:lnTo>
                <a:lnTo>
                  <a:pt x="7470" y="15836"/>
                </a:lnTo>
                <a:lnTo>
                  <a:pt x="8904" y="14282"/>
                </a:lnTo>
                <a:lnTo>
                  <a:pt x="10218" y="12669"/>
                </a:lnTo>
                <a:close/>
                <a:moveTo>
                  <a:pt x="1375" y="19959"/>
                </a:moveTo>
                <a:lnTo>
                  <a:pt x="1972" y="20437"/>
                </a:lnTo>
                <a:lnTo>
                  <a:pt x="2689" y="20915"/>
                </a:lnTo>
                <a:lnTo>
                  <a:pt x="4064" y="21692"/>
                </a:lnTo>
                <a:lnTo>
                  <a:pt x="5498" y="22469"/>
                </a:lnTo>
                <a:lnTo>
                  <a:pt x="6215" y="22887"/>
                </a:lnTo>
                <a:lnTo>
                  <a:pt x="6812" y="23365"/>
                </a:lnTo>
                <a:lnTo>
                  <a:pt x="7111" y="23604"/>
                </a:lnTo>
                <a:lnTo>
                  <a:pt x="7290" y="23903"/>
                </a:lnTo>
                <a:lnTo>
                  <a:pt x="7529" y="24202"/>
                </a:lnTo>
                <a:lnTo>
                  <a:pt x="7709" y="24620"/>
                </a:lnTo>
                <a:lnTo>
                  <a:pt x="8007" y="25516"/>
                </a:lnTo>
                <a:lnTo>
                  <a:pt x="8247" y="26473"/>
                </a:lnTo>
                <a:lnTo>
                  <a:pt x="8665" y="28504"/>
                </a:lnTo>
                <a:lnTo>
                  <a:pt x="8844" y="29401"/>
                </a:lnTo>
                <a:lnTo>
                  <a:pt x="9023" y="30177"/>
                </a:lnTo>
                <a:lnTo>
                  <a:pt x="9023" y="30177"/>
                </a:lnTo>
                <a:lnTo>
                  <a:pt x="6633" y="27847"/>
                </a:lnTo>
                <a:lnTo>
                  <a:pt x="5498" y="26652"/>
                </a:lnTo>
                <a:lnTo>
                  <a:pt x="4362" y="25397"/>
                </a:lnTo>
                <a:lnTo>
                  <a:pt x="3466" y="24142"/>
                </a:lnTo>
                <a:lnTo>
                  <a:pt x="2988" y="23485"/>
                </a:lnTo>
                <a:lnTo>
                  <a:pt x="2570" y="22827"/>
                </a:lnTo>
                <a:lnTo>
                  <a:pt x="2211" y="22110"/>
                </a:lnTo>
                <a:lnTo>
                  <a:pt x="1912" y="21453"/>
                </a:lnTo>
                <a:lnTo>
                  <a:pt x="1614" y="20676"/>
                </a:lnTo>
                <a:lnTo>
                  <a:pt x="1375" y="19959"/>
                </a:lnTo>
                <a:close/>
                <a:moveTo>
                  <a:pt x="11832" y="23485"/>
                </a:moveTo>
                <a:lnTo>
                  <a:pt x="11712" y="25636"/>
                </a:lnTo>
                <a:lnTo>
                  <a:pt x="11473" y="27727"/>
                </a:lnTo>
                <a:lnTo>
                  <a:pt x="11055" y="29759"/>
                </a:lnTo>
                <a:lnTo>
                  <a:pt x="10577" y="31850"/>
                </a:lnTo>
                <a:lnTo>
                  <a:pt x="10278" y="31432"/>
                </a:lnTo>
                <a:lnTo>
                  <a:pt x="9979" y="30835"/>
                </a:lnTo>
                <a:lnTo>
                  <a:pt x="9740" y="30237"/>
                </a:lnTo>
                <a:lnTo>
                  <a:pt x="9501" y="29520"/>
                </a:lnTo>
                <a:lnTo>
                  <a:pt x="9203" y="28086"/>
                </a:lnTo>
                <a:lnTo>
                  <a:pt x="9083" y="27429"/>
                </a:lnTo>
                <a:lnTo>
                  <a:pt x="9023" y="26891"/>
                </a:lnTo>
                <a:lnTo>
                  <a:pt x="9023" y="26293"/>
                </a:lnTo>
                <a:lnTo>
                  <a:pt x="9023" y="26114"/>
                </a:lnTo>
                <a:lnTo>
                  <a:pt x="9083" y="25994"/>
                </a:lnTo>
                <a:lnTo>
                  <a:pt x="9382" y="25755"/>
                </a:lnTo>
                <a:lnTo>
                  <a:pt x="9920" y="25337"/>
                </a:lnTo>
                <a:lnTo>
                  <a:pt x="10876" y="24441"/>
                </a:lnTo>
                <a:lnTo>
                  <a:pt x="11832" y="23485"/>
                </a:lnTo>
                <a:close/>
                <a:moveTo>
                  <a:pt x="3526" y="1"/>
                </a:moveTo>
                <a:lnTo>
                  <a:pt x="3586" y="61"/>
                </a:lnTo>
                <a:lnTo>
                  <a:pt x="3586" y="120"/>
                </a:lnTo>
                <a:lnTo>
                  <a:pt x="3586" y="479"/>
                </a:lnTo>
                <a:lnTo>
                  <a:pt x="3466" y="897"/>
                </a:lnTo>
                <a:lnTo>
                  <a:pt x="3287" y="1375"/>
                </a:lnTo>
                <a:lnTo>
                  <a:pt x="2809" y="2391"/>
                </a:lnTo>
                <a:lnTo>
                  <a:pt x="2570" y="2989"/>
                </a:lnTo>
                <a:lnTo>
                  <a:pt x="1853" y="4841"/>
                </a:lnTo>
                <a:lnTo>
                  <a:pt x="1315" y="6813"/>
                </a:lnTo>
                <a:lnTo>
                  <a:pt x="956" y="8247"/>
                </a:lnTo>
                <a:lnTo>
                  <a:pt x="658" y="9681"/>
                </a:lnTo>
                <a:lnTo>
                  <a:pt x="419" y="11115"/>
                </a:lnTo>
                <a:lnTo>
                  <a:pt x="239" y="12609"/>
                </a:lnTo>
                <a:lnTo>
                  <a:pt x="60" y="14521"/>
                </a:lnTo>
                <a:lnTo>
                  <a:pt x="0" y="15478"/>
                </a:lnTo>
                <a:lnTo>
                  <a:pt x="60" y="16434"/>
                </a:lnTo>
                <a:lnTo>
                  <a:pt x="120" y="17330"/>
                </a:lnTo>
                <a:lnTo>
                  <a:pt x="180" y="18226"/>
                </a:lnTo>
                <a:lnTo>
                  <a:pt x="359" y="19063"/>
                </a:lnTo>
                <a:lnTo>
                  <a:pt x="538" y="19899"/>
                </a:lnTo>
                <a:lnTo>
                  <a:pt x="777" y="20736"/>
                </a:lnTo>
                <a:lnTo>
                  <a:pt x="1076" y="21573"/>
                </a:lnTo>
                <a:lnTo>
                  <a:pt x="1375" y="22409"/>
                </a:lnTo>
                <a:lnTo>
                  <a:pt x="1793" y="23246"/>
                </a:lnTo>
                <a:lnTo>
                  <a:pt x="2211" y="24023"/>
                </a:lnTo>
                <a:lnTo>
                  <a:pt x="2689" y="24799"/>
                </a:lnTo>
                <a:lnTo>
                  <a:pt x="3227" y="25636"/>
                </a:lnTo>
                <a:lnTo>
                  <a:pt x="3825" y="26413"/>
                </a:lnTo>
                <a:lnTo>
                  <a:pt x="5020" y="27847"/>
                </a:lnTo>
                <a:lnTo>
                  <a:pt x="6215" y="29221"/>
                </a:lnTo>
                <a:lnTo>
                  <a:pt x="7529" y="30596"/>
                </a:lnTo>
                <a:lnTo>
                  <a:pt x="8187" y="31193"/>
                </a:lnTo>
                <a:lnTo>
                  <a:pt x="8904" y="31850"/>
                </a:lnTo>
                <a:lnTo>
                  <a:pt x="9083" y="32030"/>
                </a:lnTo>
                <a:lnTo>
                  <a:pt x="9382" y="32329"/>
                </a:lnTo>
                <a:lnTo>
                  <a:pt x="9621" y="32627"/>
                </a:lnTo>
                <a:lnTo>
                  <a:pt x="9800" y="32807"/>
                </a:lnTo>
                <a:lnTo>
                  <a:pt x="10099" y="32926"/>
                </a:lnTo>
                <a:lnTo>
                  <a:pt x="10159" y="32926"/>
                </a:lnTo>
                <a:lnTo>
                  <a:pt x="10278" y="32807"/>
                </a:lnTo>
                <a:lnTo>
                  <a:pt x="10577" y="32687"/>
                </a:lnTo>
                <a:lnTo>
                  <a:pt x="10876" y="32627"/>
                </a:lnTo>
                <a:lnTo>
                  <a:pt x="11115" y="32508"/>
                </a:lnTo>
                <a:lnTo>
                  <a:pt x="11294" y="32329"/>
                </a:lnTo>
                <a:lnTo>
                  <a:pt x="11414" y="32149"/>
                </a:lnTo>
                <a:lnTo>
                  <a:pt x="11593" y="31671"/>
                </a:lnTo>
                <a:lnTo>
                  <a:pt x="11772" y="30954"/>
                </a:lnTo>
                <a:lnTo>
                  <a:pt x="12190" y="28982"/>
                </a:lnTo>
                <a:lnTo>
                  <a:pt x="12549" y="26951"/>
                </a:lnTo>
                <a:lnTo>
                  <a:pt x="12728" y="24919"/>
                </a:lnTo>
                <a:lnTo>
                  <a:pt x="12848" y="22887"/>
                </a:lnTo>
                <a:lnTo>
                  <a:pt x="12788" y="20856"/>
                </a:lnTo>
                <a:lnTo>
                  <a:pt x="12609" y="18824"/>
                </a:lnTo>
                <a:lnTo>
                  <a:pt x="12310" y="16792"/>
                </a:lnTo>
                <a:lnTo>
                  <a:pt x="11892" y="14820"/>
                </a:lnTo>
                <a:lnTo>
                  <a:pt x="11354" y="12669"/>
                </a:lnTo>
                <a:lnTo>
                  <a:pt x="10995" y="11593"/>
                </a:lnTo>
                <a:lnTo>
                  <a:pt x="10637" y="10578"/>
                </a:lnTo>
                <a:lnTo>
                  <a:pt x="10218" y="9562"/>
                </a:lnTo>
                <a:lnTo>
                  <a:pt x="9800" y="8546"/>
                </a:lnTo>
                <a:lnTo>
                  <a:pt x="9322" y="7530"/>
                </a:lnTo>
                <a:lnTo>
                  <a:pt x="8784" y="6514"/>
                </a:lnTo>
                <a:lnTo>
                  <a:pt x="7828" y="4781"/>
                </a:lnTo>
                <a:lnTo>
                  <a:pt x="7231" y="3766"/>
                </a:lnTo>
                <a:lnTo>
                  <a:pt x="6633" y="2809"/>
                </a:lnTo>
                <a:lnTo>
                  <a:pt x="5916" y="1853"/>
                </a:lnTo>
                <a:lnTo>
                  <a:pt x="5139" y="1077"/>
                </a:lnTo>
                <a:lnTo>
                  <a:pt x="4781" y="718"/>
                </a:lnTo>
                <a:lnTo>
                  <a:pt x="4362" y="419"/>
                </a:lnTo>
                <a:lnTo>
                  <a:pt x="3944" y="180"/>
                </a:lnTo>
                <a:lnTo>
                  <a:pt x="3526"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8"/>
          <p:cNvSpPr/>
          <p:nvPr/>
        </p:nvSpPr>
        <p:spPr>
          <a:xfrm>
            <a:off x="6947912" y="-65921"/>
            <a:ext cx="457954" cy="349817"/>
          </a:xfrm>
          <a:custGeom>
            <a:avLst/>
            <a:gdLst/>
            <a:ahLst/>
            <a:cxnLst/>
            <a:rect l="l" t="t" r="r" b="b"/>
            <a:pathLst>
              <a:path w="20497" h="15657" extrusionOk="0">
                <a:moveTo>
                  <a:pt x="5199" y="1793"/>
                </a:moveTo>
                <a:lnTo>
                  <a:pt x="3944" y="1853"/>
                </a:lnTo>
                <a:lnTo>
                  <a:pt x="3347" y="1912"/>
                </a:lnTo>
                <a:lnTo>
                  <a:pt x="2809" y="2032"/>
                </a:lnTo>
                <a:lnTo>
                  <a:pt x="2451" y="2152"/>
                </a:lnTo>
                <a:lnTo>
                  <a:pt x="2331" y="2271"/>
                </a:lnTo>
                <a:lnTo>
                  <a:pt x="2271" y="2391"/>
                </a:lnTo>
                <a:lnTo>
                  <a:pt x="2331" y="2510"/>
                </a:lnTo>
                <a:lnTo>
                  <a:pt x="2510" y="2630"/>
                </a:lnTo>
                <a:lnTo>
                  <a:pt x="2690" y="2689"/>
                </a:lnTo>
                <a:lnTo>
                  <a:pt x="2929" y="2749"/>
                </a:lnTo>
                <a:lnTo>
                  <a:pt x="3586" y="2689"/>
                </a:lnTo>
                <a:lnTo>
                  <a:pt x="4303" y="2570"/>
                </a:lnTo>
                <a:lnTo>
                  <a:pt x="5020" y="2391"/>
                </a:lnTo>
                <a:lnTo>
                  <a:pt x="5558" y="2152"/>
                </a:lnTo>
                <a:lnTo>
                  <a:pt x="5916" y="1972"/>
                </a:lnTo>
                <a:lnTo>
                  <a:pt x="5916" y="1912"/>
                </a:lnTo>
                <a:lnTo>
                  <a:pt x="5916" y="1853"/>
                </a:lnTo>
                <a:lnTo>
                  <a:pt x="5618" y="1793"/>
                </a:lnTo>
                <a:close/>
                <a:moveTo>
                  <a:pt x="5618" y="777"/>
                </a:moveTo>
                <a:lnTo>
                  <a:pt x="6275" y="837"/>
                </a:lnTo>
                <a:lnTo>
                  <a:pt x="6872" y="1076"/>
                </a:lnTo>
                <a:lnTo>
                  <a:pt x="7111" y="1195"/>
                </a:lnTo>
                <a:lnTo>
                  <a:pt x="7350" y="1375"/>
                </a:lnTo>
                <a:lnTo>
                  <a:pt x="7590" y="1554"/>
                </a:lnTo>
                <a:lnTo>
                  <a:pt x="7769" y="1793"/>
                </a:lnTo>
                <a:lnTo>
                  <a:pt x="7888" y="2032"/>
                </a:lnTo>
                <a:lnTo>
                  <a:pt x="8008" y="2331"/>
                </a:lnTo>
                <a:lnTo>
                  <a:pt x="8127" y="2630"/>
                </a:lnTo>
                <a:lnTo>
                  <a:pt x="8127" y="2988"/>
                </a:lnTo>
                <a:lnTo>
                  <a:pt x="8127" y="3347"/>
                </a:lnTo>
                <a:lnTo>
                  <a:pt x="8068" y="3705"/>
                </a:lnTo>
                <a:lnTo>
                  <a:pt x="8008" y="4004"/>
                </a:lnTo>
                <a:lnTo>
                  <a:pt x="7888" y="4303"/>
                </a:lnTo>
                <a:lnTo>
                  <a:pt x="7590" y="4900"/>
                </a:lnTo>
                <a:lnTo>
                  <a:pt x="7171" y="5378"/>
                </a:lnTo>
                <a:lnTo>
                  <a:pt x="6633" y="5737"/>
                </a:lnTo>
                <a:lnTo>
                  <a:pt x="6096" y="6095"/>
                </a:lnTo>
                <a:lnTo>
                  <a:pt x="5438" y="6334"/>
                </a:lnTo>
                <a:lnTo>
                  <a:pt x="4841" y="6514"/>
                </a:lnTo>
                <a:lnTo>
                  <a:pt x="4183" y="6573"/>
                </a:lnTo>
                <a:lnTo>
                  <a:pt x="3526" y="6514"/>
                </a:lnTo>
                <a:lnTo>
                  <a:pt x="2869" y="6394"/>
                </a:lnTo>
                <a:lnTo>
                  <a:pt x="2331" y="6215"/>
                </a:lnTo>
                <a:lnTo>
                  <a:pt x="1853" y="5856"/>
                </a:lnTo>
                <a:lnTo>
                  <a:pt x="1614" y="5677"/>
                </a:lnTo>
                <a:lnTo>
                  <a:pt x="1435" y="5438"/>
                </a:lnTo>
                <a:lnTo>
                  <a:pt x="1255" y="5199"/>
                </a:lnTo>
                <a:lnTo>
                  <a:pt x="1076" y="4900"/>
                </a:lnTo>
                <a:lnTo>
                  <a:pt x="1016" y="4601"/>
                </a:lnTo>
                <a:lnTo>
                  <a:pt x="897" y="4243"/>
                </a:lnTo>
                <a:lnTo>
                  <a:pt x="897" y="3944"/>
                </a:lnTo>
                <a:lnTo>
                  <a:pt x="897" y="3645"/>
                </a:lnTo>
                <a:lnTo>
                  <a:pt x="957" y="3347"/>
                </a:lnTo>
                <a:lnTo>
                  <a:pt x="1016" y="3048"/>
                </a:lnTo>
                <a:lnTo>
                  <a:pt x="1196" y="2749"/>
                </a:lnTo>
                <a:lnTo>
                  <a:pt x="1375" y="2510"/>
                </a:lnTo>
                <a:lnTo>
                  <a:pt x="1793" y="2032"/>
                </a:lnTo>
                <a:lnTo>
                  <a:pt x="2271" y="1614"/>
                </a:lnTo>
                <a:lnTo>
                  <a:pt x="2929" y="1315"/>
                </a:lnTo>
                <a:lnTo>
                  <a:pt x="3586" y="1016"/>
                </a:lnTo>
                <a:lnTo>
                  <a:pt x="4243" y="837"/>
                </a:lnTo>
                <a:lnTo>
                  <a:pt x="4960" y="777"/>
                </a:lnTo>
                <a:close/>
                <a:moveTo>
                  <a:pt x="4721" y="0"/>
                </a:moveTo>
                <a:lnTo>
                  <a:pt x="4243" y="60"/>
                </a:lnTo>
                <a:lnTo>
                  <a:pt x="3885" y="120"/>
                </a:lnTo>
                <a:lnTo>
                  <a:pt x="3765" y="180"/>
                </a:lnTo>
                <a:lnTo>
                  <a:pt x="3705" y="299"/>
                </a:lnTo>
                <a:lnTo>
                  <a:pt x="3765" y="359"/>
                </a:lnTo>
                <a:lnTo>
                  <a:pt x="3825" y="478"/>
                </a:lnTo>
                <a:lnTo>
                  <a:pt x="3227" y="598"/>
                </a:lnTo>
                <a:lnTo>
                  <a:pt x="2570" y="777"/>
                </a:lnTo>
                <a:lnTo>
                  <a:pt x="2032" y="1016"/>
                </a:lnTo>
                <a:lnTo>
                  <a:pt x="1554" y="1315"/>
                </a:lnTo>
                <a:lnTo>
                  <a:pt x="1076" y="1733"/>
                </a:lnTo>
                <a:lnTo>
                  <a:pt x="718" y="2152"/>
                </a:lnTo>
                <a:lnTo>
                  <a:pt x="419" y="2630"/>
                </a:lnTo>
                <a:lnTo>
                  <a:pt x="180" y="3108"/>
                </a:lnTo>
                <a:lnTo>
                  <a:pt x="60" y="3645"/>
                </a:lnTo>
                <a:lnTo>
                  <a:pt x="1" y="4123"/>
                </a:lnTo>
                <a:lnTo>
                  <a:pt x="60" y="4661"/>
                </a:lnTo>
                <a:lnTo>
                  <a:pt x="180" y="5139"/>
                </a:lnTo>
                <a:lnTo>
                  <a:pt x="479" y="5617"/>
                </a:lnTo>
                <a:lnTo>
                  <a:pt x="837" y="6095"/>
                </a:lnTo>
                <a:lnTo>
                  <a:pt x="1375" y="6454"/>
                </a:lnTo>
                <a:lnTo>
                  <a:pt x="1973" y="6812"/>
                </a:lnTo>
                <a:lnTo>
                  <a:pt x="2570" y="7051"/>
                </a:lnTo>
                <a:lnTo>
                  <a:pt x="3168" y="7171"/>
                </a:lnTo>
                <a:lnTo>
                  <a:pt x="3765" y="7290"/>
                </a:lnTo>
                <a:lnTo>
                  <a:pt x="4901" y="7290"/>
                </a:lnTo>
                <a:lnTo>
                  <a:pt x="5438" y="7171"/>
                </a:lnTo>
                <a:lnTo>
                  <a:pt x="5976" y="6992"/>
                </a:lnTo>
                <a:lnTo>
                  <a:pt x="6514" y="6753"/>
                </a:lnTo>
                <a:lnTo>
                  <a:pt x="6992" y="6514"/>
                </a:lnTo>
                <a:lnTo>
                  <a:pt x="7410" y="6155"/>
                </a:lnTo>
                <a:lnTo>
                  <a:pt x="7829" y="5797"/>
                </a:lnTo>
                <a:lnTo>
                  <a:pt x="8127" y="5319"/>
                </a:lnTo>
                <a:lnTo>
                  <a:pt x="8426" y="4840"/>
                </a:lnTo>
                <a:lnTo>
                  <a:pt x="8605" y="4303"/>
                </a:lnTo>
                <a:lnTo>
                  <a:pt x="8725" y="3645"/>
                </a:lnTo>
                <a:lnTo>
                  <a:pt x="8785" y="3048"/>
                </a:lnTo>
                <a:lnTo>
                  <a:pt x="8785" y="2450"/>
                </a:lnTo>
                <a:lnTo>
                  <a:pt x="8665" y="1912"/>
                </a:lnTo>
                <a:lnTo>
                  <a:pt x="8426" y="1434"/>
                </a:lnTo>
                <a:lnTo>
                  <a:pt x="8127" y="1016"/>
                </a:lnTo>
                <a:lnTo>
                  <a:pt x="7769" y="717"/>
                </a:lnTo>
                <a:lnTo>
                  <a:pt x="7350" y="419"/>
                </a:lnTo>
                <a:lnTo>
                  <a:pt x="6872" y="180"/>
                </a:lnTo>
                <a:lnTo>
                  <a:pt x="6335" y="60"/>
                </a:lnTo>
                <a:lnTo>
                  <a:pt x="5737" y="0"/>
                </a:lnTo>
                <a:close/>
                <a:moveTo>
                  <a:pt x="16553" y="7290"/>
                </a:moveTo>
                <a:lnTo>
                  <a:pt x="16254" y="7410"/>
                </a:lnTo>
                <a:lnTo>
                  <a:pt x="16075" y="7470"/>
                </a:lnTo>
                <a:lnTo>
                  <a:pt x="15895" y="7649"/>
                </a:lnTo>
                <a:lnTo>
                  <a:pt x="15776" y="7768"/>
                </a:lnTo>
                <a:lnTo>
                  <a:pt x="15716" y="7948"/>
                </a:lnTo>
                <a:lnTo>
                  <a:pt x="15716" y="8127"/>
                </a:lnTo>
                <a:lnTo>
                  <a:pt x="15776" y="8366"/>
                </a:lnTo>
                <a:lnTo>
                  <a:pt x="15836" y="8545"/>
                </a:lnTo>
                <a:lnTo>
                  <a:pt x="16015" y="8904"/>
                </a:lnTo>
                <a:lnTo>
                  <a:pt x="16374" y="9203"/>
                </a:lnTo>
                <a:lnTo>
                  <a:pt x="16613" y="9322"/>
                </a:lnTo>
                <a:lnTo>
                  <a:pt x="16792" y="9442"/>
                </a:lnTo>
                <a:lnTo>
                  <a:pt x="17031" y="9442"/>
                </a:lnTo>
                <a:lnTo>
                  <a:pt x="17270" y="9501"/>
                </a:lnTo>
                <a:lnTo>
                  <a:pt x="17628" y="9442"/>
                </a:lnTo>
                <a:lnTo>
                  <a:pt x="17867" y="9322"/>
                </a:lnTo>
                <a:lnTo>
                  <a:pt x="18047" y="9203"/>
                </a:lnTo>
                <a:lnTo>
                  <a:pt x="18166" y="9083"/>
                </a:lnTo>
                <a:lnTo>
                  <a:pt x="18226" y="8904"/>
                </a:lnTo>
                <a:lnTo>
                  <a:pt x="18226" y="8665"/>
                </a:lnTo>
                <a:lnTo>
                  <a:pt x="18166" y="8486"/>
                </a:lnTo>
                <a:lnTo>
                  <a:pt x="18106" y="8247"/>
                </a:lnTo>
                <a:lnTo>
                  <a:pt x="17808" y="7888"/>
                </a:lnTo>
                <a:lnTo>
                  <a:pt x="17449" y="7529"/>
                </a:lnTo>
                <a:lnTo>
                  <a:pt x="17210" y="7410"/>
                </a:lnTo>
                <a:lnTo>
                  <a:pt x="17031" y="7350"/>
                </a:lnTo>
                <a:lnTo>
                  <a:pt x="16792" y="7290"/>
                </a:lnTo>
                <a:close/>
                <a:moveTo>
                  <a:pt x="16374" y="6215"/>
                </a:moveTo>
                <a:lnTo>
                  <a:pt x="16732" y="6275"/>
                </a:lnTo>
                <a:lnTo>
                  <a:pt x="17031" y="6334"/>
                </a:lnTo>
                <a:lnTo>
                  <a:pt x="17748" y="6633"/>
                </a:lnTo>
                <a:lnTo>
                  <a:pt x="18345" y="6992"/>
                </a:lnTo>
                <a:lnTo>
                  <a:pt x="18943" y="7470"/>
                </a:lnTo>
                <a:lnTo>
                  <a:pt x="19421" y="8008"/>
                </a:lnTo>
                <a:lnTo>
                  <a:pt x="19600" y="8306"/>
                </a:lnTo>
                <a:lnTo>
                  <a:pt x="19720" y="8605"/>
                </a:lnTo>
                <a:lnTo>
                  <a:pt x="19839" y="8904"/>
                </a:lnTo>
                <a:lnTo>
                  <a:pt x="19899" y="9262"/>
                </a:lnTo>
                <a:lnTo>
                  <a:pt x="19959" y="9621"/>
                </a:lnTo>
                <a:lnTo>
                  <a:pt x="19899" y="9979"/>
                </a:lnTo>
                <a:lnTo>
                  <a:pt x="19839" y="10398"/>
                </a:lnTo>
                <a:lnTo>
                  <a:pt x="19720" y="10756"/>
                </a:lnTo>
                <a:lnTo>
                  <a:pt x="19541" y="11115"/>
                </a:lnTo>
                <a:lnTo>
                  <a:pt x="19361" y="11473"/>
                </a:lnTo>
                <a:lnTo>
                  <a:pt x="19122" y="11772"/>
                </a:lnTo>
                <a:lnTo>
                  <a:pt x="18883" y="12071"/>
                </a:lnTo>
                <a:lnTo>
                  <a:pt x="18584" y="12310"/>
                </a:lnTo>
                <a:lnTo>
                  <a:pt x="18286" y="12549"/>
                </a:lnTo>
                <a:lnTo>
                  <a:pt x="17628" y="12848"/>
                </a:lnTo>
                <a:lnTo>
                  <a:pt x="16911" y="13087"/>
                </a:lnTo>
                <a:lnTo>
                  <a:pt x="16194" y="13206"/>
                </a:lnTo>
                <a:lnTo>
                  <a:pt x="15417" y="13206"/>
                </a:lnTo>
                <a:lnTo>
                  <a:pt x="14700" y="13146"/>
                </a:lnTo>
                <a:lnTo>
                  <a:pt x="13983" y="12907"/>
                </a:lnTo>
                <a:lnTo>
                  <a:pt x="13386" y="12609"/>
                </a:lnTo>
                <a:lnTo>
                  <a:pt x="12848" y="12190"/>
                </a:lnTo>
                <a:lnTo>
                  <a:pt x="12609" y="11951"/>
                </a:lnTo>
                <a:lnTo>
                  <a:pt x="12430" y="11712"/>
                </a:lnTo>
                <a:lnTo>
                  <a:pt x="12250" y="11414"/>
                </a:lnTo>
                <a:lnTo>
                  <a:pt x="12131" y="11115"/>
                </a:lnTo>
                <a:lnTo>
                  <a:pt x="12011" y="10816"/>
                </a:lnTo>
                <a:lnTo>
                  <a:pt x="12011" y="10457"/>
                </a:lnTo>
                <a:lnTo>
                  <a:pt x="12011" y="10099"/>
                </a:lnTo>
                <a:lnTo>
                  <a:pt x="12011" y="9681"/>
                </a:lnTo>
                <a:lnTo>
                  <a:pt x="12131" y="9262"/>
                </a:lnTo>
                <a:lnTo>
                  <a:pt x="12250" y="8844"/>
                </a:lnTo>
                <a:lnTo>
                  <a:pt x="12430" y="8486"/>
                </a:lnTo>
                <a:lnTo>
                  <a:pt x="12609" y="8187"/>
                </a:lnTo>
                <a:lnTo>
                  <a:pt x="13087" y="7529"/>
                </a:lnTo>
                <a:lnTo>
                  <a:pt x="13625" y="7051"/>
                </a:lnTo>
                <a:lnTo>
                  <a:pt x="14282" y="6633"/>
                </a:lnTo>
                <a:lnTo>
                  <a:pt x="14939" y="6334"/>
                </a:lnTo>
                <a:lnTo>
                  <a:pt x="15656" y="6215"/>
                </a:lnTo>
                <a:close/>
                <a:moveTo>
                  <a:pt x="16433" y="5797"/>
                </a:moveTo>
                <a:lnTo>
                  <a:pt x="15477" y="5856"/>
                </a:lnTo>
                <a:lnTo>
                  <a:pt x="14641" y="6036"/>
                </a:lnTo>
                <a:lnTo>
                  <a:pt x="14222" y="6155"/>
                </a:lnTo>
                <a:lnTo>
                  <a:pt x="13804" y="6334"/>
                </a:lnTo>
                <a:lnTo>
                  <a:pt x="13446" y="6514"/>
                </a:lnTo>
                <a:lnTo>
                  <a:pt x="13087" y="6753"/>
                </a:lnTo>
                <a:lnTo>
                  <a:pt x="12728" y="7051"/>
                </a:lnTo>
                <a:lnTo>
                  <a:pt x="12430" y="7350"/>
                </a:lnTo>
                <a:lnTo>
                  <a:pt x="12131" y="7709"/>
                </a:lnTo>
                <a:lnTo>
                  <a:pt x="11892" y="8127"/>
                </a:lnTo>
                <a:lnTo>
                  <a:pt x="11713" y="8605"/>
                </a:lnTo>
                <a:lnTo>
                  <a:pt x="11533" y="9143"/>
                </a:lnTo>
                <a:lnTo>
                  <a:pt x="11414" y="9561"/>
                </a:lnTo>
                <a:lnTo>
                  <a:pt x="11354" y="9979"/>
                </a:lnTo>
                <a:lnTo>
                  <a:pt x="11354" y="10398"/>
                </a:lnTo>
                <a:lnTo>
                  <a:pt x="11414" y="10816"/>
                </a:lnTo>
                <a:lnTo>
                  <a:pt x="11533" y="11175"/>
                </a:lnTo>
                <a:lnTo>
                  <a:pt x="11653" y="11533"/>
                </a:lnTo>
                <a:lnTo>
                  <a:pt x="11832" y="11892"/>
                </a:lnTo>
                <a:lnTo>
                  <a:pt x="12011" y="12250"/>
                </a:lnTo>
                <a:lnTo>
                  <a:pt x="12250" y="12549"/>
                </a:lnTo>
                <a:lnTo>
                  <a:pt x="12549" y="12848"/>
                </a:lnTo>
                <a:lnTo>
                  <a:pt x="12848" y="13087"/>
                </a:lnTo>
                <a:lnTo>
                  <a:pt x="13147" y="13326"/>
                </a:lnTo>
                <a:lnTo>
                  <a:pt x="13505" y="13565"/>
                </a:lnTo>
                <a:lnTo>
                  <a:pt x="13924" y="13684"/>
                </a:lnTo>
                <a:lnTo>
                  <a:pt x="14282" y="13864"/>
                </a:lnTo>
                <a:lnTo>
                  <a:pt x="14700" y="13923"/>
                </a:lnTo>
                <a:lnTo>
                  <a:pt x="15537" y="13983"/>
                </a:lnTo>
                <a:lnTo>
                  <a:pt x="16374" y="13923"/>
                </a:lnTo>
                <a:lnTo>
                  <a:pt x="17210" y="13744"/>
                </a:lnTo>
                <a:lnTo>
                  <a:pt x="17987" y="13445"/>
                </a:lnTo>
                <a:lnTo>
                  <a:pt x="18704" y="13027"/>
                </a:lnTo>
                <a:lnTo>
                  <a:pt x="19302" y="12489"/>
                </a:lnTo>
                <a:lnTo>
                  <a:pt x="19600" y="12190"/>
                </a:lnTo>
                <a:lnTo>
                  <a:pt x="19839" y="11832"/>
                </a:lnTo>
                <a:lnTo>
                  <a:pt x="20078" y="11473"/>
                </a:lnTo>
                <a:lnTo>
                  <a:pt x="20258" y="11115"/>
                </a:lnTo>
                <a:lnTo>
                  <a:pt x="20377" y="10697"/>
                </a:lnTo>
                <a:lnTo>
                  <a:pt x="20497" y="10278"/>
                </a:lnTo>
                <a:lnTo>
                  <a:pt x="20497" y="9860"/>
                </a:lnTo>
                <a:lnTo>
                  <a:pt x="20497" y="9442"/>
                </a:lnTo>
                <a:lnTo>
                  <a:pt x="20497" y="8964"/>
                </a:lnTo>
                <a:lnTo>
                  <a:pt x="20377" y="8545"/>
                </a:lnTo>
                <a:lnTo>
                  <a:pt x="20258" y="8127"/>
                </a:lnTo>
                <a:lnTo>
                  <a:pt x="20078" y="7709"/>
                </a:lnTo>
                <a:lnTo>
                  <a:pt x="19839" y="7350"/>
                </a:lnTo>
                <a:lnTo>
                  <a:pt x="19600" y="6992"/>
                </a:lnTo>
                <a:lnTo>
                  <a:pt x="19302" y="6693"/>
                </a:lnTo>
                <a:lnTo>
                  <a:pt x="19003" y="6394"/>
                </a:lnTo>
                <a:lnTo>
                  <a:pt x="18644" y="6155"/>
                </a:lnTo>
                <a:lnTo>
                  <a:pt x="18226" y="5976"/>
                </a:lnTo>
                <a:lnTo>
                  <a:pt x="17808" y="5856"/>
                </a:lnTo>
                <a:lnTo>
                  <a:pt x="17389" y="5797"/>
                </a:lnTo>
                <a:close/>
                <a:moveTo>
                  <a:pt x="6693" y="10697"/>
                </a:moveTo>
                <a:lnTo>
                  <a:pt x="7111" y="10816"/>
                </a:lnTo>
                <a:lnTo>
                  <a:pt x="7410" y="11055"/>
                </a:lnTo>
                <a:lnTo>
                  <a:pt x="7709" y="11294"/>
                </a:lnTo>
                <a:lnTo>
                  <a:pt x="7888" y="11593"/>
                </a:lnTo>
                <a:lnTo>
                  <a:pt x="8068" y="11951"/>
                </a:lnTo>
                <a:lnTo>
                  <a:pt x="8187" y="12370"/>
                </a:lnTo>
                <a:lnTo>
                  <a:pt x="8187" y="12788"/>
                </a:lnTo>
                <a:lnTo>
                  <a:pt x="8187" y="13146"/>
                </a:lnTo>
                <a:lnTo>
                  <a:pt x="8127" y="13565"/>
                </a:lnTo>
                <a:lnTo>
                  <a:pt x="7948" y="13923"/>
                </a:lnTo>
                <a:lnTo>
                  <a:pt x="7769" y="14222"/>
                </a:lnTo>
                <a:lnTo>
                  <a:pt x="7470" y="14521"/>
                </a:lnTo>
                <a:lnTo>
                  <a:pt x="7111" y="14700"/>
                </a:lnTo>
                <a:lnTo>
                  <a:pt x="6633" y="14820"/>
                </a:lnTo>
                <a:lnTo>
                  <a:pt x="6155" y="14820"/>
                </a:lnTo>
                <a:lnTo>
                  <a:pt x="5677" y="14760"/>
                </a:lnTo>
                <a:lnTo>
                  <a:pt x="5259" y="14581"/>
                </a:lnTo>
                <a:lnTo>
                  <a:pt x="4901" y="14401"/>
                </a:lnTo>
                <a:lnTo>
                  <a:pt x="4602" y="14162"/>
                </a:lnTo>
                <a:lnTo>
                  <a:pt x="4422" y="13804"/>
                </a:lnTo>
                <a:lnTo>
                  <a:pt x="4243" y="13505"/>
                </a:lnTo>
                <a:lnTo>
                  <a:pt x="4183" y="13146"/>
                </a:lnTo>
                <a:lnTo>
                  <a:pt x="4183" y="12728"/>
                </a:lnTo>
                <a:lnTo>
                  <a:pt x="4243" y="12370"/>
                </a:lnTo>
                <a:lnTo>
                  <a:pt x="4363" y="12011"/>
                </a:lnTo>
                <a:lnTo>
                  <a:pt x="4542" y="11653"/>
                </a:lnTo>
                <a:lnTo>
                  <a:pt x="4781" y="11354"/>
                </a:lnTo>
                <a:lnTo>
                  <a:pt x="5080" y="11115"/>
                </a:lnTo>
                <a:lnTo>
                  <a:pt x="5438" y="10876"/>
                </a:lnTo>
                <a:lnTo>
                  <a:pt x="5797" y="10756"/>
                </a:lnTo>
                <a:lnTo>
                  <a:pt x="6275" y="10697"/>
                </a:lnTo>
                <a:close/>
                <a:moveTo>
                  <a:pt x="5916" y="9979"/>
                </a:moveTo>
                <a:lnTo>
                  <a:pt x="5618" y="10099"/>
                </a:lnTo>
                <a:lnTo>
                  <a:pt x="5020" y="10398"/>
                </a:lnTo>
                <a:lnTo>
                  <a:pt x="4602" y="10637"/>
                </a:lnTo>
                <a:lnTo>
                  <a:pt x="4183" y="11115"/>
                </a:lnTo>
                <a:lnTo>
                  <a:pt x="3825" y="11593"/>
                </a:lnTo>
                <a:lnTo>
                  <a:pt x="3586" y="12190"/>
                </a:lnTo>
                <a:lnTo>
                  <a:pt x="3466" y="12788"/>
                </a:lnTo>
                <a:lnTo>
                  <a:pt x="3466" y="13326"/>
                </a:lnTo>
                <a:lnTo>
                  <a:pt x="3586" y="13864"/>
                </a:lnTo>
                <a:lnTo>
                  <a:pt x="3825" y="14342"/>
                </a:lnTo>
                <a:lnTo>
                  <a:pt x="4124" y="14760"/>
                </a:lnTo>
                <a:lnTo>
                  <a:pt x="4542" y="15118"/>
                </a:lnTo>
                <a:lnTo>
                  <a:pt x="5020" y="15417"/>
                </a:lnTo>
                <a:lnTo>
                  <a:pt x="5498" y="15596"/>
                </a:lnTo>
                <a:lnTo>
                  <a:pt x="6096" y="15656"/>
                </a:lnTo>
                <a:lnTo>
                  <a:pt x="6693" y="15656"/>
                </a:lnTo>
                <a:lnTo>
                  <a:pt x="7231" y="15477"/>
                </a:lnTo>
                <a:lnTo>
                  <a:pt x="7709" y="15238"/>
                </a:lnTo>
                <a:lnTo>
                  <a:pt x="8127" y="14939"/>
                </a:lnTo>
                <a:lnTo>
                  <a:pt x="8486" y="14521"/>
                </a:lnTo>
                <a:lnTo>
                  <a:pt x="8725" y="14103"/>
                </a:lnTo>
                <a:lnTo>
                  <a:pt x="8844" y="13625"/>
                </a:lnTo>
                <a:lnTo>
                  <a:pt x="8964" y="13146"/>
                </a:lnTo>
                <a:lnTo>
                  <a:pt x="8964" y="12609"/>
                </a:lnTo>
                <a:lnTo>
                  <a:pt x="8904" y="12131"/>
                </a:lnTo>
                <a:lnTo>
                  <a:pt x="8725" y="11653"/>
                </a:lnTo>
                <a:lnTo>
                  <a:pt x="8486" y="11234"/>
                </a:lnTo>
                <a:lnTo>
                  <a:pt x="8127" y="10816"/>
                </a:lnTo>
                <a:lnTo>
                  <a:pt x="7709" y="10517"/>
                </a:lnTo>
                <a:lnTo>
                  <a:pt x="7171" y="10278"/>
                </a:lnTo>
                <a:lnTo>
                  <a:pt x="6574" y="10159"/>
                </a:lnTo>
                <a:lnTo>
                  <a:pt x="6514" y="10099"/>
                </a:lnTo>
                <a:lnTo>
                  <a:pt x="6454" y="9979"/>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8"/>
          <p:cNvSpPr/>
          <p:nvPr/>
        </p:nvSpPr>
        <p:spPr>
          <a:xfrm rot="8224608">
            <a:off x="7859223" y="3153271"/>
            <a:ext cx="501993" cy="771678"/>
          </a:xfrm>
          <a:custGeom>
            <a:avLst/>
            <a:gdLst/>
            <a:ahLst/>
            <a:cxnLst/>
            <a:rect l="l" t="t" r="r" b="b"/>
            <a:pathLst>
              <a:path w="22469" h="34540" extrusionOk="0">
                <a:moveTo>
                  <a:pt x="8785" y="1435"/>
                </a:moveTo>
                <a:lnTo>
                  <a:pt x="9083" y="1733"/>
                </a:lnTo>
                <a:lnTo>
                  <a:pt x="9382" y="2032"/>
                </a:lnTo>
                <a:lnTo>
                  <a:pt x="9860" y="2749"/>
                </a:lnTo>
                <a:lnTo>
                  <a:pt x="10278" y="3407"/>
                </a:lnTo>
                <a:lnTo>
                  <a:pt x="10816" y="4064"/>
                </a:lnTo>
                <a:lnTo>
                  <a:pt x="11354" y="4661"/>
                </a:lnTo>
                <a:lnTo>
                  <a:pt x="12011" y="5199"/>
                </a:lnTo>
                <a:lnTo>
                  <a:pt x="12669" y="5618"/>
                </a:lnTo>
                <a:lnTo>
                  <a:pt x="13386" y="6036"/>
                </a:lnTo>
                <a:lnTo>
                  <a:pt x="12489" y="5857"/>
                </a:lnTo>
                <a:lnTo>
                  <a:pt x="11653" y="5677"/>
                </a:lnTo>
                <a:lnTo>
                  <a:pt x="11294" y="5558"/>
                </a:lnTo>
                <a:lnTo>
                  <a:pt x="10936" y="5379"/>
                </a:lnTo>
                <a:lnTo>
                  <a:pt x="10637" y="5080"/>
                </a:lnTo>
                <a:lnTo>
                  <a:pt x="10278" y="4721"/>
                </a:lnTo>
                <a:lnTo>
                  <a:pt x="9800" y="3944"/>
                </a:lnTo>
                <a:lnTo>
                  <a:pt x="9322" y="3168"/>
                </a:lnTo>
                <a:lnTo>
                  <a:pt x="9024" y="2331"/>
                </a:lnTo>
                <a:lnTo>
                  <a:pt x="8785" y="1435"/>
                </a:lnTo>
                <a:close/>
                <a:moveTo>
                  <a:pt x="15656" y="1016"/>
                </a:moveTo>
                <a:lnTo>
                  <a:pt x="15597" y="2271"/>
                </a:lnTo>
                <a:lnTo>
                  <a:pt x="15477" y="3168"/>
                </a:lnTo>
                <a:lnTo>
                  <a:pt x="15358" y="4064"/>
                </a:lnTo>
                <a:lnTo>
                  <a:pt x="15119" y="4960"/>
                </a:lnTo>
                <a:lnTo>
                  <a:pt x="14999" y="5319"/>
                </a:lnTo>
                <a:lnTo>
                  <a:pt x="14820" y="5618"/>
                </a:lnTo>
                <a:lnTo>
                  <a:pt x="14641" y="5916"/>
                </a:lnTo>
                <a:lnTo>
                  <a:pt x="14402" y="6096"/>
                </a:lnTo>
                <a:lnTo>
                  <a:pt x="14163" y="6155"/>
                </a:lnTo>
                <a:lnTo>
                  <a:pt x="13924" y="6155"/>
                </a:lnTo>
                <a:lnTo>
                  <a:pt x="14043" y="6036"/>
                </a:lnTo>
                <a:lnTo>
                  <a:pt x="14163" y="5916"/>
                </a:lnTo>
                <a:lnTo>
                  <a:pt x="14222" y="5797"/>
                </a:lnTo>
                <a:lnTo>
                  <a:pt x="14222" y="5618"/>
                </a:lnTo>
                <a:lnTo>
                  <a:pt x="14103" y="4960"/>
                </a:lnTo>
                <a:lnTo>
                  <a:pt x="14103" y="4363"/>
                </a:lnTo>
                <a:lnTo>
                  <a:pt x="14163" y="3705"/>
                </a:lnTo>
                <a:lnTo>
                  <a:pt x="14282" y="3108"/>
                </a:lnTo>
                <a:lnTo>
                  <a:pt x="14521" y="2510"/>
                </a:lnTo>
                <a:lnTo>
                  <a:pt x="14820" y="1972"/>
                </a:lnTo>
                <a:lnTo>
                  <a:pt x="15238" y="1494"/>
                </a:lnTo>
                <a:lnTo>
                  <a:pt x="15656" y="1016"/>
                </a:lnTo>
                <a:close/>
                <a:moveTo>
                  <a:pt x="19062" y="5199"/>
                </a:moveTo>
                <a:lnTo>
                  <a:pt x="19122" y="5259"/>
                </a:lnTo>
                <a:lnTo>
                  <a:pt x="19062" y="5379"/>
                </a:lnTo>
                <a:lnTo>
                  <a:pt x="18644" y="5618"/>
                </a:lnTo>
                <a:lnTo>
                  <a:pt x="17927" y="5976"/>
                </a:lnTo>
                <a:lnTo>
                  <a:pt x="17389" y="6096"/>
                </a:lnTo>
                <a:lnTo>
                  <a:pt x="16911" y="6215"/>
                </a:lnTo>
                <a:lnTo>
                  <a:pt x="15836" y="6335"/>
                </a:lnTo>
                <a:lnTo>
                  <a:pt x="15836" y="6335"/>
                </a:lnTo>
                <a:lnTo>
                  <a:pt x="17210" y="5797"/>
                </a:lnTo>
                <a:lnTo>
                  <a:pt x="18584" y="5319"/>
                </a:lnTo>
                <a:lnTo>
                  <a:pt x="19062" y="5199"/>
                </a:lnTo>
                <a:close/>
                <a:moveTo>
                  <a:pt x="5080" y="9083"/>
                </a:moveTo>
                <a:lnTo>
                  <a:pt x="4900" y="9143"/>
                </a:lnTo>
                <a:lnTo>
                  <a:pt x="4542" y="9322"/>
                </a:lnTo>
                <a:lnTo>
                  <a:pt x="4183" y="9621"/>
                </a:lnTo>
                <a:lnTo>
                  <a:pt x="3944" y="9980"/>
                </a:lnTo>
                <a:lnTo>
                  <a:pt x="3705" y="10517"/>
                </a:lnTo>
                <a:lnTo>
                  <a:pt x="3646" y="10816"/>
                </a:lnTo>
                <a:lnTo>
                  <a:pt x="3586" y="11055"/>
                </a:lnTo>
                <a:lnTo>
                  <a:pt x="3586" y="11294"/>
                </a:lnTo>
                <a:lnTo>
                  <a:pt x="3646" y="11533"/>
                </a:lnTo>
                <a:lnTo>
                  <a:pt x="3825" y="11653"/>
                </a:lnTo>
                <a:lnTo>
                  <a:pt x="3944" y="11772"/>
                </a:lnTo>
                <a:lnTo>
                  <a:pt x="4183" y="11832"/>
                </a:lnTo>
                <a:lnTo>
                  <a:pt x="4363" y="11832"/>
                </a:lnTo>
                <a:lnTo>
                  <a:pt x="4482" y="11772"/>
                </a:lnTo>
                <a:lnTo>
                  <a:pt x="4661" y="11593"/>
                </a:lnTo>
                <a:lnTo>
                  <a:pt x="4721" y="11474"/>
                </a:lnTo>
                <a:lnTo>
                  <a:pt x="4721" y="11235"/>
                </a:lnTo>
                <a:lnTo>
                  <a:pt x="4781" y="10936"/>
                </a:lnTo>
                <a:lnTo>
                  <a:pt x="4841" y="10697"/>
                </a:lnTo>
                <a:lnTo>
                  <a:pt x="5020" y="10278"/>
                </a:lnTo>
                <a:lnTo>
                  <a:pt x="5259" y="9860"/>
                </a:lnTo>
                <a:lnTo>
                  <a:pt x="5319" y="9681"/>
                </a:lnTo>
                <a:lnTo>
                  <a:pt x="5319" y="9502"/>
                </a:lnTo>
                <a:lnTo>
                  <a:pt x="5319" y="9263"/>
                </a:lnTo>
                <a:lnTo>
                  <a:pt x="5199" y="9143"/>
                </a:lnTo>
                <a:lnTo>
                  <a:pt x="5080" y="9083"/>
                </a:lnTo>
                <a:close/>
                <a:moveTo>
                  <a:pt x="7769" y="10458"/>
                </a:moveTo>
                <a:lnTo>
                  <a:pt x="7649" y="10517"/>
                </a:lnTo>
                <a:lnTo>
                  <a:pt x="7530" y="10757"/>
                </a:lnTo>
                <a:lnTo>
                  <a:pt x="7350" y="11474"/>
                </a:lnTo>
                <a:lnTo>
                  <a:pt x="7291" y="11892"/>
                </a:lnTo>
                <a:lnTo>
                  <a:pt x="7291" y="12191"/>
                </a:lnTo>
                <a:lnTo>
                  <a:pt x="7350" y="12489"/>
                </a:lnTo>
                <a:lnTo>
                  <a:pt x="7410" y="12669"/>
                </a:lnTo>
                <a:lnTo>
                  <a:pt x="7649" y="12788"/>
                </a:lnTo>
                <a:lnTo>
                  <a:pt x="7828" y="12788"/>
                </a:lnTo>
                <a:lnTo>
                  <a:pt x="8008" y="12728"/>
                </a:lnTo>
                <a:lnTo>
                  <a:pt x="8067" y="12609"/>
                </a:lnTo>
                <a:lnTo>
                  <a:pt x="8187" y="12430"/>
                </a:lnTo>
                <a:lnTo>
                  <a:pt x="8187" y="12191"/>
                </a:lnTo>
                <a:lnTo>
                  <a:pt x="8187" y="11713"/>
                </a:lnTo>
                <a:lnTo>
                  <a:pt x="8067" y="11055"/>
                </a:lnTo>
                <a:lnTo>
                  <a:pt x="7948" y="10577"/>
                </a:lnTo>
                <a:lnTo>
                  <a:pt x="7828" y="10458"/>
                </a:lnTo>
                <a:close/>
                <a:moveTo>
                  <a:pt x="11832" y="10816"/>
                </a:moveTo>
                <a:lnTo>
                  <a:pt x="11713" y="10876"/>
                </a:lnTo>
                <a:lnTo>
                  <a:pt x="11593" y="10936"/>
                </a:lnTo>
                <a:lnTo>
                  <a:pt x="11354" y="11294"/>
                </a:lnTo>
                <a:lnTo>
                  <a:pt x="11115" y="11713"/>
                </a:lnTo>
                <a:lnTo>
                  <a:pt x="10995" y="12250"/>
                </a:lnTo>
                <a:lnTo>
                  <a:pt x="10936" y="12489"/>
                </a:lnTo>
                <a:lnTo>
                  <a:pt x="10936" y="12728"/>
                </a:lnTo>
                <a:lnTo>
                  <a:pt x="10995" y="12908"/>
                </a:lnTo>
                <a:lnTo>
                  <a:pt x="11115" y="13087"/>
                </a:lnTo>
                <a:lnTo>
                  <a:pt x="11235" y="13266"/>
                </a:lnTo>
                <a:lnTo>
                  <a:pt x="11414" y="13386"/>
                </a:lnTo>
                <a:lnTo>
                  <a:pt x="11772" y="13386"/>
                </a:lnTo>
                <a:lnTo>
                  <a:pt x="11892" y="13326"/>
                </a:lnTo>
                <a:lnTo>
                  <a:pt x="12011" y="13206"/>
                </a:lnTo>
                <a:lnTo>
                  <a:pt x="12131" y="12848"/>
                </a:lnTo>
                <a:lnTo>
                  <a:pt x="12191" y="12430"/>
                </a:lnTo>
                <a:lnTo>
                  <a:pt x="12191" y="11952"/>
                </a:lnTo>
                <a:lnTo>
                  <a:pt x="12191" y="11533"/>
                </a:lnTo>
                <a:lnTo>
                  <a:pt x="12071" y="11115"/>
                </a:lnTo>
                <a:lnTo>
                  <a:pt x="12011" y="10876"/>
                </a:lnTo>
                <a:lnTo>
                  <a:pt x="11892" y="10816"/>
                </a:lnTo>
                <a:close/>
                <a:moveTo>
                  <a:pt x="15597" y="10757"/>
                </a:moveTo>
                <a:lnTo>
                  <a:pt x="15537" y="10816"/>
                </a:lnTo>
                <a:lnTo>
                  <a:pt x="15477" y="10936"/>
                </a:lnTo>
                <a:lnTo>
                  <a:pt x="15358" y="11235"/>
                </a:lnTo>
                <a:lnTo>
                  <a:pt x="15358" y="11653"/>
                </a:lnTo>
                <a:lnTo>
                  <a:pt x="15417" y="12071"/>
                </a:lnTo>
                <a:lnTo>
                  <a:pt x="15537" y="12549"/>
                </a:lnTo>
                <a:lnTo>
                  <a:pt x="15716" y="12908"/>
                </a:lnTo>
                <a:lnTo>
                  <a:pt x="15895" y="13206"/>
                </a:lnTo>
                <a:lnTo>
                  <a:pt x="16015" y="13326"/>
                </a:lnTo>
                <a:lnTo>
                  <a:pt x="16075" y="13386"/>
                </a:lnTo>
                <a:lnTo>
                  <a:pt x="16314" y="13445"/>
                </a:lnTo>
                <a:lnTo>
                  <a:pt x="16493" y="13386"/>
                </a:lnTo>
                <a:lnTo>
                  <a:pt x="16553" y="13326"/>
                </a:lnTo>
                <a:lnTo>
                  <a:pt x="16612" y="13147"/>
                </a:lnTo>
                <a:lnTo>
                  <a:pt x="16612" y="12967"/>
                </a:lnTo>
                <a:lnTo>
                  <a:pt x="16553" y="12728"/>
                </a:lnTo>
                <a:lnTo>
                  <a:pt x="16433" y="12191"/>
                </a:lnTo>
                <a:lnTo>
                  <a:pt x="16194" y="11653"/>
                </a:lnTo>
                <a:lnTo>
                  <a:pt x="15955" y="11175"/>
                </a:lnTo>
                <a:lnTo>
                  <a:pt x="15716" y="10876"/>
                </a:lnTo>
                <a:lnTo>
                  <a:pt x="15597" y="10757"/>
                </a:lnTo>
                <a:close/>
                <a:moveTo>
                  <a:pt x="19481" y="11354"/>
                </a:moveTo>
                <a:lnTo>
                  <a:pt x="19301" y="11414"/>
                </a:lnTo>
                <a:lnTo>
                  <a:pt x="19182" y="11533"/>
                </a:lnTo>
                <a:lnTo>
                  <a:pt x="19122" y="11713"/>
                </a:lnTo>
                <a:lnTo>
                  <a:pt x="19062" y="11952"/>
                </a:lnTo>
                <a:lnTo>
                  <a:pt x="19003" y="12489"/>
                </a:lnTo>
                <a:lnTo>
                  <a:pt x="19062" y="13087"/>
                </a:lnTo>
                <a:lnTo>
                  <a:pt x="19182" y="13625"/>
                </a:lnTo>
                <a:lnTo>
                  <a:pt x="19361" y="14043"/>
                </a:lnTo>
                <a:lnTo>
                  <a:pt x="19481" y="14103"/>
                </a:lnTo>
                <a:lnTo>
                  <a:pt x="19600" y="14103"/>
                </a:lnTo>
                <a:lnTo>
                  <a:pt x="19720" y="14043"/>
                </a:lnTo>
                <a:lnTo>
                  <a:pt x="19839" y="13864"/>
                </a:lnTo>
                <a:lnTo>
                  <a:pt x="19899" y="13326"/>
                </a:lnTo>
                <a:lnTo>
                  <a:pt x="19899" y="12489"/>
                </a:lnTo>
                <a:lnTo>
                  <a:pt x="19839" y="12071"/>
                </a:lnTo>
                <a:lnTo>
                  <a:pt x="19780" y="11713"/>
                </a:lnTo>
                <a:lnTo>
                  <a:pt x="19660" y="11474"/>
                </a:lnTo>
                <a:lnTo>
                  <a:pt x="19600" y="11414"/>
                </a:lnTo>
                <a:lnTo>
                  <a:pt x="19481" y="11354"/>
                </a:lnTo>
                <a:close/>
                <a:moveTo>
                  <a:pt x="5319" y="13565"/>
                </a:moveTo>
                <a:lnTo>
                  <a:pt x="5199" y="13685"/>
                </a:lnTo>
                <a:lnTo>
                  <a:pt x="5020" y="13864"/>
                </a:lnTo>
                <a:lnTo>
                  <a:pt x="4721" y="14222"/>
                </a:lnTo>
                <a:lnTo>
                  <a:pt x="4542" y="14461"/>
                </a:lnTo>
                <a:lnTo>
                  <a:pt x="4422" y="14820"/>
                </a:lnTo>
                <a:lnTo>
                  <a:pt x="4363" y="15298"/>
                </a:lnTo>
                <a:lnTo>
                  <a:pt x="4303" y="15776"/>
                </a:lnTo>
                <a:lnTo>
                  <a:pt x="4363" y="16015"/>
                </a:lnTo>
                <a:lnTo>
                  <a:pt x="4482" y="16134"/>
                </a:lnTo>
                <a:lnTo>
                  <a:pt x="4661" y="16314"/>
                </a:lnTo>
                <a:lnTo>
                  <a:pt x="4781" y="16433"/>
                </a:lnTo>
                <a:lnTo>
                  <a:pt x="4960" y="16433"/>
                </a:lnTo>
                <a:lnTo>
                  <a:pt x="5080" y="16374"/>
                </a:lnTo>
                <a:lnTo>
                  <a:pt x="5139" y="16194"/>
                </a:lnTo>
                <a:lnTo>
                  <a:pt x="5259" y="16015"/>
                </a:lnTo>
                <a:lnTo>
                  <a:pt x="5378" y="15537"/>
                </a:lnTo>
                <a:lnTo>
                  <a:pt x="5438" y="14999"/>
                </a:lnTo>
                <a:lnTo>
                  <a:pt x="5498" y="14402"/>
                </a:lnTo>
                <a:lnTo>
                  <a:pt x="5498" y="13685"/>
                </a:lnTo>
                <a:lnTo>
                  <a:pt x="5438" y="13565"/>
                </a:lnTo>
                <a:close/>
                <a:moveTo>
                  <a:pt x="9382" y="13983"/>
                </a:moveTo>
                <a:lnTo>
                  <a:pt x="9263" y="14043"/>
                </a:lnTo>
                <a:lnTo>
                  <a:pt x="9143" y="14282"/>
                </a:lnTo>
                <a:lnTo>
                  <a:pt x="9024" y="14641"/>
                </a:lnTo>
                <a:lnTo>
                  <a:pt x="8904" y="14999"/>
                </a:lnTo>
                <a:lnTo>
                  <a:pt x="8785" y="15836"/>
                </a:lnTo>
                <a:lnTo>
                  <a:pt x="8785" y="16314"/>
                </a:lnTo>
                <a:lnTo>
                  <a:pt x="8844" y="16433"/>
                </a:lnTo>
                <a:lnTo>
                  <a:pt x="8964" y="16613"/>
                </a:lnTo>
                <a:lnTo>
                  <a:pt x="9143" y="16792"/>
                </a:lnTo>
                <a:lnTo>
                  <a:pt x="9322" y="16911"/>
                </a:lnTo>
                <a:lnTo>
                  <a:pt x="9561" y="16911"/>
                </a:lnTo>
                <a:lnTo>
                  <a:pt x="9621" y="16732"/>
                </a:lnTo>
                <a:lnTo>
                  <a:pt x="9621" y="16493"/>
                </a:lnTo>
                <a:lnTo>
                  <a:pt x="9561" y="15178"/>
                </a:lnTo>
                <a:lnTo>
                  <a:pt x="9561" y="14342"/>
                </a:lnTo>
                <a:lnTo>
                  <a:pt x="9502" y="14103"/>
                </a:lnTo>
                <a:lnTo>
                  <a:pt x="9442" y="13983"/>
                </a:lnTo>
                <a:close/>
                <a:moveTo>
                  <a:pt x="14043" y="14700"/>
                </a:moveTo>
                <a:lnTo>
                  <a:pt x="13924" y="14820"/>
                </a:lnTo>
                <a:lnTo>
                  <a:pt x="13804" y="14999"/>
                </a:lnTo>
                <a:lnTo>
                  <a:pt x="13565" y="15656"/>
                </a:lnTo>
                <a:lnTo>
                  <a:pt x="13326" y="16314"/>
                </a:lnTo>
                <a:lnTo>
                  <a:pt x="13326" y="16553"/>
                </a:lnTo>
                <a:lnTo>
                  <a:pt x="13326" y="16732"/>
                </a:lnTo>
                <a:lnTo>
                  <a:pt x="13445" y="16971"/>
                </a:lnTo>
                <a:lnTo>
                  <a:pt x="13684" y="17210"/>
                </a:lnTo>
                <a:lnTo>
                  <a:pt x="13924" y="17210"/>
                </a:lnTo>
                <a:lnTo>
                  <a:pt x="14043" y="17091"/>
                </a:lnTo>
                <a:lnTo>
                  <a:pt x="14103" y="16852"/>
                </a:lnTo>
                <a:lnTo>
                  <a:pt x="14163" y="16433"/>
                </a:lnTo>
                <a:lnTo>
                  <a:pt x="14222" y="15716"/>
                </a:lnTo>
                <a:lnTo>
                  <a:pt x="14222" y="15059"/>
                </a:lnTo>
                <a:lnTo>
                  <a:pt x="14163" y="14820"/>
                </a:lnTo>
                <a:lnTo>
                  <a:pt x="14103" y="14760"/>
                </a:lnTo>
                <a:lnTo>
                  <a:pt x="14043" y="14700"/>
                </a:lnTo>
                <a:close/>
                <a:moveTo>
                  <a:pt x="17509" y="15119"/>
                </a:moveTo>
                <a:lnTo>
                  <a:pt x="17389" y="15716"/>
                </a:lnTo>
                <a:lnTo>
                  <a:pt x="17270" y="16254"/>
                </a:lnTo>
                <a:lnTo>
                  <a:pt x="17210" y="16852"/>
                </a:lnTo>
                <a:lnTo>
                  <a:pt x="17210" y="17330"/>
                </a:lnTo>
                <a:lnTo>
                  <a:pt x="17270" y="17748"/>
                </a:lnTo>
                <a:lnTo>
                  <a:pt x="17330" y="17867"/>
                </a:lnTo>
                <a:lnTo>
                  <a:pt x="17628" y="17867"/>
                </a:lnTo>
                <a:lnTo>
                  <a:pt x="17808" y="17748"/>
                </a:lnTo>
                <a:lnTo>
                  <a:pt x="17927" y="17628"/>
                </a:lnTo>
                <a:lnTo>
                  <a:pt x="18047" y="17449"/>
                </a:lnTo>
                <a:lnTo>
                  <a:pt x="18106" y="17330"/>
                </a:lnTo>
                <a:lnTo>
                  <a:pt x="18106" y="17150"/>
                </a:lnTo>
                <a:lnTo>
                  <a:pt x="18047" y="16732"/>
                </a:lnTo>
                <a:lnTo>
                  <a:pt x="17927" y="16374"/>
                </a:lnTo>
                <a:lnTo>
                  <a:pt x="17628" y="15656"/>
                </a:lnTo>
                <a:lnTo>
                  <a:pt x="17509" y="15358"/>
                </a:lnTo>
                <a:lnTo>
                  <a:pt x="17509" y="15119"/>
                </a:lnTo>
                <a:close/>
                <a:moveTo>
                  <a:pt x="21034" y="16194"/>
                </a:moveTo>
                <a:lnTo>
                  <a:pt x="20855" y="16254"/>
                </a:lnTo>
                <a:lnTo>
                  <a:pt x="20497" y="16433"/>
                </a:lnTo>
                <a:lnTo>
                  <a:pt x="20258" y="16732"/>
                </a:lnTo>
                <a:lnTo>
                  <a:pt x="20019" y="17210"/>
                </a:lnTo>
                <a:lnTo>
                  <a:pt x="19839" y="17688"/>
                </a:lnTo>
                <a:lnTo>
                  <a:pt x="19780" y="17867"/>
                </a:lnTo>
                <a:lnTo>
                  <a:pt x="19780" y="17987"/>
                </a:lnTo>
                <a:lnTo>
                  <a:pt x="19899" y="18226"/>
                </a:lnTo>
                <a:lnTo>
                  <a:pt x="20138" y="18405"/>
                </a:lnTo>
                <a:lnTo>
                  <a:pt x="20258" y="18465"/>
                </a:lnTo>
                <a:lnTo>
                  <a:pt x="20377" y="18465"/>
                </a:lnTo>
                <a:lnTo>
                  <a:pt x="20497" y="18345"/>
                </a:lnTo>
                <a:lnTo>
                  <a:pt x="20616" y="18166"/>
                </a:lnTo>
                <a:lnTo>
                  <a:pt x="20855" y="17449"/>
                </a:lnTo>
                <a:lnTo>
                  <a:pt x="21154" y="16672"/>
                </a:lnTo>
                <a:lnTo>
                  <a:pt x="21154" y="16374"/>
                </a:lnTo>
                <a:lnTo>
                  <a:pt x="21154" y="16314"/>
                </a:lnTo>
                <a:lnTo>
                  <a:pt x="21094" y="16254"/>
                </a:lnTo>
                <a:lnTo>
                  <a:pt x="21034" y="16194"/>
                </a:lnTo>
                <a:close/>
                <a:moveTo>
                  <a:pt x="2211" y="18644"/>
                </a:moveTo>
                <a:lnTo>
                  <a:pt x="2152" y="18704"/>
                </a:lnTo>
                <a:lnTo>
                  <a:pt x="2032" y="18764"/>
                </a:lnTo>
                <a:lnTo>
                  <a:pt x="1972" y="18943"/>
                </a:lnTo>
                <a:lnTo>
                  <a:pt x="1913" y="19122"/>
                </a:lnTo>
                <a:lnTo>
                  <a:pt x="1972" y="19361"/>
                </a:lnTo>
                <a:lnTo>
                  <a:pt x="2032" y="19600"/>
                </a:lnTo>
                <a:lnTo>
                  <a:pt x="2271" y="20078"/>
                </a:lnTo>
                <a:lnTo>
                  <a:pt x="2570" y="20377"/>
                </a:lnTo>
                <a:lnTo>
                  <a:pt x="2869" y="20556"/>
                </a:lnTo>
                <a:lnTo>
                  <a:pt x="3526" y="20556"/>
                </a:lnTo>
                <a:lnTo>
                  <a:pt x="3646" y="20497"/>
                </a:lnTo>
                <a:lnTo>
                  <a:pt x="3646" y="20317"/>
                </a:lnTo>
                <a:lnTo>
                  <a:pt x="3526" y="20138"/>
                </a:lnTo>
                <a:lnTo>
                  <a:pt x="3227" y="19720"/>
                </a:lnTo>
                <a:lnTo>
                  <a:pt x="2809" y="19122"/>
                </a:lnTo>
                <a:lnTo>
                  <a:pt x="2630" y="18883"/>
                </a:lnTo>
                <a:lnTo>
                  <a:pt x="2450" y="18704"/>
                </a:lnTo>
                <a:lnTo>
                  <a:pt x="2211" y="18644"/>
                </a:lnTo>
                <a:close/>
                <a:moveTo>
                  <a:pt x="11354" y="18525"/>
                </a:moveTo>
                <a:lnTo>
                  <a:pt x="11235" y="18644"/>
                </a:lnTo>
                <a:lnTo>
                  <a:pt x="11055" y="19182"/>
                </a:lnTo>
                <a:lnTo>
                  <a:pt x="10876" y="20138"/>
                </a:lnTo>
                <a:lnTo>
                  <a:pt x="10816" y="20616"/>
                </a:lnTo>
                <a:lnTo>
                  <a:pt x="10876" y="20915"/>
                </a:lnTo>
                <a:lnTo>
                  <a:pt x="10936" y="21034"/>
                </a:lnTo>
                <a:lnTo>
                  <a:pt x="11115" y="21034"/>
                </a:lnTo>
                <a:lnTo>
                  <a:pt x="11294" y="20915"/>
                </a:lnTo>
                <a:lnTo>
                  <a:pt x="11414" y="20795"/>
                </a:lnTo>
                <a:lnTo>
                  <a:pt x="11474" y="20616"/>
                </a:lnTo>
                <a:lnTo>
                  <a:pt x="11593" y="20138"/>
                </a:lnTo>
                <a:lnTo>
                  <a:pt x="11653" y="19660"/>
                </a:lnTo>
                <a:lnTo>
                  <a:pt x="11593" y="19302"/>
                </a:lnTo>
                <a:lnTo>
                  <a:pt x="11533" y="18764"/>
                </a:lnTo>
                <a:lnTo>
                  <a:pt x="11474" y="18644"/>
                </a:lnTo>
                <a:lnTo>
                  <a:pt x="11414" y="18525"/>
                </a:lnTo>
                <a:close/>
                <a:moveTo>
                  <a:pt x="6932" y="18166"/>
                </a:moveTo>
                <a:lnTo>
                  <a:pt x="6872" y="18226"/>
                </a:lnTo>
                <a:lnTo>
                  <a:pt x="6693" y="18345"/>
                </a:lnTo>
                <a:lnTo>
                  <a:pt x="6574" y="18584"/>
                </a:lnTo>
                <a:lnTo>
                  <a:pt x="6454" y="18883"/>
                </a:lnTo>
                <a:lnTo>
                  <a:pt x="6335" y="19541"/>
                </a:lnTo>
                <a:lnTo>
                  <a:pt x="6215" y="19959"/>
                </a:lnTo>
                <a:lnTo>
                  <a:pt x="6096" y="20616"/>
                </a:lnTo>
                <a:lnTo>
                  <a:pt x="6096" y="21034"/>
                </a:lnTo>
                <a:lnTo>
                  <a:pt x="6155" y="21333"/>
                </a:lnTo>
                <a:lnTo>
                  <a:pt x="6275" y="21393"/>
                </a:lnTo>
                <a:lnTo>
                  <a:pt x="6335" y="21453"/>
                </a:lnTo>
                <a:lnTo>
                  <a:pt x="6394" y="21453"/>
                </a:lnTo>
                <a:lnTo>
                  <a:pt x="6514" y="21393"/>
                </a:lnTo>
                <a:lnTo>
                  <a:pt x="6693" y="21094"/>
                </a:lnTo>
                <a:lnTo>
                  <a:pt x="6872" y="20676"/>
                </a:lnTo>
                <a:lnTo>
                  <a:pt x="7052" y="20078"/>
                </a:lnTo>
                <a:lnTo>
                  <a:pt x="7111" y="19660"/>
                </a:lnTo>
                <a:lnTo>
                  <a:pt x="7231" y="19062"/>
                </a:lnTo>
                <a:lnTo>
                  <a:pt x="7231" y="18704"/>
                </a:lnTo>
                <a:lnTo>
                  <a:pt x="7231" y="18465"/>
                </a:lnTo>
                <a:lnTo>
                  <a:pt x="7171" y="18286"/>
                </a:lnTo>
                <a:lnTo>
                  <a:pt x="7111" y="18226"/>
                </a:lnTo>
                <a:lnTo>
                  <a:pt x="6992" y="18166"/>
                </a:lnTo>
                <a:close/>
                <a:moveTo>
                  <a:pt x="16075" y="19062"/>
                </a:moveTo>
                <a:lnTo>
                  <a:pt x="15776" y="19421"/>
                </a:lnTo>
                <a:lnTo>
                  <a:pt x="15477" y="19780"/>
                </a:lnTo>
                <a:lnTo>
                  <a:pt x="15417" y="19839"/>
                </a:lnTo>
                <a:lnTo>
                  <a:pt x="15477" y="19720"/>
                </a:lnTo>
                <a:lnTo>
                  <a:pt x="15298" y="20019"/>
                </a:lnTo>
                <a:lnTo>
                  <a:pt x="15178" y="20497"/>
                </a:lnTo>
                <a:lnTo>
                  <a:pt x="15059" y="20975"/>
                </a:lnTo>
                <a:lnTo>
                  <a:pt x="15059" y="21214"/>
                </a:lnTo>
                <a:lnTo>
                  <a:pt x="15178" y="21333"/>
                </a:lnTo>
                <a:lnTo>
                  <a:pt x="15238" y="21453"/>
                </a:lnTo>
                <a:lnTo>
                  <a:pt x="15358" y="21453"/>
                </a:lnTo>
                <a:lnTo>
                  <a:pt x="15417" y="21393"/>
                </a:lnTo>
                <a:lnTo>
                  <a:pt x="15537" y="21333"/>
                </a:lnTo>
                <a:lnTo>
                  <a:pt x="15656" y="21034"/>
                </a:lnTo>
                <a:lnTo>
                  <a:pt x="15776" y="20616"/>
                </a:lnTo>
                <a:lnTo>
                  <a:pt x="15955" y="19720"/>
                </a:lnTo>
                <a:lnTo>
                  <a:pt x="16075" y="19242"/>
                </a:lnTo>
                <a:lnTo>
                  <a:pt x="16134" y="19062"/>
                </a:lnTo>
                <a:close/>
                <a:moveTo>
                  <a:pt x="19003" y="20258"/>
                </a:moveTo>
                <a:lnTo>
                  <a:pt x="19003" y="20377"/>
                </a:lnTo>
                <a:lnTo>
                  <a:pt x="18883" y="20616"/>
                </a:lnTo>
                <a:lnTo>
                  <a:pt x="18525" y="21393"/>
                </a:lnTo>
                <a:lnTo>
                  <a:pt x="18345" y="21811"/>
                </a:lnTo>
                <a:lnTo>
                  <a:pt x="18226" y="22170"/>
                </a:lnTo>
                <a:lnTo>
                  <a:pt x="18286" y="22469"/>
                </a:lnTo>
                <a:lnTo>
                  <a:pt x="18345" y="22588"/>
                </a:lnTo>
                <a:lnTo>
                  <a:pt x="18405" y="22648"/>
                </a:lnTo>
                <a:lnTo>
                  <a:pt x="18525" y="22708"/>
                </a:lnTo>
                <a:lnTo>
                  <a:pt x="18704" y="22648"/>
                </a:lnTo>
                <a:lnTo>
                  <a:pt x="18823" y="22588"/>
                </a:lnTo>
                <a:lnTo>
                  <a:pt x="18943" y="22469"/>
                </a:lnTo>
                <a:lnTo>
                  <a:pt x="19122" y="22110"/>
                </a:lnTo>
                <a:lnTo>
                  <a:pt x="19242" y="21751"/>
                </a:lnTo>
                <a:lnTo>
                  <a:pt x="19361" y="21273"/>
                </a:lnTo>
                <a:lnTo>
                  <a:pt x="19361" y="20855"/>
                </a:lnTo>
                <a:lnTo>
                  <a:pt x="19242" y="20497"/>
                </a:lnTo>
                <a:lnTo>
                  <a:pt x="19182" y="20377"/>
                </a:lnTo>
                <a:lnTo>
                  <a:pt x="19003" y="20258"/>
                </a:lnTo>
                <a:close/>
                <a:moveTo>
                  <a:pt x="8426" y="22827"/>
                </a:moveTo>
                <a:lnTo>
                  <a:pt x="8366" y="22887"/>
                </a:lnTo>
                <a:lnTo>
                  <a:pt x="8127" y="23006"/>
                </a:lnTo>
                <a:lnTo>
                  <a:pt x="7948" y="23305"/>
                </a:lnTo>
                <a:lnTo>
                  <a:pt x="7769" y="23664"/>
                </a:lnTo>
                <a:lnTo>
                  <a:pt x="7709" y="24082"/>
                </a:lnTo>
                <a:lnTo>
                  <a:pt x="7709" y="24261"/>
                </a:lnTo>
                <a:lnTo>
                  <a:pt x="7709" y="24440"/>
                </a:lnTo>
                <a:lnTo>
                  <a:pt x="7769" y="24620"/>
                </a:lnTo>
                <a:lnTo>
                  <a:pt x="7888" y="24799"/>
                </a:lnTo>
                <a:lnTo>
                  <a:pt x="8067" y="24918"/>
                </a:lnTo>
                <a:lnTo>
                  <a:pt x="8187" y="24978"/>
                </a:lnTo>
                <a:lnTo>
                  <a:pt x="8426" y="24978"/>
                </a:lnTo>
                <a:lnTo>
                  <a:pt x="8486" y="24918"/>
                </a:lnTo>
                <a:lnTo>
                  <a:pt x="8546" y="24799"/>
                </a:lnTo>
                <a:lnTo>
                  <a:pt x="8605" y="24440"/>
                </a:lnTo>
                <a:lnTo>
                  <a:pt x="8665" y="24082"/>
                </a:lnTo>
                <a:lnTo>
                  <a:pt x="8665" y="23664"/>
                </a:lnTo>
                <a:lnTo>
                  <a:pt x="8605" y="23066"/>
                </a:lnTo>
                <a:lnTo>
                  <a:pt x="8546" y="22947"/>
                </a:lnTo>
                <a:lnTo>
                  <a:pt x="8546" y="22887"/>
                </a:lnTo>
                <a:lnTo>
                  <a:pt x="8426" y="22827"/>
                </a:lnTo>
                <a:close/>
                <a:moveTo>
                  <a:pt x="13027" y="22708"/>
                </a:moveTo>
                <a:lnTo>
                  <a:pt x="12848" y="22887"/>
                </a:lnTo>
                <a:lnTo>
                  <a:pt x="12728" y="23066"/>
                </a:lnTo>
                <a:lnTo>
                  <a:pt x="12489" y="23604"/>
                </a:lnTo>
                <a:lnTo>
                  <a:pt x="12370" y="24142"/>
                </a:lnTo>
                <a:lnTo>
                  <a:pt x="12370" y="24381"/>
                </a:lnTo>
                <a:lnTo>
                  <a:pt x="12370" y="24620"/>
                </a:lnTo>
                <a:lnTo>
                  <a:pt x="12489" y="24918"/>
                </a:lnTo>
                <a:lnTo>
                  <a:pt x="12728" y="25337"/>
                </a:lnTo>
                <a:lnTo>
                  <a:pt x="12848" y="25456"/>
                </a:lnTo>
                <a:lnTo>
                  <a:pt x="12967" y="25516"/>
                </a:lnTo>
                <a:lnTo>
                  <a:pt x="13087" y="25456"/>
                </a:lnTo>
                <a:lnTo>
                  <a:pt x="13147" y="25217"/>
                </a:lnTo>
                <a:lnTo>
                  <a:pt x="13206" y="24739"/>
                </a:lnTo>
                <a:lnTo>
                  <a:pt x="13206" y="23843"/>
                </a:lnTo>
                <a:lnTo>
                  <a:pt x="13147" y="23006"/>
                </a:lnTo>
                <a:lnTo>
                  <a:pt x="13087" y="22767"/>
                </a:lnTo>
                <a:lnTo>
                  <a:pt x="13087" y="22708"/>
                </a:lnTo>
                <a:close/>
                <a:moveTo>
                  <a:pt x="3825" y="24261"/>
                </a:moveTo>
                <a:lnTo>
                  <a:pt x="3705" y="24381"/>
                </a:lnTo>
                <a:lnTo>
                  <a:pt x="3646" y="24560"/>
                </a:lnTo>
                <a:lnTo>
                  <a:pt x="3586" y="24799"/>
                </a:lnTo>
                <a:lnTo>
                  <a:pt x="3586" y="25098"/>
                </a:lnTo>
                <a:lnTo>
                  <a:pt x="3705" y="25456"/>
                </a:lnTo>
                <a:lnTo>
                  <a:pt x="3885" y="25695"/>
                </a:lnTo>
                <a:lnTo>
                  <a:pt x="4124" y="25934"/>
                </a:lnTo>
                <a:lnTo>
                  <a:pt x="4602" y="26114"/>
                </a:lnTo>
                <a:lnTo>
                  <a:pt x="4841" y="26114"/>
                </a:lnTo>
                <a:lnTo>
                  <a:pt x="4841" y="25994"/>
                </a:lnTo>
                <a:lnTo>
                  <a:pt x="4841" y="25934"/>
                </a:lnTo>
                <a:lnTo>
                  <a:pt x="4781" y="25636"/>
                </a:lnTo>
                <a:lnTo>
                  <a:pt x="4602" y="25277"/>
                </a:lnTo>
                <a:lnTo>
                  <a:pt x="4363" y="24918"/>
                </a:lnTo>
                <a:lnTo>
                  <a:pt x="3944" y="24381"/>
                </a:lnTo>
                <a:lnTo>
                  <a:pt x="3885" y="24321"/>
                </a:lnTo>
                <a:lnTo>
                  <a:pt x="3825" y="24261"/>
                </a:lnTo>
                <a:close/>
                <a:moveTo>
                  <a:pt x="17330" y="23723"/>
                </a:moveTo>
                <a:lnTo>
                  <a:pt x="17091" y="23843"/>
                </a:lnTo>
                <a:lnTo>
                  <a:pt x="16792" y="24082"/>
                </a:lnTo>
                <a:lnTo>
                  <a:pt x="16493" y="24440"/>
                </a:lnTo>
                <a:lnTo>
                  <a:pt x="16254" y="24859"/>
                </a:lnTo>
                <a:lnTo>
                  <a:pt x="16015" y="25277"/>
                </a:lnTo>
                <a:lnTo>
                  <a:pt x="15955" y="25636"/>
                </a:lnTo>
                <a:lnTo>
                  <a:pt x="15895" y="25815"/>
                </a:lnTo>
                <a:lnTo>
                  <a:pt x="15955" y="25994"/>
                </a:lnTo>
                <a:lnTo>
                  <a:pt x="16015" y="26114"/>
                </a:lnTo>
                <a:lnTo>
                  <a:pt x="16134" y="26173"/>
                </a:lnTo>
                <a:lnTo>
                  <a:pt x="16314" y="26293"/>
                </a:lnTo>
                <a:lnTo>
                  <a:pt x="16433" y="26293"/>
                </a:lnTo>
                <a:lnTo>
                  <a:pt x="16553" y="26173"/>
                </a:lnTo>
                <a:lnTo>
                  <a:pt x="16672" y="26054"/>
                </a:lnTo>
                <a:lnTo>
                  <a:pt x="16852" y="25695"/>
                </a:lnTo>
                <a:lnTo>
                  <a:pt x="16971" y="25217"/>
                </a:lnTo>
                <a:lnTo>
                  <a:pt x="17150" y="24201"/>
                </a:lnTo>
                <a:lnTo>
                  <a:pt x="17270" y="23843"/>
                </a:lnTo>
                <a:lnTo>
                  <a:pt x="17330" y="23723"/>
                </a:lnTo>
                <a:close/>
                <a:moveTo>
                  <a:pt x="10517" y="26771"/>
                </a:moveTo>
                <a:lnTo>
                  <a:pt x="10458" y="26831"/>
                </a:lnTo>
                <a:lnTo>
                  <a:pt x="10338" y="27010"/>
                </a:lnTo>
                <a:lnTo>
                  <a:pt x="10219" y="27607"/>
                </a:lnTo>
                <a:lnTo>
                  <a:pt x="10099" y="28384"/>
                </a:lnTo>
                <a:lnTo>
                  <a:pt x="10099" y="28683"/>
                </a:lnTo>
                <a:lnTo>
                  <a:pt x="10159" y="28922"/>
                </a:lnTo>
                <a:lnTo>
                  <a:pt x="10278" y="28982"/>
                </a:lnTo>
                <a:lnTo>
                  <a:pt x="10338" y="29042"/>
                </a:lnTo>
                <a:lnTo>
                  <a:pt x="10517" y="28982"/>
                </a:lnTo>
                <a:lnTo>
                  <a:pt x="10697" y="28922"/>
                </a:lnTo>
                <a:lnTo>
                  <a:pt x="10816" y="28803"/>
                </a:lnTo>
                <a:lnTo>
                  <a:pt x="10936" y="28683"/>
                </a:lnTo>
                <a:lnTo>
                  <a:pt x="11055" y="28325"/>
                </a:lnTo>
                <a:lnTo>
                  <a:pt x="11055" y="27906"/>
                </a:lnTo>
                <a:lnTo>
                  <a:pt x="11055" y="27607"/>
                </a:lnTo>
                <a:lnTo>
                  <a:pt x="10936" y="27309"/>
                </a:lnTo>
                <a:lnTo>
                  <a:pt x="10756" y="26950"/>
                </a:lnTo>
                <a:lnTo>
                  <a:pt x="10637" y="26771"/>
                </a:lnTo>
                <a:close/>
                <a:moveTo>
                  <a:pt x="14282" y="27368"/>
                </a:moveTo>
                <a:lnTo>
                  <a:pt x="14043" y="27428"/>
                </a:lnTo>
                <a:lnTo>
                  <a:pt x="13744" y="27667"/>
                </a:lnTo>
                <a:lnTo>
                  <a:pt x="13386" y="27966"/>
                </a:lnTo>
                <a:lnTo>
                  <a:pt x="13027" y="28325"/>
                </a:lnTo>
                <a:lnTo>
                  <a:pt x="12728" y="28683"/>
                </a:lnTo>
                <a:lnTo>
                  <a:pt x="12489" y="29101"/>
                </a:lnTo>
                <a:lnTo>
                  <a:pt x="12430" y="29281"/>
                </a:lnTo>
                <a:lnTo>
                  <a:pt x="12430" y="29460"/>
                </a:lnTo>
                <a:lnTo>
                  <a:pt x="12489" y="29579"/>
                </a:lnTo>
                <a:lnTo>
                  <a:pt x="12549" y="29699"/>
                </a:lnTo>
                <a:lnTo>
                  <a:pt x="12669" y="29759"/>
                </a:lnTo>
                <a:lnTo>
                  <a:pt x="12788" y="29759"/>
                </a:lnTo>
                <a:lnTo>
                  <a:pt x="12967" y="29699"/>
                </a:lnTo>
                <a:lnTo>
                  <a:pt x="13087" y="29579"/>
                </a:lnTo>
                <a:lnTo>
                  <a:pt x="13445" y="29221"/>
                </a:lnTo>
                <a:lnTo>
                  <a:pt x="13744" y="28743"/>
                </a:lnTo>
                <a:lnTo>
                  <a:pt x="13983" y="28265"/>
                </a:lnTo>
                <a:lnTo>
                  <a:pt x="14222" y="27787"/>
                </a:lnTo>
                <a:lnTo>
                  <a:pt x="14282" y="27488"/>
                </a:lnTo>
                <a:lnTo>
                  <a:pt x="14282" y="27368"/>
                </a:lnTo>
                <a:close/>
                <a:moveTo>
                  <a:pt x="6872" y="27249"/>
                </a:moveTo>
                <a:lnTo>
                  <a:pt x="6813" y="27309"/>
                </a:lnTo>
                <a:lnTo>
                  <a:pt x="6753" y="27548"/>
                </a:lnTo>
                <a:lnTo>
                  <a:pt x="6693" y="27906"/>
                </a:lnTo>
                <a:lnTo>
                  <a:pt x="6574" y="28384"/>
                </a:lnTo>
                <a:lnTo>
                  <a:pt x="6574" y="28862"/>
                </a:lnTo>
                <a:lnTo>
                  <a:pt x="6633" y="29281"/>
                </a:lnTo>
                <a:lnTo>
                  <a:pt x="6753" y="29639"/>
                </a:lnTo>
                <a:lnTo>
                  <a:pt x="6872" y="29818"/>
                </a:lnTo>
                <a:lnTo>
                  <a:pt x="6992" y="29878"/>
                </a:lnTo>
                <a:lnTo>
                  <a:pt x="7231" y="29938"/>
                </a:lnTo>
                <a:lnTo>
                  <a:pt x="7350" y="29938"/>
                </a:lnTo>
                <a:lnTo>
                  <a:pt x="7470" y="29878"/>
                </a:lnTo>
                <a:lnTo>
                  <a:pt x="7530" y="29759"/>
                </a:lnTo>
                <a:lnTo>
                  <a:pt x="7530" y="29400"/>
                </a:lnTo>
                <a:lnTo>
                  <a:pt x="7470" y="28862"/>
                </a:lnTo>
                <a:lnTo>
                  <a:pt x="7350" y="28325"/>
                </a:lnTo>
                <a:lnTo>
                  <a:pt x="7171" y="27847"/>
                </a:lnTo>
                <a:lnTo>
                  <a:pt x="6872" y="27249"/>
                </a:lnTo>
                <a:close/>
                <a:moveTo>
                  <a:pt x="9621" y="30715"/>
                </a:moveTo>
                <a:lnTo>
                  <a:pt x="9502" y="30775"/>
                </a:lnTo>
                <a:lnTo>
                  <a:pt x="9382" y="30894"/>
                </a:lnTo>
                <a:lnTo>
                  <a:pt x="9203" y="31133"/>
                </a:lnTo>
                <a:lnTo>
                  <a:pt x="9143" y="31551"/>
                </a:lnTo>
                <a:lnTo>
                  <a:pt x="9143" y="31731"/>
                </a:lnTo>
                <a:lnTo>
                  <a:pt x="9203" y="31850"/>
                </a:lnTo>
                <a:lnTo>
                  <a:pt x="9322" y="31970"/>
                </a:lnTo>
                <a:lnTo>
                  <a:pt x="9502" y="32029"/>
                </a:lnTo>
                <a:lnTo>
                  <a:pt x="9800" y="32029"/>
                </a:lnTo>
                <a:lnTo>
                  <a:pt x="9920" y="31910"/>
                </a:lnTo>
                <a:lnTo>
                  <a:pt x="9980" y="31790"/>
                </a:lnTo>
                <a:lnTo>
                  <a:pt x="10099" y="31551"/>
                </a:lnTo>
                <a:lnTo>
                  <a:pt x="10039" y="31253"/>
                </a:lnTo>
                <a:lnTo>
                  <a:pt x="9980" y="31014"/>
                </a:lnTo>
                <a:lnTo>
                  <a:pt x="9860" y="30775"/>
                </a:lnTo>
                <a:lnTo>
                  <a:pt x="9741" y="30775"/>
                </a:lnTo>
                <a:lnTo>
                  <a:pt x="9621" y="30715"/>
                </a:lnTo>
                <a:close/>
                <a:moveTo>
                  <a:pt x="9442" y="6275"/>
                </a:moveTo>
                <a:lnTo>
                  <a:pt x="9920" y="6335"/>
                </a:lnTo>
                <a:lnTo>
                  <a:pt x="10338" y="6454"/>
                </a:lnTo>
                <a:lnTo>
                  <a:pt x="10756" y="6633"/>
                </a:lnTo>
                <a:lnTo>
                  <a:pt x="11115" y="6813"/>
                </a:lnTo>
                <a:lnTo>
                  <a:pt x="11832" y="7231"/>
                </a:lnTo>
                <a:lnTo>
                  <a:pt x="12549" y="7649"/>
                </a:lnTo>
                <a:lnTo>
                  <a:pt x="12967" y="7829"/>
                </a:lnTo>
                <a:lnTo>
                  <a:pt x="13386" y="7888"/>
                </a:lnTo>
                <a:lnTo>
                  <a:pt x="13864" y="8008"/>
                </a:lnTo>
                <a:lnTo>
                  <a:pt x="14342" y="8008"/>
                </a:lnTo>
                <a:lnTo>
                  <a:pt x="15358" y="7948"/>
                </a:lnTo>
                <a:lnTo>
                  <a:pt x="16314" y="7888"/>
                </a:lnTo>
                <a:lnTo>
                  <a:pt x="17270" y="7829"/>
                </a:lnTo>
                <a:lnTo>
                  <a:pt x="17748" y="7769"/>
                </a:lnTo>
                <a:lnTo>
                  <a:pt x="18226" y="7829"/>
                </a:lnTo>
                <a:lnTo>
                  <a:pt x="18644" y="7888"/>
                </a:lnTo>
                <a:lnTo>
                  <a:pt x="19122" y="8008"/>
                </a:lnTo>
                <a:lnTo>
                  <a:pt x="19541" y="8187"/>
                </a:lnTo>
                <a:lnTo>
                  <a:pt x="19959" y="8426"/>
                </a:lnTo>
                <a:lnTo>
                  <a:pt x="20317" y="8785"/>
                </a:lnTo>
                <a:lnTo>
                  <a:pt x="20676" y="9203"/>
                </a:lnTo>
                <a:lnTo>
                  <a:pt x="20915" y="9561"/>
                </a:lnTo>
                <a:lnTo>
                  <a:pt x="21094" y="9920"/>
                </a:lnTo>
                <a:lnTo>
                  <a:pt x="21214" y="10338"/>
                </a:lnTo>
                <a:lnTo>
                  <a:pt x="21393" y="10757"/>
                </a:lnTo>
                <a:lnTo>
                  <a:pt x="21512" y="11593"/>
                </a:lnTo>
                <a:lnTo>
                  <a:pt x="21572" y="12489"/>
                </a:lnTo>
                <a:lnTo>
                  <a:pt x="21572" y="13445"/>
                </a:lnTo>
                <a:lnTo>
                  <a:pt x="21512" y="14342"/>
                </a:lnTo>
                <a:lnTo>
                  <a:pt x="21333" y="16015"/>
                </a:lnTo>
                <a:lnTo>
                  <a:pt x="21154" y="17031"/>
                </a:lnTo>
                <a:lnTo>
                  <a:pt x="20975" y="18106"/>
                </a:lnTo>
                <a:lnTo>
                  <a:pt x="20736" y="19122"/>
                </a:lnTo>
                <a:lnTo>
                  <a:pt x="20437" y="20138"/>
                </a:lnTo>
                <a:lnTo>
                  <a:pt x="20138" y="21154"/>
                </a:lnTo>
                <a:lnTo>
                  <a:pt x="19720" y="22110"/>
                </a:lnTo>
                <a:lnTo>
                  <a:pt x="19301" y="23066"/>
                </a:lnTo>
                <a:lnTo>
                  <a:pt x="18883" y="24022"/>
                </a:lnTo>
                <a:lnTo>
                  <a:pt x="18345" y="24978"/>
                </a:lnTo>
                <a:lnTo>
                  <a:pt x="17808" y="25875"/>
                </a:lnTo>
                <a:lnTo>
                  <a:pt x="17210" y="26711"/>
                </a:lnTo>
                <a:lnTo>
                  <a:pt x="16612" y="27607"/>
                </a:lnTo>
                <a:lnTo>
                  <a:pt x="15955" y="28384"/>
                </a:lnTo>
                <a:lnTo>
                  <a:pt x="15238" y="29161"/>
                </a:lnTo>
                <a:lnTo>
                  <a:pt x="14461" y="29938"/>
                </a:lnTo>
                <a:lnTo>
                  <a:pt x="13744" y="30655"/>
                </a:lnTo>
                <a:lnTo>
                  <a:pt x="13087" y="31253"/>
                </a:lnTo>
                <a:lnTo>
                  <a:pt x="12310" y="31850"/>
                </a:lnTo>
                <a:lnTo>
                  <a:pt x="11533" y="32388"/>
                </a:lnTo>
                <a:lnTo>
                  <a:pt x="10697" y="32866"/>
                </a:lnTo>
                <a:lnTo>
                  <a:pt x="10219" y="33045"/>
                </a:lnTo>
                <a:lnTo>
                  <a:pt x="9800" y="33165"/>
                </a:lnTo>
                <a:lnTo>
                  <a:pt x="9382" y="33284"/>
                </a:lnTo>
                <a:lnTo>
                  <a:pt x="8486" y="33284"/>
                </a:lnTo>
                <a:lnTo>
                  <a:pt x="8067" y="33105"/>
                </a:lnTo>
                <a:lnTo>
                  <a:pt x="7649" y="32926"/>
                </a:lnTo>
                <a:lnTo>
                  <a:pt x="7291" y="32627"/>
                </a:lnTo>
                <a:lnTo>
                  <a:pt x="6932" y="32328"/>
                </a:lnTo>
                <a:lnTo>
                  <a:pt x="6574" y="31910"/>
                </a:lnTo>
                <a:lnTo>
                  <a:pt x="5976" y="31073"/>
                </a:lnTo>
                <a:lnTo>
                  <a:pt x="5438" y="30117"/>
                </a:lnTo>
                <a:lnTo>
                  <a:pt x="5020" y="29101"/>
                </a:lnTo>
                <a:lnTo>
                  <a:pt x="4602" y="28086"/>
                </a:lnTo>
                <a:lnTo>
                  <a:pt x="4183" y="27010"/>
                </a:lnTo>
                <a:lnTo>
                  <a:pt x="3526" y="25158"/>
                </a:lnTo>
                <a:lnTo>
                  <a:pt x="2809" y="22947"/>
                </a:lnTo>
                <a:lnTo>
                  <a:pt x="2152" y="20795"/>
                </a:lnTo>
                <a:lnTo>
                  <a:pt x="1853" y="19660"/>
                </a:lnTo>
                <a:lnTo>
                  <a:pt x="1614" y="18525"/>
                </a:lnTo>
                <a:lnTo>
                  <a:pt x="1435" y="17389"/>
                </a:lnTo>
                <a:lnTo>
                  <a:pt x="1315" y="16254"/>
                </a:lnTo>
                <a:lnTo>
                  <a:pt x="1315" y="15537"/>
                </a:lnTo>
                <a:lnTo>
                  <a:pt x="1315" y="14880"/>
                </a:lnTo>
                <a:lnTo>
                  <a:pt x="1315" y="14163"/>
                </a:lnTo>
                <a:lnTo>
                  <a:pt x="1315" y="13565"/>
                </a:lnTo>
                <a:lnTo>
                  <a:pt x="1255" y="12967"/>
                </a:lnTo>
                <a:lnTo>
                  <a:pt x="1255" y="12370"/>
                </a:lnTo>
                <a:lnTo>
                  <a:pt x="1315" y="11653"/>
                </a:lnTo>
                <a:lnTo>
                  <a:pt x="1494" y="10936"/>
                </a:lnTo>
                <a:lnTo>
                  <a:pt x="1793" y="10159"/>
                </a:lnTo>
                <a:lnTo>
                  <a:pt x="2271" y="9442"/>
                </a:lnTo>
                <a:lnTo>
                  <a:pt x="2749" y="8785"/>
                </a:lnTo>
                <a:lnTo>
                  <a:pt x="3347" y="8247"/>
                </a:lnTo>
                <a:lnTo>
                  <a:pt x="4064" y="7769"/>
                </a:lnTo>
                <a:lnTo>
                  <a:pt x="4781" y="7350"/>
                </a:lnTo>
                <a:lnTo>
                  <a:pt x="5558" y="6992"/>
                </a:lnTo>
                <a:lnTo>
                  <a:pt x="6335" y="6753"/>
                </a:lnTo>
                <a:lnTo>
                  <a:pt x="7291" y="6514"/>
                </a:lnTo>
                <a:lnTo>
                  <a:pt x="8366" y="6335"/>
                </a:lnTo>
                <a:lnTo>
                  <a:pt x="8904" y="6275"/>
                </a:lnTo>
                <a:close/>
                <a:moveTo>
                  <a:pt x="15836" y="1"/>
                </a:moveTo>
                <a:lnTo>
                  <a:pt x="15597" y="60"/>
                </a:lnTo>
                <a:lnTo>
                  <a:pt x="15298" y="180"/>
                </a:lnTo>
                <a:lnTo>
                  <a:pt x="15059" y="359"/>
                </a:lnTo>
                <a:lnTo>
                  <a:pt x="14760" y="598"/>
                </a:lnTo>
                <a:lnTo>
                  <a:pt x="14521" y="837"/>
                </a:lnTo>
                <a:lnTo>
                  <a:pt x="14103" y="1435"/>
                </a:lnTo>
                <a:lnTo>
                  <a:pt x="13744" y="2152"/>
                </a:lnTo>
                <a:lnTo>
                  <a:pt x="13505" y="2929"/>
                </a:lnTo>
                <a:lnTo>
                  <a:pt x="13386" y="3646"/>
                </a:lnTo>
                <a:lnTo>
                  <a:pt x="13266" y="4363"/>
                </a:lnTo>
                <a:lnTo>
                  <a:pt x="13326" y="5020"/>
                </a:lnTo>
                <a:lnTo>
                  <a:pt x="12489" y="4482"/>
                </a:lnTo>
                <a:lnTo>
                  <a:pt x="11772" y="3885"/>
                </a:lnTo>
                <a:lnTo>
                  <a:pt x="11055" y="3168"/>
                </a:lnTo>
                <a:lnTo>
                  <a:pt x="10458" y="2391"/>
                </a:lnTo>
                <a:lnTo>
                  <a:pt x="10099" y="1853"/>
                </a:lnTo>
                <a:lnTo>
                  <a:pt x="9681" y="1196"/>
                </a:lnTo>
                <a:lnTo>
                  <a:pt x="9382" y="837"/>
                </a:lnTo>
                <a:lnTo>
                  <a:pt x="9083" y="598"/>
                </a:lnTo>
                <a:lnTo>
                  <a:pt x="8785" y="419"/>
                </a:lnTo>
                <a:lnTo>
                  <a:pt x="8486" y="419"/>
                </a:lnTo>
                <a:lnTo>
                  <a:pt x="8187" y="479"/>
                </a:lnTo>
                <a:lnTo>
                  <a:pt x="8008" y="658"/>
                </a:lnTo>
                <a:lnTo>
                  <a:pt x="7888" y="897"/>
                </a:lnTo>
                <a:lnTo>
                  <a:pt x="7948" y="1196"/>
                </a:lnTo>
                <a:lnTo>
                  <a:pt x="8008" y="1554"/>
                </a:lnTo>
                <a:lnTo>
                  <a:pt x="8187" y="1972"/>
                </a:lnTo>
                <a:lnTo>
                  <a:pt x="8665" y="2869"/>
                </a:lnTo>
                <a:lnTo>
                  <a:pt x="9263" y="3765"/>
                </a:lnTo>
                <a:lnTo>
                  <a:pt x="9860" y="4602"/>
                </a:lnTo>
                <a:lnTo>
                  <a:pt x="10398" y="5259"/>
                </a:lnTo>
                <a:lnTo>
                  <a:pt x="10756" y="5618"/>
                </a:lnTo>
                <a:lnTo>
                  <a:pt x="9800" y="5498"/>
                </a:lnTo>
                <a:lnTo>
                  <a:pt x="8785" y="5498"/>
                </a:lnTo>
                <a:lnTo>
                  <a:pt x="7828" y="5558"/>
                </a:lnTo>
                <a:lnTo>
                  <a:pt x="6932" y="5677"/>
                </a:lnTo>
                <a:lnTo>
                  <a:pt x="5976" y="5916"/>
                </a:lnTo>
                <a:lnTo>
                  <a:pt x="5139" y="6155"/>
                </a:lnTo>
                <a:lnTo>
                  <a:pt x="4303" y="6514"/>
                </a:lnTo>
                <a:lnTo>
                  <a:pt x="3526" y="6932"/>
                </a:lnTo>
                <a:lnTo>
                  <a:pt x="2809" y="7410"/>
                </a:lnTo>
                <a:lnTo>
                  <a:pt x="2152" y="7948"/>
                </a:lnTo>
                <a:lnTo>
                  <a:pt x="1554" y="8605"/>
                </a:lnTo>
                <a:lnTo>
                  <a:pt x="1076" y="9322"/>
                </a:lnTo>
                <a:lnTo>
                  <a:pt x="658" y="10159"/>
                </a:lnTo>
                <a:lnTo>
                  <a:pt x="359" y="11055"/>
                </a:lnTo>
                <a:lnTo>
                  <a:pt x="120" y="12011"/>
                </a:lnTo>
                <a:lnTo>
                  <a:pt x="60" y="13087"/>
                </a:lnTo>
                <a:lnTo>
                  <a:pt x="1" y="14163"/>
                </a:lnTo>
                <a:lnTo>
                  <a:pt x="60" y="15298"/>
                </a:lnTo>
                <a:lnTo>
                  <a:pt x="180" y="16433"/>
                </a:lnTo>
                <a:lnTo>
                  <a:pt x="299" y="17569"/>
                </a:lnTo>
                <a:lnTo>
                  <a:pt x="479" y="18704"/>
                </a:lnTo>
                <a:lnTo>
                  <a:pt x="718" y="19839"/>
                </a:lnTo>
                <a:lnTo>
                  <a:pt x="1016" y="21034"/>
                </a:lnTo>
                <a:lnTo>
                  <a:pt x="1315" y="22170"/>
                </a:lnTo>
                <a:lnTo>
                  <a:pt x="2032" y="24381"/>
                </a:lnTo>
                <a:lnTo>
                  <a:pt x="2869" y="26592"/>
                </a:lnTo>
                <a:lnTo>
                  <a:pt x="3765" y="28683"/>
                </a:lnTo>
                <a:lnTo>
                  <a:pt x="4661" y="30715"/>
                </a:lnTo>
                <a:lnTo>
                  <a:pt x="5020" y="31432"/>
                </a:lnTo>
                <a:lnTo>
                  <a:pt x="5438" y="32149"/>
                </a:lnTo>
                <a:lnTo>
                  <a:pt x="5916" y="32866"/>
                </a:lnTo>
                <a:lnTo>
                  <a:pt x="6454" y="33463"/>
                </a:lnTo>
                <a:lnTo>
                  <a:pt x="6753" y="33703"/>
                </a:lnTo>
                <a:lnTo>
                  <a:pt x="7052" y="33942"/>
                </a:lnTo>
                <a:lnTo>
                  <a:pt x="7410" y="34121"/>
                </a:lnTo>
                <a:lnTo>
                  <a:pt x="7769" y="34300"/>
                </a:lnTo>
                <a:lnTo>
                  <a:pt x="8127" y="34420"/>
                </a:lnTo>
                <a:lnTo>
                  <a:pt x="8546" y="34479"/>
                </a:lnTo>
                <a:lnTo>
                  <a:pt x="8964" y="34539"/>
                </a:lnTo>
                <a:lnTo>
                  <a:pt x="9442" y="34479"/>
                </a:lnTo>
                <a:lnTo>
                  <a:pt x="9920" y="34420"/>
                </a:lnTo>
                <a:lnTo>
                  <a:pt x="10398" y="34300"/>
                </a:lnTo>
                <a:lnTo>
                  <a:pt x="10876" y="34121"/>
                </a:lnTo>
                <a:lnTo>
                  <a:pt x="11294" y="33882"/>
                </a:lnTo>
                <a:lnTo>
                  <a:pt x="12250" y="33344"/>
                </a:lnTo>
                <a:lnTo>
                  <a:pt x="13087" y="32746"/>
                </a:lnTo>
                <a:lnTo>
                  <a:pt x="13924" y="32029"/>
                </a:lnTo>
                <a:lnTo>
                  <a:pt x="14700" y="31253"/>
                </a:lnTo>
                <a:lnTo>
                  <a:pt x="16075" y="29818"/>
                </a:lnTo>
                <a:lnTo>
                  <a:pt x="16792" y="28982"/>
                </a:lnTo>
                <a:lnTo>
                  <a:pt x="17509" y="28026"/>
                </a:lnTo>
                <a:lnTo>
                  <a:pt x="18226" y="27129"/>
                </a:lnTo>
                <a:lnTo>
                  <a:pt x="18823" y="26173"/>
                </a:lnTo>
                <a:lnTo>
                  <a:pt x="19421" y="25158"/>
                </a:lnTo>
                <a:lnTo>
                  <a:pt x="19959" y="24142"/>
                </a:lnTo>
                <a:lnTo>
                  <a:pt x="20437" y="23066"/>
                </a:lnTo>
                <a:lnTo>
                  <a:pt x="20855" y="22050"/>
                </a:lnTo>
                <a:lnTo>
                  <a:pt x="21273" y="20915"/>
                </a:lnTo>
                <a:lnTo>
                  <a:pt x="21632" y="19839"/>
                </a:lnTo>
                <a:lnTo>
                  <a:pt x="21871" y="18704"/>
                </a:lnTo>
                <a:lnTo>
                  <a:pt x="22110" y="17569"/>
                </a:lnTo>
                <a:lnTo>
                  <a:pt x="22289" y="16433"/>
                </a:lnTo>
                <a:lnTo>
                  <a:pt x="22409" y="15298"/>
                </a:lnTo>
                <a:lnTo>
                  <a:pt x="22469" y="14163"/>
                </a:lnTo>
                <a:lnTo>
                  <a:pt x="22469" y="13027"/>
                </a:lnTo>
                <a:lnTo>
                  <a:pt x="22409" y="11952"/>
                </a:lnTo>
                <a:lnTo>
                  <a:pt x="22289" y="10876"/>
                </a:lnTo>
                <a:lnTo>
                  <a:pt x="22050" y="9920"/>
                </a:lnTo>
                <a:lnTo>
                  <a:pt x="21871" y="9442"/>
                </a:lnTo>
                <a:lnTo>
                  <a:pt x="21692" y="9024"/>
                </a:lnTo>
                <a:lnTo>
                  <a:pt x="21453" y="8605"/>
                </a:lnTo>
                <a:lnTo>
                  <a:pt x="21214" y="8247"/>
                </a:lnTo>
                <a:lnTo>
                  <a:pt x="20855" y="7888"/>
                </a:lnTo>
                <a:lnTo>
                  <a:pt x="20497" y="7589"/>
                </a:lnTo>
                <a:lnTo>
                  <a:pt x="20138" y="7350"/>
                </a:lnTo>
                <a:lnTo>
                  <a:pt x="19660" y="7111"/>
                </a:lnTo>
                <a:lnTo>
                  <a:pt x="19122" y="6932"/>
                </a:lnTo>
                <a:lnTo>
                  <a:pt x="18525" y="6753"/>
                </a:lnTo>
                <a:lnTo>
                  <a:pt x="18943" y="6574"/>
                </a:lnTo>
                <a:lnTo>
                  <a:pt x="19421" y="6335"/>
                </a:lnTo>
                <a:lnTo>
                  <a:pt x="19839" y="6036"/>
                </a:lnTo>
                <a:lnTo>
                  <a:pt x="20198" y="5737"/>
                </a:lnTo>
                <a:lnTo>
                  <a:pt x="20377" y="5498"/>
                </a:lnTo>
                <a:lnTo>
                  <a:pt x="20437" y="5319"/>
                </a:lnTo>
                <a:lnTo>
                  <a:pt x="20497" y="5140"/>
                </a:lnTo>
                <a:lnTo>
                  <a:pt x="20497" y="4960"/>
                </a:lnTo>
                <a:lnTo>
                  <a:pt x="20437" y="4781"/>
                </a:lnTo>
                <a:lnTo>
                  <a:pt x="20317" y="4602"/>
                </a:lnTo>
                <a:lnTo>
                  <a:pt x="20078" y="4422"/>
                </a:lnTo>
                <a:lnTo>
                  <a:pt x="19780" y="4303"/>
                </a:lnTo>
                <a:lnTo>
                  <a:pt x="19541" y="4243"/>
                </a:lnTo>
                <a:lnTo>
                  <a:pt x="19301" y="4183"/>
                </a:lnTo>
                <a:lnTo>
                  <a:pt x="18823" y="4243"/>
                </a:lnTo>
                <a:lnTo>
                  <a:pt x="18286" y="4363"/>
                </a:lnTo>
                <a:lnTo>
                  <a:pt x="17688" y="4542"/>
                </a:lnTo>
                <a:lnTo>
                  <a:pt x="16553" y="5020"/>
                </a:lnTo>
                <a:lnTo>
                  <a:pt x="15716" y="5438"/>
                </a:lnTo>
                <a:lnTo>
                  <a:pt x="15955" y="4661"/>
                </a:lnTo>
                <a:lnTo>
                  <a:pt x="16194" y="3825"/>
                </a:lnTo>
                <a:lnTo>
                  <a:pt x="16314" y="3048"/>
                </a:lnTo>
                <a:lnTo>
                  <a:pt x="16373" y="2212"/>
                </a:lnTo>
                <a:lnTo>
                  <a:pt x="16493" y="1435"/>
                </a:lnTo>
                <a:lnTo>
                  <a:pt x="16553" y="1016"/>
                </a:lnTo>
                <a:lnTo>
                  <a:pt x="16553" y="658"/>
                </a:lnTo>
                <a:lnTo>
                  <a:pt x="16433" y="299"/>
                </a:lnTo>
                <a:lnTo>
                  <a:pt x="16373" y="180"/>
                </a:lnTo>
                <a:lnTo>
                  <a:pt x="16314" y="120"/>
                </a:lnTo>
                <a:lnTo>
                  <a:pt x="16194" y="60"/>
                </a:lnTo>
                <a:lnTo>
                  <a:pt x="16015"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8"/>
          <p:cNvSpPr txBox="1">
            <a:spLocks noGrp="1"/>
          </p:cNvSpPr>
          <p:nvPr>
            <p:ph type="title"/>
          </p:nvPr>
        </p:nvSpPr>
        <p:spPr>
          <a:xfrm>
            <a:off x="457200" y="434575"/>
            <a:ext cx="6288300" cy="857400"/>
          </a:xfrm>
          <a:prstGeom prst="rect">
            <a:avLst/>
          </a:prstGeom>
        </p:spPr>
        <p:txBody>
          <a:bodyPr spcFirstLastPara="1" wrap="square" lIns="91425" tIns="91425" rIns="91425" bIns="91425" anchor="b"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12" name="Google Shape;212;p8"/>
          <p:cNvSpPr txBox="1">
            <a:spLocks noGrp="1"/>
          </p:cNvSpPr>
          <p:nvPr>
            <p:ph type="body" idx="1"/>
          </p:nvPr>
        </p:nvSpPr>
        <p:spPr>
          <a:xfrm>
            <a:off x="457200" y="1440500"/>
            <a:ext cx="2026800" cy="3228600"/>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213" name="Google Shape;213;p8"/>
          <p:cNvSpPr txBox="1">
            <a:spLocks noGrp="1"/>
          </p:cNvSpPr>
          <p:nvPr>
            <p:ph type="body" idx="2"/>
          </p:nvPr>
        </p:nvSpPr>
        <p:spPr>
          <a:xfrm>
            <a:off x="2587877" y="1440500"/>
            <a:ext cx="2026800" cy="3228600"/>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214" name="Google Shape;214;p8"/>
          <p:cNvSpPr txBox="1">
            <a:spLocks noGrp="1"/>
          </p:cNvSpPr>
          <p:nvPr>
            <p:ph type="body" idx="3"/>
          </p:nvPr>
        </p:nvSpPr>
        <p:spPr>
          <a:xfrm>
            <a:off x="4718554" y="1440500"/>
            <a:ext cx="2026800" cy="3228600"/>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215" name="Google Shape;215;p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40"/>
        <p:cNvGrpSpPr/>
        <p:nvPr/>
      </p:nvGrpSpPr>
      <p:grpSpPr>
        <a:xfrm>
          <a:off x="0" y="0"/>
          <a:ext cx="0" cy="0"/>
          <a:chOff x="0" y="0"/>
          <a:chExt cx="0" cy="0"/>
        </a:xfrm>
      </p:grpSpPr>
      <p:sp>
        <p:nvSpPr>
          <p:cNvPr id="241" name="Google Shape;241;p10"/>
          <p:cNvSpPr txBox="1">
            <a:spLocks noGrp="1"/>
          </p:cNvSpPr>
          <p:nvPr>
            <p:ph type="body" idx="1"/>
          </p:nvPr>
        </p:nvSpPr>
        <p:spPr>
          <a:xfrm>
            <a:off x="457200" y="4025309"/>
            <a:ext cx="8229600" cy="519600"/>
          </a:xfrm>
          <a:prstGeom prst="rect">
            <a:avLst/>
          </a:prstGeom>
        </p:spPr>
        <p:txBody>
          <a:bodyPr spcFirstLastPara="1" wrap="square" lIns="91425" tIns="91425" rIns="91425" bIns="91425" anchor="t" anchorCtr="0"/>
          <a:lstStyle>
            <a:lvl1pPr marL="457200" lvl="0" indent="-228600" algn="ctr">
              <a:spcBef>
                <a:spcPts val="360"/>
              </a:spcBef>
              <a:spcAft>
                <a:spcPts val="0"/>
              </a:spcAft>
              <a:buSzPts val="1800"/>
              <a:buNone/>
              <a:defRPr sz="1800"/>
            </a:lvl1pPr>
          </a:lstStyle>
          <a:p>
            <a:endParaRPr/>
          </a:p>
        </p:txBody>
      </p:sp>
      <p:sp>
        <p:nvSpPr>
          <p:cNvPr id="242" name="Google Shape;242;p10"/>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
        <p:nvSpPr>
          <p:cNvPr id="243" name="Google Shape;243;p10"/>
          <p:cNvSpPr/>
          <p:nvPr/>
        </p:nvSpPr>
        <p:spPr>
          <a:xfrm rot="1319053">
            <a:off x="-51439" y="1007787"/>
            <a:ext cx="601219" cy="941593"/>
          </a:xfrm>
          <a:custGeom>
            <a:avLst/>
            <a:gdLst/>
            <a:ahLst/>
            <a:cxnLst/>
            <a:rect l="l" t="t" r="r" b="b"/>
            <a:pathLst>
              <a:path w="27548" h="43144" extrusionOk="0">
                <a:moveTo>
                  <a:pt x="16075" y="657"/>
                </a:moveTo>
                <a:lnTo>
                  <a:pt x="16135" y="896"/>
                </a:lnTo>
                <a:lnTo>
                  <a:pt x="15477" y="777"/>
                </a:lnTo>
                <a:lnTo>
                  <a:pt x="16075" y="657"/>
                </a:lnTo>
                <a:close/>
                <a:moveTo>
                  <a:pt x="8068" y="9322"/>
                </a:moveTo>
                <a:lnTo>
                  <a:pt x="7829" y="9382"/>
                </a:lnTo>
                <a:lnTo>
                  <a:pt x="7649" y="9441"/>
                </a:lnTo>
                <a:lnTo>
                  <a:pt x="7590" y="9621"/>
                </a:lnTo>
                <a:lnTo>
                  <a:pt x="7590" y="9740"/>
                </a:lnTo>
                <a:lnTo>
                  <a:pt x="7590" y="9919"/>
                </a:lnTo>
                <a:lnTo>
                  <a:pt x="7709" y="10039"/>
                </a:lnTo>
                <a:lnTo>
                  <a:pt x="7829" y="10099"/>
                </a:lnTo>
                <a:lnTo>
                  <a:pt x="8008" y="10039"/>
                </a:lnTo>
                <a:lnTo>
                  <a:pt x="8127" y="9979"/>
                </a:lnTo>
                <a:lnTo>
                  <a:pt x="8247" y="9860"/>
                </a:lnTo>
                <a:lnTo>
                  <a:pt x="8366" y="9621"/>
                </a:lnTo>
                <a:lnTo>
                  <a:pt x="8366" y="9501"/>
                </a:lnTo>
                <a:lnTo>
                  <a:pt x="8366" y="9382"/>
                </a:lnTo>
                <a:lnTo>
                  <a:pt x="8247" y="9322"/>
                </a:lnTo>
                <a:close/>
                <a:moveTo>
                  <a:pt x="6992" y="12369"/>
                </a:moveTo>
                <a:lnTo>
                  <a:pt x="6872" y="12429"/>
                </a:lnTo>
                <a:lnTo>
                  <a:pt x="6693" y="12489"/>
                </a:lnTo>
                <a:lnTo>
                  <a:pt x="6633" y="12608"/>
                </a:lnTo>
                <a:lnTo>
                  <a:pt x="6574" y="12788"/>
                </a:lnTo>
                <a:lnTo>
                  <a:pt x="6574" y="12967"/>
                </a:lnTo>
                <a:lnTo>
                  <a:pt x="6574" y="13086"/>
                </a:lnTo>
                <a:lnTo>
                  <a:pt x="6693" y="13146"/>
                </a:lnTo>
                <a:lnTo>
                  <a:pt x="6872" y="13206"/>
                </a:lnTo>
                <a:lnTo>
                  <a:pt x="6992" y="13146"/>
                </a:lnTo>
                <a:lnTo>
                  <a:pt x="7171" y="13086"/>
                </a:lnTo>
                <a:lnTo>
                  <a:pt x="7231" y="12967"/>
                </a:lnTo>
                <a:lnTo>
                  <a:pt x="7291" y="12788"/>
                </a:lnTo>
                <a:lnTo>
                  <a:pt x="7291" y="12608"/>
                </a:lnTo>
                <a:lnTo>
                  <a:pt x="7291" y="12489"/>
                </a:lnTo>
                <a:lnTo>
                  <a:pt x="7171" y="12429"/>
                </a:lnTo>
                <a:lnTo>
                  <a:pt x="6992" y="12369"/>
                </a:lnTo>
                <a:close/>
                <a:moveTo>
                  <a:pt x="4124" y="12847"/>
                </a:moveTo>
                <a:lnTo>
                  <a:pt x="3944" y="12967"/>
                </a:lnTo>
                <a:lnTo>
                  <a:pt x="3885" y="13086"/>
                </a:lnTo>
                <a:lnTo>
                  <a:pt x="3765" y="13266"/>
                </a:lnTo>
                <a:lnTo>
                  <a:pt x="3705" y="13445"/>
                </a:lnTo>
                <a:lnTo>
                  <a:pt x="3705" y="13624"/>
                </a:lnTo>
                <a:lnTo>
                  <a:pt x="3765" y="13744"/>
                </a:lnTo>
                <a:lnTo>
                  <a:pt x="3885" y="13863"/>
                </a:lnTo>
                <a:lnTo>
                  <a:pt x="4303" y="13863"/>
                </a:lnTo>
                <a:lnTo>
                  <a:pt x="4482" y="13744"/>
                </a:lnTo>
                <a:lnTo>
                  <a:pt x="4602" y="13564"/>
                </a:lnTo>
                <a:lnTo>
                  <a:pt x="4662" y="13385"/>
                </a:lnTo>
                <a:lnTo>
                  <a:pt x="4662" y="13146"/>
                </a:lnTo>
                <a:lnTo>
                  <a:pt x="4542" y="12967"/>
                </a:lnTo>
                <a:lnTo>
                  <a:pt x="4363" y="12847"/>
                </a:lnTo>
                <a:close/>
                <a:moveTo>
                  <a:pt x="8127" y="14819"/>
                </a:moveTo>
                <a:lnTo>
                  <a:pt x="7948" y="14999"/>
                </a:lnTo>
                <a:lnTo>
                  <a:pt x="7948" y="15178"/>
                </a:lnTo>
                <a:lnTo>
                  <a:pt x="7948" y="15596"/>
                </a:lnTo>
                <a:lnTo>
                  <a:pt x="7948" y="15835"/>
                </a:lnTo>
                <a:lnTo>
                  <a:pt x="8008" y="15955"/>
                </a:lnTo>
                <a:lnTo>
                  <a:pt x="8068" y="16074"/>
                </a:lnTo>
                <a:lnTo>
                  <a:pt x="8187" y="16014"/>
                </a:lnTo>
                <a:lnTo>
                  <a:pt x="8366" y="15835"/>
                </a:lnTo>
                <a:lnTo>
                  <a:pt x="8486" y="15596"/>
                </a:lnTo>
                <a:lnTo>
                  <a:pt x="8546" y="15357"/>
                </a:lnTo>
                <a:lnTo>
                  <a:pt x="8486" y="15118"/>
                </a:lnTo>
                <a:lnTo>
                  <a:pt x="8426" y="14939"/>
                </a:lnTo>
                <a:lnTo>
                  <a:pt x="8307" y="14819"/>
                </a:lnTo>
                <a:close/>
                <a:moveTo>
                  <a:pt x="5259" y="15417"/>
                </a:moveTo>
                <a:lnTo>
                  <a:pt x="5020" y="15477"/>
                </a:lnTo>
                <a:lnTo>
                  <a:pt x="4841" y="15656"/>
                </a:lnTo>
                <a:lnTo>
                  <a:pt x="4662" y="15895"/>
                </a:lnTo>
                <a:lnTo>
                  <a:pt x="4602" y="16194"/>
                </a:lnTo>
                <a:lnTo>
                  <a:pt x="4542" y="16433"/>
                </a:lnTo>
                <a:lnTo>
                  <a:pt x="4662" y="16672"/>
                </a:lnTo>
                <a:lnTo>
                  <a:pt x="4841" y="16791"/>
                </a:lnTo>
                <a:lnTo>
                  <a:pt x="4901" y="16851"/>
                </a:lnTo>
                <a:lnTo>
                  <a:pt x="5020" y="16851"/>
                </a:lnTo>
                <a:lnTo>
                  <a:pt x="5259" y="16731"/>
                </a:lnTo>
                <a:lnTo>
                  <a:pt x="5438" y="16552"/>
                </a:lnTo>
                <a:lnTo>
                  <a:pt x="5618" y="16313"/>
                </a:lnTo>
                <a:lnTo>
                  <a:pt x="5737" y="16074"/>
                </a:lnTo>
                <a:lnTo>
                  <a:pt x="5737" y="15775"/>
                </a:lnTo>
                <a:lnTo>
                  <a:pt x="5677" y="15596"/>
                </a:lnTo>
                <a:lnTo>
                  <a:pt x="5558" y="15477"/>
                </a:lnTo>
                <a:lnTo>
                  <a:pt x="5498" y="15417"/>
                </a:lnTo>
                <a:close/>
                <a:moveTo>
                  <a:pt x="7171" y="18166"/>
                </a:moveTo>
                <a:lnTo>
                  <a:pt x="6992" y="18225"/>
                </a:lnTo>
                <a:lnTo>
                  <a:pt x="6872" y="18345"/>
                </a:lnTo>
                <a:lnTo>
                  <a:pt x="6813" y="18524"/>
                </a:lnTo>
                <a:lnTo>
                  <a:pt x="6813" y="18703"/>
                </a:lnTo>
                <a:lnTo>
                  <a:pt x="6813" y="18883"/>
                </a:lnTo>
                <a:lnTo>
                  <a:pt x="6872" y="19002"/>
                </a:lnTo>
                <a:lnTo>
                  <a:pt x="6992" y="19122"/>
                </a:lnTo>
                <a:lnTo>
                  <a:pt x="7171" y="19122"/>
                </a:lnTo>
                <a:lnTo>
                  <a:pt x="7351" y="19062"/>
                </a:lnTo>
                <a:lnTo>
                  <a:pt x="7470" y="18942"/>
                </a:lnTo>
                <a:lnTo>
                  <a:pt x="7530" y="18763"/>
                </a:lnTo>
                <a:lnTo>
                  <a:pt x="7530" y="18584"/>
                </a:lnTo>
                <a:lnTo>
                  <a:pt x="7530" y="18405"/>
                </a:lnTo>
                <a:lnTo>
                  <a:pt x="7470" y="18285"/>
                </a:lnTo>
                <a:lnTo>
                  <a:pt x="7351" y="18166"/>
                </a:lnTo>
                <a:close/>
                <a:moveTo>
                  <a:pt x="4064" y="18763"/>
                </a:moveTo>
                <a:lnTo>
                  <a:pt x="3885" y="18883"/>
                </a:lnTo>
                <a:lnTo>
                  <a:pt x="3705" y="19002"/>
                </a:lnTo>
                <a:lnTo>
                  <a:pt x="3586" y="19181"/>
                </a:lnTo>
                <a:lnTo>
                  <a:pt x="3586" y="19420"/>
                </a:lnTo>
                <a:lnTo>
                  <a:pt x="3705" y="19659"/>
                </a:lnTo>
                <a:lnTo>
                  <a:pt x="3825" y="19779"/>
                </a:lnTo>
                <a:lnTo>
                  <a:pt x="4004" y="19839"/>
                </a:lnTo>
                <a:lnTo>
                  <a:pt x="4183" y="19839"/>
                </a:lnTo>
                <a:lnTo>
                  <a:pt x="4303" y="19719"/>
                </a:lnTo>
                <a:lnTo>
                  <a:pt x="4423" y="19600"/>
                </a:lnTo>
                <a:lnTo>
                  <a:pt x="4542" y="19420"/>
                </a:lnTo>
                <a:lnTo>
                  <a:pt x="4542" y="19241"/>
                </a:lnTo>
                <a:lnTo>
                  <a:pt x="4542" y="19062"/>
                </a:lnTo>
                <a:lnTo>
                  <a:pt x="4423" y="18823"/>
                </a:lnTo>
                <a:lnTo>
                  <a:pt x="4243" y="18763"/>
                </a:lnTo>
                <a:close/>
                <a:moveTo>
                  <a:pt x="7590" y="20855"/>
                </a:moveTo>
                <a:lnTo>
                  <a:pt x="7351" y="20914"/>
                </a:lnTo>
                <a:lnTo>
                  <a:pt x="7052" y="21094"/>
                </a:lnTo>
                <a:lnTo>
                  <a:pt x="6813" y="21333"/>
                </a:lnTo>
                <a:lnTo>
                  <a:pt x="6693" y="21572"/>
                </a:lnTo>
                <a:lnTo>
                  <a:pt x="6693" y="21751"/>
                </a:lnTo>
                <a:lnTo>
                  <a:pt x="6753" y="21930"/>
                </a:lnTo>
                <a:lnTo>
                  <a:pt x="6932" y="22050"/>
                </a:lnTo>
                <a:lnTo>
                  <a:pt x="7171" y="22109"/>
                </a:lnTo>
                <a:lnTo>
                  <a:pt x="7410" y="22050"/>
                </a:lnTo>
                <a:lnTo>
                  <a:pt x="7649" y="21930"/>
                </a:lnTo>
                <a:lnTo>
                  <a:pt x="7888" y="21691"/>
                </a:lnTo>
                <a:lnTo>
                  <a:pt x="8068" y="21333"/>
                </a:lnTo>
                <a:lnTo>
                  <a:pt x="8068" y="21094"/>
                </a:lnTo>
                <a:lnTo>
                  <a:pt x="8008" y="20914"/>
                </a:lnTo>
                <a:lnTo>
                  <a:pt x="7829" y="20855"/>
                </a:lnTo>
                <a:close/>
                <a:moveTo>
                  <a:pt x="3466" y="22169"/>
                </a:moveTo>
                <a:lnTo>
                  <a:pt x="3347" y="22229"/>
                </a:lnTo>
                <a:lnTo>
                  <a:pt x="3287" y="22348"/>
                </a:lnTo>
                <a:lnTo>
                  <a:pt x="3227" y="22528"/>
                </a:lnTo>
                <a:lnTo>
                  <a:pt x="3227" y="22707"/>
                </a:lnTo>
                <a:lnTo>
                  <a:pt x="3287" y="22826"/>
                </a:lnTo>
                <a:lnTo>
                  <a:pt x="3407" y="22946"/>
                </a:lnTo>
                <a:lnTo>
                  <a:pt x="3586" y="23006"/>
                </a:lnTo>
                <a:lnTo>
                  <a:pt x="3825" y="23006"/>
                </a:lnTo>
                <a:lnTo>
                  <a:pt x="3944" y="22886"/>
                </a:lnTo>
                <a:lnTo>
                  <a:pt x="4064" y="22767"/>
                </a:lnTo>
                <a:lnTo>
                  <a:pt x="4064" y="22647"/>
                </a:lnTo>
                <a:lnTo>
                  <a:pt x="4064" y="22528"/>
                </a:lnTo>
                <a:lnTo>
                  <a:pt x="4004" y="22348"/>
                </a:lnTo>
                <a:lnTo>
                  <a:pt x="3825" y="22229"/>
                </a:lnTo>
                <a:lnTo>
                  <a:pt x="3646" y="22169"/>
                </a:lnTo>
                <a:close/>
                <a:moveTo>
                  <a:pt x="5080" y="23424"/>
                </a:moveTo>
                <a:lnTo>
                  <a:pt x="4960" y="23484"/>
                </a:lnTo>
                <a:lnTo>
                  <a:pt x="4721" y="23723"/>
                </a:lnTo>
                <a:lnTo>
                  <a:pt x="4662" y="23902"/>
                </a:lnTo>
                <a:lnTo>
                  <a:pt x="4602" y="24022"/>
                </a:lnTo>
                <a:lnTo>
                  <a:pt x="4721" y="24141"/>
                </a:lnTo>
                <a:lnTo>
                  <a:pt x="5199" y="24141"/>
                </a:lnTo>
                <a:lnTo>
                  <a:pt x="5319" y="24081"/>
                </a:lnTo>
                <a:lnTo>
                  <a:pt x="5379" y="23962"/>
                </a:lnTo>
                <a:lnTo>
                  <a:pt x="5319" y="23842"/>
                </a:lnTo>
                <a:lnTo>
                  <a:pt x="5199" y="23544"/>
                </a:lnTo>
                <a:lnTo>
                  <a:pt x="5080" y="23424"/>
                </a:lnTo>
                <a:close/>
                <a:moveTo>
                  <a:pt x="9800" y="23424"/>
                </a:moveTo>
                <a:lnTo>
                  <a:pt x="9621" y="23484"/>
                </a:lnTo>
                <a:lnTo>
                  <a:pt x="9561" y="23544"/>
                </a:lnTo>
                <a:lnTo>
                  <a:pt x="9502" y="23723"/>
                </a:lnTo>
                <a:lnTo>
                  <a:pt x="9502" y="23902"/>
                </a:lnTo>
                <a:lnTo>
                  <a:pt x="9561" y="24081"/>
                </a:lnTo>
                <a:lnTo>
                  <a:pt x="9621" y="24201"/>
                </a:lnTo>
                <a:lnTo>
                  <a:pt x="9741" y="24261"/>
                </a:lnTo>
                <a:lnTo>
                  <a:pt x="10099" y="24261"/>
                </a:lnTo>
                <a:lnTo>
                  <a:pt x="10219" y="24201"/>
                </a:lnTo>
                <a:lnTo>
                  <a:pt x="10279" y="24022"/>
                </a:lnTo>
                <a:lnTo>
                  <a:pt x="10279" y="23842"/>
                </a:lnTo>
                <a:lnTo>
                  <a:pt x="10219" y="23723"/>
                </a:lnTo>
                <a:lnTo>
                  <a:pt x="10099" y="23544"/>
                </a:lnTo>
                <a:lnTo>
                  <a:pt x="9980" y="23424"/>
                </a:lnTo>
                <a:close/>
                <a:moveTo>
                  <a:pt x="3227" y="24978"/>
                </a:moveTo>
                <a:lnTo>
                  <a:pt x="3108" y="25097"/>
                </a:lnTo>
                <a:lnTo>
                  <a:pt x="2988" y="25276"/>
                </a:lnTo>
                <a:lnTo>
                  <a:pt x="2929" y="25456"/>
                </a:lnTo>
                <a:lnTo>
                  <a:pt x="2869" y="25635"/>
                </a:lnTo>
                <a:lnTo>
                  <a:pt x="2929" y="25814"/>
                </a:lnTo>
                <a:lnTo>
                  <a:pt x="3048" y="25934"/>
                </a:lnTo>
                <a:lnTo>
                  <a:pt x="3466" y="25934"/>
                </a:lnTo>
                <a:lnTo>
                  <a:pt x="3586" y="25814"/>
                </a:lnTo>
                <a:lnTo>
                  <a:pt x="3705" y="25635"/>
                </a:lnTo>
                <a:lnTo>
                  <a:pt x="3765" y="25456"/>
                </a:lnTo>
                <a:lnTo>
                  <a:pt x="3825" y="25276"/>
                </a:lnTo>
                <a:lnTo>
                  <a:pt x="3765" y="25097"/>
                </a:lnTo>
                <a:lnTo>
                  <a:pt x="3646" y="24978"/>
                </a:lnTo>
                <a:close/>
                <a:moveTo>
                  <a:pt x="6932" y="24858"/>
                </a:moveTo>
                <a:lnTo>
                  <a:pt x="6813" y="24918"/>
                </a:lnTo>
                <a:lnTo>
                  <a:pt x="6753" y="24978"/>
                </a:lnTo>
                <a:lnTo>
                  <a:pt x="6574" y="25276"/>
                </a:lnTo>
                <a:lnTo>
                  <a:pt x="6574" y="25456"/>
                </a:lnTo>
                <a:lnTo>
                  <a:pt x="6633" y="25635"/>
                </a:lnTo>
                <a:lnTo>
                  <a:pt x="6753" y="25874"/>
                </a:lnTo>
                <a:lnTo>
                  <a:pt x="6872" y="26053"/>
                </a:lnTo>
                <a:lnTo>
                  <a:pt x="6992" y="26173"/>
                </a:lnTo>
                <a:lnTo>
                  <a:pt x="7171" y="26233"/>
                </a:lnTo>
                <a:lnTo>
                  <a:pt x="7291" y="26233"/>
                </a:lnTo>
                <a:lnTo>
                  <a:pt x="7410" y="26053"/>
                </a:lnTo>
                <a:lnTo>
                  <a:pt x="7530" y="25814"/>
                </a:lnTo>
                <a:lnTo>
                  <a:pt x="7530" y="25515"/>
                </a:lnTo>
                <a:lnTo>
                  <a:pt x="7410" y="25276"/>
                </a:lnTo>
                <a:lnTo>
                  <a:pt x="7291" y="25037"/>
                </a:lnTo>
                <a:lnTo>
                  <a:pt x="7111" y="24918"/>
                </a:lnTo>
                <a:lnTo>
                  <a:pt x="6932" y="24858"/>
                </a:lnTo>
                <a:close/>
                <a:moveTo>
                  <a:pt x="10099" y="27368"/>
                </a:moveTo>
                <a:lnTo>
                  <a:pt x="9980" y="27428"/>
                </a:lnTo>
                <a:lnTo>
                  <a:pt x="9800" y="27667"/>
                </a:lnTo>
                <a:lnTo>
                  <a:pt x="9681" y="27906"/>
                </a:lnTo>
                <a:lnTo>
                  <a:pt x="9681" y="28145"/>
                </a:lnTo>
                <a:lnTo>
                  <a:pt x="9741" y="28204"/>
                </a:lnTo>
                <a:lnTo>
                  <a:pt x="9800" y="28264"/>
                </a:lnTo>
                <a:lnTo>
                  <a:pt x="9920" y="28324"/>
                </a:lnTo>
                <a:lnTo>
                  <a:pt x="10040" y="28264"/>
                </a:lnTo>
                <a:lnTo>
                  <a:pt x="10398" y="28204"/>
                </a:lnTo>
                <a:lnTo>
                  <a:pt x="10458" y="28145"/>
                </a:lnTo>
                <a:lnTo>
                  <a:pt x="10458" y="27906"/>
                </a:lnTo>
                <a:lnTo>
                  <a:pt x="10398" y="27667"/>
                </a:lnTo>
                <a:lnTo>
                  <a:pt x="10338" y="27487"/>
                </a:lnTo>
                <a:lnTo>
                  <a:pt x="10279" y="27368"/>
                </a:lnTo>
                <a:close/>
                <a:moveTo>
                  <a:pt x="7769" y="28563"/>
                </a:moveTo>
                <a:lnTo>
                  <a:pt x="7530" y="28623"/>
                </a:lnTo>
                <a:lnTo>
                  <a:pt x="7410" y="28683"/>
                </a:lnTo>
                <a:lnTo>
                  <a:pt x="7291" y="28862"/>
                </a:lnTo>
                <a:lnTo>
                  <a:pt x="7231" y="29041"/>
                </a:lnTo>
                <a:lnTo>
                  <a:pt x="7231" y="29220"/>
                </a:lnTo>
                <a:lnTo>
                  <a:pt x="7231" y="29400"/>
                </a:lnTo>
                <a:lnTo>
                  <a:pt x="7351" y="29459"/>
                </a:lnTo>
                <a:lnTo>
                  <a:pt x="7530" y="29519"/>
                </a:lnTo>
                <a:lnTo>
                  <a:pt x="7769" y="29459"/>
                </a:lnTo>
                <a:lnTo>
                  <a:pt x="7888" y="29400"/>
                </a:lnTo>
                <a:lnTo>
                  <a:pt x="8008" y="29220"/>
                </a:lnTo>
                <a:lnTo>
                  <a:pt x="8068" y="29041"/>
                </a:lnTo>
                <a:lnTo>
                  <a:pt x="8068" y="28862"/>
                </a:lnTo>
                <a:lnTo>
                  <a:pt x="8068" y="28683"/>
                </a:lnTo>
                <a:lnTo>
                  <a:pt x="7948" y="28623"/>
                </a:lnTo>
                <a:lnTo>
                  <a:pt x="7769" y="28563"/>
                </a:lnTo>
                <a:close/>
                <a:moveTo>
                  <a:pt x="4901" y="28563"/>
                </a:moveTo>
                <a:lnTo>
                  <a:pt x="4781" y="28683"/>
                </a:lnTo>
                <a:lnTo>
                  <a:pt x="4602" y="28802"/>
                </a:lnTo>
                <a:lnTo>
                  <a:pt x="4542" y="29041"/>
                </a:lnTo>
                <a:lnTo>
                  <a:pt x="4542" y="29280"/>
                </a:lnTo>
                <a:lnTo>
                  <a:pt x="4602" y="29519"/>
                </a:lnTo>
                <a:lnTo>
                  <a:pt x="4781" y="29639"/>
                </a:lnTo>
                <a:lnTo>
                  <a:pt x="4960" y="29698"/>
                </a:lnTo>
                <a:lnTo>
                  <a:pt x="5199" y="29698"/>
                </a:lnTo>
                <a:lnTo>
                  <a:pt x="5379" y="29579"/>
                </a:lnTo>
                <a:lnTo>
                  <a:pt x="5498" y="29400"/>
                </a:lnTo>
                <a:lnTo>
                  <a:pt x="5558" y="29161"/>
                </a:lnTo>
                <a:lnTo>
                  <a:pt x="5498" y="28922"/>
                </a:lnTo>
                <a:lnTo>
                  <a:pt x="5379" y="28802"/>
                </a:lnTo>
                <a:lnTo>
                  <a:pt x="5259" y="28683"/>
                </a:lnTo>
                <a:lnTo>
                  <a:pt x="5080" y="28623"/>
                </a:lnTo>
                <a:lnTo>
                  <a:pt x="4901" y="28563"/>
                </a:lnTo>
                <a:close/>
                <a:moveTo>
                  <a:pt x="2271" y="28742"/>
                </a:moveTo>
                <a:lnTo>
                  <a:pt x="2152" y="28802"/>
                </a:lnTo>
                <a:lnTo>
                  <a:pt x="1973" y="28981"/>
                </a:lnTo>
                <a:lnTo>
                  <a:pt x="1853" y="29161"/>
                </a:lnTo>
                <a:lnTo>
                  <a:pt x="1734" y="29340"/>
                </a:lnTo>
                <a:lnTo>
                  <a:pt x="1734" y="29519"/>
                </a:lnTo>
                <a:lnTo>
                  <a:pt x="1793" y="29698"/>
                </a:lnTo>
                <a:lnTo>
                  <a:pt x="1973" y="29758"/>
                </a:lnTo>
                <a:lnTo>
                  <a:pt x="2212" y="29758"/>
                </a:lnTo>
                <a:lnTo>
                  <a:pt x="2391" y="29698"/>
                </a:lnTo>
                <a:lnTo>
                  <a:pt x="2510" y="29579"/>
                </a:lnTo>
                <a:lnTo>
                  <a:pt x="2630" y="29340"/>
                </a:lnTo>
                <a:lnTo>
                  <a:pt x="2630" y="29161"/>
                </a:lnTo>
                <a:lnTo>
                  <a:pt x="2630" y="28981"/>
                </a:lnTo>
                <a:lnTo>
                  <a:pt x="2570" y="28802"/>
                </a:lnTo>
                <a:lnTo>
                  <a:pt x="2510" y="28742"/>
                </a:lnTo>
                <a:close/>
                <a:moveTo>
                  <a:pt x="10338" y="29459"/>
                </a:moveTo>
                <a:lnTo>
                  <a:pt x="10099" y="29519"/>
                </a:lnTo>
                <a:lnTo>
                  <a:pt x="9980" y="29698"/>
                </a:lnTo>
                <a:lnTo>
                  <a:pt x="9860" y="29937"/>
                </a:lnTo>
                <a:lnTo>
                  <a:pt x="9920" y="30117"/>
                </a:lnTo>
                <a:lnTo>
                  <a:pt x="9980" y="30236"/>
                </a:lnTo>
                <a:lnTo>
                  <a:pt x="10099" y="30356"/>
                </a:lnTo>
                <a:lnTo>
                  <a:pt x="10159" y="30535"/>
                </a:lnTo>
                <a:lnTo>
                  <a:pt x="10219" y="30595"/>
                </a:lnTo>
                <a:lnTo>
                  <a:pt x="10338" y="30535"/>
                </a:lnTo>
                <a:lnTo>
                  <a:pt x="10458" y="30475"/>
                </a:lnTo>
                <a:lnTo>
                  <a:pt x="10577" y="30236"/>
                </a:lnTo>
                <a:lnTo>
                  <a:pt x="10697" y="29997"/>
                </a:lnTo>
                <a:lnTo>
                  <a:pt x="10637" y="29639"/>
                </a:lnTo>
                <a:lnTo>
                  <a:pt x="10577" y="29519"/>
                </a:lnTo>
                <a:lnTo>
                  <a:pt x="10518" y="29459"/>
                </a:lnTo>
                <a:close/>
                <a:moveTo>
                  <a:pt x="5080" y="32268"/>
                </a:moveTo>
                <a:lnTo>
                  <a:pt x="5020" y="32387"/>
                </a:lnTo>
                <a:lnTo>
                  <a:pt x="4960" y="32567"/>
                </a:lnTo>
                <a:lnTo>
                  <a:pt x="5020" y="32925"/>
                </a:lnTo>
                <a:lnTo>
                  <a:pt x="5080" y="33045"/>
                </a:lnTo>
                <a:lnTo>
                  <a:pt x="5140" y="33104"/>
                </a:lnTo>
                <a:lnTo>
                  <a:pt x="5259" y="33045"/>
                </a:lnTo>
                <a:lnTo>
                  <a:pt x="5498" y="32865"/>
                </a:lnTo>
                <a:lnTo>
                  <a:pt x="5618" y="32746"/>
                </a:lnTo>
                <a:lnTo>
                  <a:pt x="5677" y="32626"/>
                </a:lnTo>
                <a:lnTo>
                  <a:pt x="5618" y="32507"/>
                </a:lnTo>
                <a:lnTo>
                  <a:pt x="5498" y="32387"/>
                </a:lnTo>
                <a:lnTo>
                  <a:pt x="5259" y="32268"/>
                </a:lnTo>
                <a:close/>
                <a:moveTo>
                  <a:pt x="7888" y="32447"/>
                </a:moveTo>
                <a:lnTo>
                  <a:pt x="7709" y="32507"/>
                </a:lnTo>
                <a:lnTo>
                  <a:pt x="7590" y="32567"/>
                </a:lnTo>
                <a:lnTo>
                  <a:pt x="7530" y="32686"/>
                </a:lnTo>
                <a:lnTo>
                  <a:pt x="7530" y="32865"/>
                </a:lnTo>
                <a:lnTo>
                  <a:pt x="7530" y="32985"/>
                </a:lnTo>
                <a:lnTo>
                  <a:pt x="7649" y="33164"/>
                </a:lnTo>
                <a:lnTo>
                  <a:pt x="7829" y="33224"/>
                </a:lnTo>
                <a:lnTo>
                  <a:pt x="8008" y="33284"/>
                </a:lnTo>
                <a:lnTo>
                  <a:pt x="8187" y="33284"/>
                </a:lnTo>
                <a:lnTo>
                  <a:pt x="8366" y="33164"/>
                </a:lnTo>
                <a:lnTo>
                  <a:pt x="8426" y="33045"/>
                </a:lnTo>
                <a:lnTo>
                  <a:pt x="8426" y="32865"/>
                </a:lnTo>
                <a:lnTo>
                  <a:pt x="8426" y="32746"/>
                </a:lnTo>
                <a:lnTo>
                  <a:pt x="8307" y="32567"/>
                </a:lnTo>
                <a:lnTo>
                  <a:pt x="8127" y="32447"/>
                </a:lnTo>
                <a:close/>
                <a:moveTo>
                  <a:pt x="11235" y="32686"/>
                </a:moveTo>
                <a:lnTo>
                  <a:pt x="11055" y="32746"/>
                </a:lnTo>
                <a:lnTo>
                  <a:pt x="10936" y="32925"/>
                </a:lnTo>
                <a:lnTo>
                  <a:pt x="10816" y="33104"/>
                </a:lnTo>
                <a:lnTo>
                  <a:pt x="10816" y="33343"/>
                </a:lnTo>
                <a:lnTo>
                  <a:pt x="10816" y="33523"/>
                </a:lnTo>
                <a:lnTo>
                  <a:pt x="10876" y="33762"/>
                </a:lnTo>
                <a:lnTo>
                  <a:pt x="10996" y="33881"/>
                </a:lnTo>
                <a:lnTo>
                  <a:pt x="11115" y="33941"/>
                </a:lnTo>
                <a:lnTo>
                  <a:pt x="11354" y="33941"/>
                </a:lnTo>
                <a:lnTo>
                  <a:pt x="11533" y="33821"/>
                </a:lnTo>
                <a:lnTo>
                  <a:pt x="11593" y="33582"/>
                </a:lnTo>
                <a:lnTo>
                  <a:pt x="11653" y="33343"/>
                </a:lnTo>
                <a:lnTo>
                  <a:pt x="11653" y="33104"/>
                </a:lnTo>
                <a:lnTo>
                  <a:pt x="11593" y="32925"/>
                </a:lnTo>
                <a:lnTo>
                  <a:pt x="11474" y="32746"/>
                </a:lnTo>
                <a:lnTo>
                  <a:pt x="11235" y="32686"/>
                </a:lnTo>
                <a:close/>
                <a:moveTo>
                  <a:pt x="8008" y="35076"/>
                </a:moveTo>
                <a:lnTo>
                  <a:pt x="7888" y="35196"/>
                </a:lnTo>
                <a:lnTo>
                  <a:pt x="7769" y="35315"/>
                </a:lnTo>
                <a:lnTo>
                  <a:pt x="7709" y="35495"/>
                </a:lnTo>
                <a:lnTo>
                  <a:pt x="7709" y="35674"/>
                </a:lnTo>
                <a:lnTo>
                  <a:pt x="7769" y="35793"/>
                </a:lnTo>
                <a:lnTo>
                  <a:pt x="7888" y="35913"/>
                </a:lnTo>
                <a:lnTo>
                  <a:pt x="8247" y="35913"/>
                </a:lnTo>
                <a:lnTo>
                  <a:pt x="8366" y="35793"/>
                </a:lnTo>
                <a:lnTo>
                  <a:pt x="8486" y="35674"/>
                </a:lnTo>
                <a:lnTo>
                  <a:pt x="8546" y="35495"/>
                </a:lnTo>
                <a:lnTo>
                  <a:pt x="8546" y="35315"/>
                </a:lnTo>
                <a:lnTo>
                  <a:pt x="8486" y="35196"/>
                </a:lnTo>
                <a:lnTo>
                  <a:pt x="8366" y="35076"/>
                </a:lnTo>
                <a:close/>
                <a:moveTo>
                  <a:pt x="14163" y="36152"/>
                </a:moveTo>
                <a:lnTo>
                  <a:pt x="13924" y="36271"/>
                </a:lnTo>
                <a:lnTo>
                  <a:pt x="13685" y="36391"/>
                </a:lnTo>
                <a:lnTo>
                  <a:pt x="13505" y="36570"/>
                </a:lnTo>
                <a:lnTo>
                  <a:pt x="13147" y="37048"/>
                </a:lnTo>
                <a:lnTo>
                  <a:pt x="12788" y="37646"/>
                </a:lnTo>
                <a:lnTo>
                  <a:pt x="12549" y="38184"/>
                </a:lnTo>
                <a:lnTo>
                  <a:pt x="12430" y="38721"/>
                </a:lnTo>
                <a:lnTo>
                  <a:pt x="12310" y="39080"/>
                </a:lnTo>
                <a:lnTo>
                  <a:pt x="12310" y="39199"/>
                </a:lnTo>
                <a:lnTo>
                  <a:pt x="12370" y="39199"/>
                </a:lnTo>
                <a:lnTo>
                  <a:pt x="12549" y="39080"/>
                </a:lnTo>
                <a:lnTo>
                  <a:pt x="12848" y="38721"/>
                </a:lnTo>
                <a:lnTo>
                  <a:pt x="13565" y="37706"/>
                </a:lnTo>
                <a:lnTo>
                  <a:pt x="14163" y="36630"/>
                </a:lnTo>
                <a:lnTo>
                  <a:pt x="14342" y="36331"/>
                </a:lnTo>
                <a:lnTo>
                  <a:pt x="14402" y="36212"/>
                </a:lnTo>
                <a:lnTo>
                  <a:pt x="14342" y="36152"/>
                </a:lnTo>
                <a:close/>
                <a:moveTo>
                  <a:pt x="10159" y="37168"/>
                </a:moveTo>
                <a:lnTo>
                  <a:pt x="10040" y="37227"/>
                </a:lnTo>
                <a:lnTo>
                  <a:pt x="9980" y="37347"/>
                </a:lnTo>
                <a:lnTo>
                  <a:pt x="9920" y="37765"/>
                </a:lnTo>
                <a:lnTo>
                  <a:pt x="9980" y="38184"/>
                </a:lnTo>
                <a:lnTo>
                  <a:pt x="10040" y="38482"/>
                </a:lnTo>
                <a:lnTo>
                  <a:pt x="10159" y="38841"/>
                </a:lnTo>
                <a:lnTo>
                  <a:pt x="10338" y="39259"/>
                </a:lnTo>
                <a:lnTo>
                  <a:pt x="10458" y="39498"/>
                </a:lnTo>
                <a:lnTo>
                  <a:pt x="10577" y="39677"/>
                </a:lnTo>
                <a:lnTo>
                  <a:pt x="10697" y="39797"/>
                </a:lnTo>
                <a:lnTo>
                  <a:pt x="10876" y="39797"/>
                </a:lnTo>
                <a:lnTo>
                  <a:pt x="11115" y="39737"/>
                </a:lnTo>
                <a:lnTo>
                  <a:pt x="11235" y="39618"/>
                </a:lnTo>
                <a:lnTo>
                  <a:pt x="11235" y="39438"/>
                </a:lnTo>
                <a:lnTo>
                  <a:pt x="11175" y="39259"/>
                </a:lnTo>
                <a:lnTo>
                  <a:pt x="10936" y="38841"/>
                </a:lnTo>
                <a:lnTo>
                  <a:pt x="10757" y="38482"/>
                </a:lnTo>
                <a:lnTo>
                  <a:pt x="10697" y="38124"/>
                </a:lnTo>
                <a:lnTo>
                  <a:pt x="10637" y="37646"/>
                </a:lnTo>
                <a:lnTo>
                  <a:pt x="10577" y="37407"/>
                </a:lnTo>
                <a:lnTo>
                  <a:pt x="10458" y="37227"/>
                </a:lnTo>
                <a:lnTo>
                  <a:pt x="10338" y="37168"/>
                </a:lnTo>
                <a:close/>
                <a:moveTo>
                  <a:pt x="15178" y="1434"/>
                </a:moveTo>
                <a:lnTo>
                  <a:pt x="15477" y="1494"/>
                </a:lnTo>
                <a:lnTo>
                  <a:pt x="15836" y="1613"/>
                </a:lnTo>
                <a:lnTo>
                  <a:pt x="16194" y="1793"/>
                </a:lnTo>
                <a:lnTo>
                  <a:pt x="16433" y="1972"/>
                </a:lnTo>
                <a:lnTo>
                  <a:pt x="16732" y="2151"/>
                </a:lnTo>
                <a:lnTo>
                  <a:pt x="17210" y="2689"/>
                </a:lnTo>
                <a:lnTo>
                  <a:pt x="17628" y="3287"/>
                </a:lnTo>
                <a:lnTo>
                  <a:pt x="18047" y="3944"/>
                </a:lnTo>
                <a:lnTo>
                  <a:pt x="18883" y="5378"/>
                </a:lnTo>
                <a:lnTo>
                  <a:pt x="19242" y="6035"/>
                </a:lnTo>
                <a:lnTo>
                  <a:pt x="19600" y="6633"/>
                </a:lnTo>
                <a:lnTo>
                  <a:pt x="20676" y="8007"/>
                </a:lnTo>
                <a:lnTo>
                  <a:pt x="21811" y="9382"/>
                </a:lnTo>
                <a:lnTo>
                  <a:pt x="22887" y="10696"/>
                </a:lnTo>
                <a:lnTo>
                  <a:pt x="23962" y="12071"/>
                </a:lnTo>
                <a:lnTo>
                  <a:pt x="24441" y="12788"/>
                </a:lnTo>
                <a:lnTo>
                  <a:pt x="24799" y="13445"/>
                </a:lnTo>
                <a:lnTo>
                  <a:pt x="25217" y="14162"/>
                </a:lnTo>
                <a:lnTo>
                  <a:pt x="25516" y="14879"/>
                </a:lnTo>
                <a:lnTo>
                  <a:pt x="25815" y="15596"/>
                </a:lnTo>
                <a:lnTo>
                  <a:pt x="26054" y="16373"/>
                </a:lnTo>
                <a:lnTo>
                  <a:pt x="26233" y="17090"/>
                </a:lnTo>
                <a:lnTo>
                  <a:pt x="26412" y="17867"/>
                </a:lnTo>
                <a:lnTo>
                  <a:pt x="26532" y="18644"/>
                </a:lnTo>
                <a:lnTo>
                  <a:pt x="26592" y="19420"/>
                </a:lnTo>
                <a:lnTo>
                  <a:pt x="26651" y="20197"/>
                </a:lnTo>
                <a:lnTo>
                  <a:pt x="26651" y="20974"/>
                </a:lnTo>
                <a:lnTo>
                  <a:pt x="26592" y="21751"/>
                </a:lnTo>
                <a:lnTo>
                  <a:pt x="26532" y="22587"/>
                </a:lnTo>
                <a:lnTo>
                  <a:pt x="26412" y="23364"/>
                </a:lnTo>
                <a:lnTo>
                  <a:pt x="26233" y="24141"/>
                </a:lnTo>
                <a:lnTo>
                  <a:pt x="25815" y="25695"/>
                </a:lnTo>
                <a:lnTo>
                  <a:pt x="25337" y="27189"/>
                </a:lnTo>
                <a:lnTo>
                  <a:pt x="24799" y="28683"/>
                </a:lnTo>
                <a:lnTo>
                  <a:pt x="24082" y="30117"/>
                </a:lnTo>
                <a:lnTo>
                  <a:pt x="23305" y="31491"/>
                </a:lnTo>
                <a:lnTo>
                  <a:pt x="22469" y="32806"/>
                </a:lnTo>
                <a:lnTo>
                  <a:pt x="21991" y="33463"/>
                </a:lnTo>
                <a:lnTo>
                  <a:pt x="21453" y="34060"/>
                </a:lnTo>
                <a:lnTo>
                  <a:pt x="20915" y="34658"/>
                </a:lnTo>
                <a:lnTo>
                  <a:pt x="20377" y="35196"/>
                </a:lnTo>
                <a:lnTo>
                  <a:pt x="19839" y="35614"/>
                </a:lnTo>
                <a:lnTo>
                  <a:pt x="19302" y="36032"/>
                </a:lnTo>
                <a:lnTo>
                  <a:pt x="18166" y="36809"/>
                </a:lnTo>
                <a:lnTo>
                  <a:pt x="15896" y="38243"/>
                </a:lnTo>
                <a:lnTo>
                  <a:pt x="14700" y="39080"/>
                </a:lnTo>
                <a:lnTo>
                  <a:pt x="14103" y="39558"/>
                </a:lnTo>
                <a:lnTo>
                  <a:pt x="13625" y="40036"/>
                </a:lnTo>
                <a:lnTo>
                  <a:pt x="13326" y="40514"/>
                </a:lnTo>
                <a:lnTo>
                  <a:pt x="13027" y="41052"/>
                </a:lnTo>
                <a:lnTo>
                  <a:pt x="12728" y="41590"/>
                </a:lnTo>
                <a:lnTo>
                  <a:pt x="12549" y="41769"/>
                </a:lnTo>
                <a:lnTo>
                  <a:pt x="12430" y="41948"/>
                </a:lnTo>
                <a:lnTo>
                  <a:pt x="12131" y="42068"/>
                </a:lnTo>
                <a:lnTo>
                  <a:pt x="11832" y="42187"/>
                </a:lnTo>
                <a:lnTo>
                  <a:pt x="11294" y="42187"/>
                </a:lnTo>
                <a:lnTo>
                  <a:pt x="11055" y="42068"/>
                </a:lnTo>
                <a:lnTo>
                  <a:pt x="10816" y="41948"/>
                </a:lnTo>
                <a:lnTo>
                  <a:pt x="10338" y="41590"/>
                </a:lnTo>
                <a:lnTo>
                  <a:pt x="9920" y="41112"/>
                </a:lnTo>
                <a:lnTo>
                  <a:pt x="9561" y="40634"/>
                </a:lnTo>
                <a:lnTo>
                  <a:pt x="9024" y="39677"/>
                </a:lnTo>
                <a:lnTo>
                  <a:pt x="8605" y="39020"/>
                </a:lnTo>
                <a:lnTo>
                  <a:pt x="8127" y="38423"/>
                </a:lnTo>
                <a:lnTo>
                  <a:pt x="7649" y="37945"/>
                </a:lnTo>
                <a:lnTo>
                  <a:pt x="7171" y="37407"/>
                </a:lnTo>
                <a:lnTo>
                  <a:pt x="6036" y="36451"/>
                </a:lnTo>
                <a:lnTo>
                  <a:pt x="4901" y="35495"/>
                </a:lnTo>
                <a:lnTo>
                  <a:pt x="4423" y="35017"/>
                </a:lnTo>
                <a:lnTo>
                  <a:pt x="3885" y="34419"/>
                </a:lnTo>
                <a:lnTo>
                  <a:pt x="3407" y="33821"/>
                </a:lnTo>
                <a:lnTo>
                  <a:pt x="3227" y="33523"/>
                </a:lnTo>
                <a:lnTo>
                  <a:pt x="3108" y="33224"/>
                </a:lnTo>
                <a:lnTo>
                  <a:pt x="2988" y="32806"/>
                </a:lnTo>
                <a:lnTo>
                  <a:pt x="2929" y="32447"/>
                </a:lnTo>
                <a:lnTo>
                  <a:pt x="2929" y="32148"/>
                </a:lnTo>
                <a:lnTo>
                  <a:pt x="2809" y="31790"/>
                </a:lnTo>
                <a:lnTo>
                  <a:pt x="2749" y="31670"/>
                </a:lnTo>
                <a:lnTo>
                  <a:pt x="2690" y="31670"/>
                </a:lnTo>
                <a:lnTo>
                  <a:pt x="2570" y="31730"/>
                </a:lnTo>
                <a:lnTo>
                  <a:pt x="2451" y="31790"/>
                </a:lnTo>
                <a:lnTo>
                  <a:pt x="2391" y="31790"/>
                </a:lnTo>
                <a:lnTo>
                  <a:pt x="2331" y="31730"/>
                </a:lnTo>
                <a:lnTo>
                  <a:pt x="2092" y="31371"/>
                </a:lnTo>
                <a:lnTo>
                  <a:pt x="1973" y="30893"/>
                </a:lnTo>
                <a:lnTo>
                  <a:pt x="1734" y="30057"/>
                </a:lnTo>
                <a:lnTo>
                  <a:pt x="1494" y="29220"/>
                </a:lnTo>
                <a:lnTo>
                  <a:pt x="1255" y="28324"/>
                </a:lnTo>
                <a:lnTo>
                  <a:pt x="1136" y="27487"/>
                </a:lnTo>
                <a:lnTo>
                  <a:pt x="1016" y="26591"/>
                </a:lnTo>
                <a:lnTo>
                  <a:pt x="1255" y="26770"/>
                </a:lnTo>
                <a:lnTo>
                  <a:pt x="1375" y="26890"/>
                </a:lnTo>
                <a:lnTo>
                  <a:pt x="1494" y="26890"/>
                </a:lnTo>
                <a:lnTo>
                  <a:pt x="1614" y="26770"/>
                </a:lnTo>
                <a:lnTo>
                  <a:pt x="1674" y="26651"/>
                </a:lnTo>
                <a:lnTo>
                  <a:pt x="1734" y="26472"/>
                </a:lnTo>
                <a:lnTo>
                  <a:pt x="1734" y="26053"/>
                </a:lnTo>
                <a:lnTo>
                  <a:pt x="1614" y="25695"/>
                </a:lnTo>
                <a:lnTo>
                  <a:pt x="1554" y="25515"/>
                </a:lnTo>
                <a:lnTo>
                  <a:pt x="1494" y="25456"/>
                </a:lnTo>
                <a:lnTo>
                  <a:pt x="1375" y="25456"/>
                </a:lnTo>
                <a:lnTo>
                  <a:pt x="1255" y="25575"/>
                </a:lnTo>
                <a:lnTo>
                  <a:pt x="1136" y="25754"/>
                </a:lnTo>
                <a:lnTo>
                  <a:pt x="957" y="26053"/>
                </a:lnTo>
                <a:lnTo>
                  <a:pt x="897" y="24440"/>
                </a:lnTo>
                <a:lnTo>
                  <a:pt x="957" y="22826"/>
                </a:lnTo>
                <a:lnTo>
                  <a:pt x="1136" y="21273"/>
                </a:lnTo>
                <a:lnTo>
                  <a:pt x="1435" y="19659"/>
                </a:lnTo>
                <a:lnTo>
                  <a:pt x="1435" y="19839"/>
                </a:lnTo>
                <a:lnTo>
                  <a:pt x="1554" y="19958"/>
                </a:lnTo>
                <a:lnTo>
                  <a:pt x="1734" y="20018"/>
                </a:lnTo>
                <a:lnTo>
                  <a:pt x="1913" y="19958"/>
                </a:lnTo>
                <a:lnTo>
                  <a:pt x="2032" y="19898"/>
                </a:lnTo>
                <a:lnTo>
                  <a:pt x="2212" y="19779"/>
                </a:lnTo>
                <a:lnTo>
                  <a:pt x="2331" y="19659"/>
                </a:lnTo>
                <a:lnTo>
                  <a:pt x="2391" y="19480"/>
                </a:lnTo>
                <a:lnTo>
                  <a:pt x="2391" y="19301"/>
                </a:lnTo>
                <a:lnTo>
                  <a:pt x="2331" y="19122"/>
                </a:lnTo>
                <a:lnTo>
                  <a:pt x="2212" y="19002"/>
                </a:lnTo>
                <a:lnTo>
                  <a:pt x="2092" y="18942"/>
                </a:lnTo>
                <a:lnTo>
                  <a:pt x="1913" y="18942"/>
                </a:lnTo>
                <a:lnTo>
                  <a:pt x="1734" y="19002"/>
                </a:lnTo>
                <a:lnTo>
                  <a:pt x="1614" y="19122"/>
                </a:lnTo>
                <a:lnTo>
                  <a:pt x="1494" y="19301"/>
                </a:lnTo>
                <a:lnTo>
                  <a:pt x="1853" y="17747"/>
                </a:lnTo>
                <a:lnTo>
                  <a:pt x="2391" y="16253"/>
                </a:lnTo>
                <a:lnTo>
                  <a:pt x="2929" y="14760"/>
                </a:lnTo>
                <a:lnTo>
                  <a:pt x="3646" y="13325"/>
                </a:lnTo>
                <a:lnTo>
                  <a:pt x="4423" y="11951"/>
                </a:lnTo>
                <a:lnTo>
                  <a:pt x="5259" y="10577"/>
                </a:lnTo>
                <a:lnTo>
                  <a:pt x="6215" y="9322"/>
                </a:lnTo>
                <a:lnTo>
                  <a:pt x="7291" y="8127"/>
                </a:lnTo>
                <a:lnTo>
                  <a:pt x="7829" y="7529"/>
                </a:lnTo>
                <a:lnTo>
                  <a:pt x="8486" y="6932"/>
                </a:lnTo>
                <a:lnTo>
                  <a:pt x="9741" y="5856"/>
                </a:lnTo>
                <a:lnTo>
                  <a:pt x="10996" y="4780"/>
                </a:lnTo>
                <a:lnTo>
                  <a:pt x="11593" y="4183"/>
                </a:lnTo>
                <a:lnTo>
                  <a:pt x="12191" y="3645"/>
                </a:lnTo>
                <a:lnTo>
                  <a:pt x="13087" y="2629"/>
                </a:lnTo>
                <a:lnTo>
                  <a:pt x="13505" y="2151"/>
                </a:lnTo>
                <a:lnTo>
                  <a:pt x="13924" y="1793"/>
                </a:lnTo>
                <a:lnTo>
                  <a:pt x="14402" y="1554"/>
                </a:lnTo>
                <a:lnTo>
                  <a:pt x="14641" y="1434"/>
                </a:lnTo>
                <a:close/>
                <a:moveTo>
                  <a:pt x="15597" y="0"/>
                </a:moveTo>
                <a:lnTo>
                  <a:pt x="15059" y="120"/>
                </a:lnTo>
                <a:lnTo>
                  <a:pt x="14641" y="239"/>
                </a:lnTo>
                <a:lnTo>
                  <a:pt x="14222" y="478"/>
                </a:lnTo>
                <a:lnTo>
                  <a:pt x="13864" y="777"/>
                </a:lnTo>
                <a:lnTo>
                  <a:pt x="13147" y="1554"/>
                </a:lnTo>
                <a:lnTo>
                  <a:pt x="11952" y="2689"/>
                </a:lnTo>
                <a:lnTo>
                  <a:pt x="10697" y="3824"/>
                </a:lnTo>
                <a:lnTo>
                  <a:pt x="8247" y="6095"/>
                </a:lnTo>
                <a:lnTo>
                  <a:pt x="7231" y="7051"/>
                </a:lnTo>
                <a:lnTo>
                  <a:pt x="6335" y="8007"/>
                </a:lnTo>
                <a:lnTo>
                  <a:pt x="5438" y="9083"/>
                </a:lnTo>
                <a:lnTo>
                  <a:pt x="4662" y="10158"/>
                </a:lnTo>
                <a:lnTo>
                  <a:pt x="3885" y="11294"/>
                </a:lnTo>
                <a:lnTo>
                  <a:pt x="3227" y="12489"/>
                </a:lnTo>
                <a:lnTo>
                  <a:pt x="2570" y="13684"/>
                </a:lnTo>
                <a:lnTo>
                  <a:pt x="2032" y="14939"/>
                </a:lnTo>
                <a:lnTo>
                  <a:pt x="1614" y="16014"/>
                </a:lnTo>
                <a:lnTo>
                  <a:pt x="1255" y="17090"/>
                </a:lnTo>
                <a:lnTo>
                  <a:pt x="897" y="18225"/>
                </a:lnTo>
                <a:lnTo>
                  <a:pt x="598" y="19361"/>
                </a:lnTo>
                <a:lnTo>
                  <a:pt x="359" y="20556"/>
                </a:lnTo>
                <a:lnTo>
                  <a:pt x="180" y="21751"/>
                </a:lnTo>
                <a:lnTo>
                  <a:pt x="60" y="22946"/>
                </a:lnTo>
                <a:lnTo>
                  <a:pt x="1" y="24141"/>
                </a:lnTo>
                <a:lnTo>
                  <a:pt x="1" y="25336"/>
                </a:lnTo>
                <a:lnTo>
                  <a:pt x="60" y="26531"/>
                </a:lnTo>
                <a:lnTo>
                  <a:pt x="180" y="27726"/>
                </a:lnTo>
                <a:lnTo>
                  <a:pt x="359" y="28862"/>
                </a:lnTo>
                <a:lnTo>
                  <a:pt x="658" y="29997"/>
                </a:lnTo>
                <a:lnTo>
                  <a:pt x="1016" y="31132"/>
                </a:lnTo>
                <a:lnTo>
                  <a:pt x="1435" y="32208"/>
                </a:lnTo>
                <a:lnTo>
                  <a:pt x="1973" y="33224"/>
                </a:lnTo>
                <a:lnTo>
                  <a:pt x="2630" y="34299"/>
                </a:lnTo>
                <a:lnTo>
                  <a:pt x="3347" y="35256"/>
                </a:lnTo>
                <a:lnTo>
                  <a:pt x="4183" y="36092"/>
                </a:lnTo>
                <a:lnTo>
                  <a:pt x="5140" y="36869"/>
                </a:lnTo>
                <a:lnTo>
                  <a:pt x="6155" y="37646"/>
                </a:lnTo>
                <a:lnTo>
                  <a:pt x="6633" y="38004"/>
                </a:lnTo>
                <a:lnTo>
                  <a:pt x="7111" y="38482"/>
                </a:lnTo>
                <a:lnTo>
                  <a:pt x="7351" y="38781"/>
                </a:lnTo>
                <a:lnTo>
                  <a:pt x="7590" y="39140"/>
                </a:lnTo>
                <a:lnTo>
                  <a:pt x="8008" y="39797"/>
                </a:lnTo>
                <a:lnTo>
                  <a:pt x="8366" y="40574"/>
                </a:lnTo>
                <a:lnTo>
                  <a:pt x="8785" y="41291"/>
                </a:lnTo>
                <a:lnTo>
                  <a:pt x="9024" y="41649"/>
                </a:lnTo>
                <a:lnTo>
                  <a:pt x="9382" y="42068"/>
                </a:lnTo>
                <a:lnTo>
                  <a:pt x="9741" y="42426"/>
                </a:lnTo>
                <a:lnTo>
                  <a:pt x="10159" y="42725"/>
                </a:lnTo>
                <a:lnTo>
                  <a:pt x="10577" y="42904"/>
                </a:lnTo>
                <a:lnTo>
                  <a:pt x="11055" y="43084"/>
                </a:lnTo>
                <a:lnTo>
                  <a:pt x="11533" y="43143"/>
                </a:lnTo>
                <a:lnTo>
                  <a:pt x="12071" y="43024"/>
                </a:lnTo>
                <a:lnTo>
                  <a:pt x="12310" y="42904"/>
                </a:lnTo>
                <a:lnTo>
                  <a:pt x="12549" y="42785"/>
                </a:lnTo>
                <a:lnTo>
                  <a:pt x="12968" y="42486"/>
                </a:lnTo>
                <a:lnTo>
                  <a:pt x="13326" y="42068"/>
                </a:lnTo>
                <a:lnTo>
                  <a:pt x="13685" y="41590"/>
                </a:lnTo>
                <a:lnTo>
                  <a:pt x="14402" y="40634"/>
                </a:lnTo>
                <a:lnTo>
                  <a:pt x="14760" y="40156"/>
                </a:lnTo>
                <a:lnTo>
                  <a:pt x="15178" y="39797"/>
                </a:lnTo>
                <a:lnTo>
                  <a:pt x="15716" y="39379"/>
                </a:lnTo>
                <a:lnTo>
                  <a:pt x="16254" y="39020"/>
                </a:lnTo>
                <a:lnTo>
                  <a:pt x="17389" y="38363"/>
                </a:lnTo>
                <a:lnTo>
                  <a:pt x="18525" y="37706"/>
                </a:lnTo>
                <a:lnTo>
                  <a:pt x="19660" y="36988"/>
                </a:lnTo>
                <a:lnTo>
                  <a:pt x="20258" y="36510"/>
                </a:lnTo>
                <a:lnTo>
                  <a:pt x="20855" y="35973"/>
                </a:lnTo>
                <a:lnTo>
                  <a:pt x="21393" y="35435"/>
                </a:lnTo>
                <a:lnTo>
                  <a:pt x="21931" y="34897"/>
                </a:lnTo>
                <a:lnTo>
                  <a:pt x="22409" y="34240"/>
                </a:lnTo>
                <a:lnTo>
                  <a:pt x="22887" y="33642"/>
                </a:lnTo>
                <a:lnTo>
                  <a:pt x="23783" y="32328"/>
                </a:lnTo>
                <a:lnTo>
                  <a:pt x="24620" y="30893"/>
                </a:lnTo>
                <a:lnTo>
                  <a:pt x="25397" y="29340"/>
                </a:lnTo>
                <a:lnTo>
                  <a:pt x="26054" y="27786"/>
                </a:lnTo>
                <a:lnTo>
                  <a:pt x="26592" y="26173"/>
                </a:lnTo>
                <a:lnTo>
                  <a:pt x="27070" y="24500"/>
                </a:lnTo>
                <a:lnTo>
                  <a:pt x="27369" y="22826"/>
                </a:lnTo>
                <a:lnTo>
                  <a:pt x="27488" y="21990"/>
                </a:lnTo>
                <a:lnTo>
                  <a:pt x="27548" y="21153"/>
                </a:lnTo>
                <a:lnTo>
                  <a:pt x="27548" y="20317"/>
                </a:lnTo>
                <a:lnTo>
                  <a:pt x="27548" y="19480"/>
                </a:lnTo>
                <a:lnTo>
                  <a:pt x="27488" y="18703"/>
                </a:lnTo>
                <a:lnTo>
                  <a:pt x="27428" y="17986"/>
                </a:lnTo>
                <a:lnTo>
                  <a:pt x="27249" y="17329"/>
                </a:lnTo>
                <a:lnTo>
                  <a:pt x="27130" y="16612"/>
                </a:lnTo>
                <a:lnTo>
                  <a:pt x="26891" y="15955"/>
                </a:lnTo>
                <a:lnTo>
                  <a:pt x="26651" y="15297"/>
                </a:lnTo>
                <a:lnTo>
                  <a:pt x="26054" y="14042"/>
                </a:lnTo>
                <a:lnTo>
                  <a:pt x="25397" y="12847"/>
                </a:lnTo>
                <a:lnTo>
                  <a:pt x="24620" y="11712"/>
                </a:lnTo>
                <a:lnTo>
                  <a:pt x="23843" y="10517"/>
                </a:lnTo>
                <a:lnTo>
                  <a:pt x="22947" y="9382"/>
                </a:lnTo>
                <a:lnTo>
                  <a:pt x="21274" y="7230"/>
                </a:lnTo>
                <a:lnTo>
                  <a:pt x="19660" y="5019"/>
                </a:lnTo>
                <a:lnTo>
                  <a:pt x="18883" y="3824"/>
                </a:lnTo>
                <a:lnTo>
                  <a:pt x="18166" y="2689"/>
                </a:lnTo>
                <a:lnTo>
                  <a:pt x="17867" y="2032"/>
                </a:lnTo>
                <a:lnTo>
                  <a:pt x="17449" y="1255"/>
                </a:lnTo>
                <a:lnTo>
                  <a:pt x="17031" y="538"/>
                </a:lnTo>
                <a:lnTo>
                  <a:pt x="16792" y="299"/>
                </a:lnTo>
                <a:lnTo>
                  <a:pt x="16553" y="60"/>
                </a:lnTo>
                <a:lnTo>
                  <a:pt x="16374" y="0"/>
                </a:lnTo>
                <a:close/>
              </a:path>
            </a:pathLst>
          </a:custGeom>
          <a:solidFill>
            <a:srgbClr val="CDC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10"/>
          <p:cNvSpPr/>
          <p:nvPr/>
        </p:nvSpPr>
        <p:spPr>
          <a:xfrm>
            <a:off x="2422711" y="-353816"/>
            <a:ext cx="817717" cy="835985"/>
          </a:xfrm>
          <a:custGeom>
            <a:avLst/>
            <a:gdLst/>
            <a:ahLst/>
            <a:cxnLst/>
            <a:rect l="l" t="t" r="r" b="b"/>
            <a:pathLst>
              <a:path w="37467" h="38304" extrusionOk="0">
                <a:moveTo>
                  <a:pt x="20676" y="6753"/>
                </a:moveTo>
                <a:lnTo>
                  <a:pt x="21333" y="6812"/>
                </a:lnTo>
                <a:lnTo>
                  <a:pt x="21990" y="6872"/>
                </a:lnTo>
                <a:lnTo>
                  <a:pt x="22528" y="6992"/>
                </a:lnTo>
                <a:lnTo>
                  <a:pt x="23126" y="7171"/>
                </a:lnTo>
                <a:lnTo>
                  <a:pt x="23544" y="7470"/>
                </a:lnTo>
                <a:lnTo>
                  <a:pt x="23903" y="7768"/>
                </a:lnTo>
                <a:lnTo>
                  <a:pt x="24082" y="8187"/>
                </a:lnTo>
                <a:lnTo>
                  <a:pt x="24142" y="8605"/>
                </a:lnTo>
                <a:lnTo>
                  <a:pt x="24142" y="9083"/>
                </a:lnTo>
                <a:lnTo>
                  <a:pt x="24022" y="9621"/>
                </a:lnTo>
                <a:lnTo>
                  <a:pt x="23843" y="10159"/>
                </a:lnTo>
                <a:lnTo>
                  <a:pt x="23425" y="11115"/>
                </a:lnTo>
                <a:lnTo>
                  <a:pt x="22887" y="12011"/>
                </a:lnTo>
                <a:lnTo>
                  <a:pt x="22349" y="12907"/>
                </a:lnTo>
                <a:lnTo>
                  <a:pt x="21751" y="13744"/>
                </a:lnTo>
                <a:lnTo>
                  <a:pt x="20496" y="15477"/>
                </a:lnTo>
                <a:lnTo>
                  <a:pt x="19301" y="17090"/>
                </a:lnTo>
                <a:lnTo>
                  <a:pt x="19062" y="16493"/>
                </a:lnTo>
                <a:lnTo>
                  <a:pt x="18823" y="15895"/>
                </a:lnTo>
                <a:lnTo>
                  <a:pt x="18345" y="14581"/>
                </a:lnTo>
                <a:lnTo>
                  <a:pt x="17927" y="13505"/>
                </a:lnTo>
                <a:lnTo>
                  <a:pt x="17688" y="12609"/>
                </a:lnTo>
                <a:lnTo>
                  <a:pt x="17150" y="9800"/>
                </a:lnTo>
                <a:lnTo>
                  <a:pt x="16911" y="8366"/>
                </a:lnTo>
                <a:lnTo>
                  <a:pt x="16792" y="7828"/>
                </a:lnTo>
                <a:lnTo>
                  <a:pt x="16792" y="7649"/>
                </a:lnTo>
                <a:lnTo>
                  <a:pt x="16792" y="7529"/>
                </a:lnTo>
                <a:lnTo>
                  <a:pt x="16851" y="7470"/>
                </a:lnTo>
                <a:lnTo>
                  <a:pt x="16971" y="7350"/>
                </a:lnTo>
                <a:lnTo>
                  <a:pt x="17449" y="7171"/>
                </a:lnTo>
                <a:lnTo>
                  <a:pt x="17987" y="6992"/>
                </a:lnTo>
                <a:lnTo>
                  <a:pt x="18584" y="6872"/>
                </a:lnTo>
                <a:lnTo>
                  <a:pt x="19242" y="6753"/>
                </a:lnTo>
                <a:close/>
                <a:moveTo>
                  <a:pt x="19660" y="6215"/>
                </a:moveTo>
                <a:lnTo>
                  <a:pt x="18345" y="6334"/>
                </a:lnTo>
                <a:lnTo>
                  <a:pt x="17688" y="6454"/>
                </a:lnTo>
                <a:lnTo>
                  <a:pt x="17090" y="6573"/>
                </a:lnTo>
                <a:lnTo>
                  <a:pt x="16851" y="6693"/>
                </a:lnTo>
                <a:lnTo>
                  <a:pt x="16612" y="6812"/>
                </a:lnTo>
                <a:lnTo>
                  <a:pt x="16433" y="6932"/>
                </a:lnTo>
                <a:lnTo>
                  <a:pt x="16314" y="7111"/>
                </a:lnTo>
                <a:lnTo>
                  <a:pt x="16194" y="7231"/>
                </a:lnTo>
                <a:lnTo>
                  <a:pt x="16134" y="7410"/>
                </a:lnTo>
                <a:lnTo>
                  <a:pt x="16134" y="7828"/>
                </a:lnTo>
                <a:lnTo>
                  <a:pt x="16194" y="8247"/>
                </a:lnTo>
                <a:lnTo>
                  <a:pt x="16314" y="8725"/>
                </a:lnTo>
                <a:lnTo>
                  <a:pt x="16493" y="9262"/>
                </a:lnTo>
                <a:lnTo>
                  <a:pt x="16612" y="9800"/>
                </a:lnTo>
                <a:lnTo>
                  <a:pt x="16971" y="11772"/>
                </a:lnTo>
                <a:lnTo>
                  <a:pt x="17150" y="12728"/>
                </a:lnTo>
                <a:lnTo>
                  <a:pt x="17449" y="13744"/>
                </a:lnTo>
                <a:lnTo>
                  <a:pt x="17808" y="14999"/>
                </a:lnTo>
                <a:lnTo>
                  <a:pt x="18286" y="16254"/>
                </a:lnTo>
                <a:lnTo>
                  <a:pt x="18584" y="17090"/>
                </a:lnTo>
                <a:lnTo>
                  <a:pt x="18764" y="17628"/>
                </a:lnTo>
                <a:lnTo>
                  <a:pt x="18823" y="17748"/>
                </a:lnTo>
                <a:lnTo>
                  <a:pt x="18883" y="17867"/>
                </a:lnTo>
                <a:lnTo>
                  <a:pt x="19062" y="17927"/>
                </a:lnTo>
                <a:lnTo>
                  <a:pt x="19242" y="17927"/>
                </a:lnTo>
                <a:lnTo>
                  <a:pt x="19421" y="17867"/>
                </a:lnTo>
                <a:lnTo>
                  <a:pt x="19540" y="17748"/>
                </a:lnTo>
                <a:lnTo>
                  <a:pt x="19959" y="17389"/>
                </a:lnTo>
                <a:lnTo>
                  <a:pt x="20317" y="16911"/>
                </a:lnTo>
                <a:lnTo>
                  <a:pt x="20975" y="15835"/>
                </a:lnTo>
                <a:lnTo>
                  <a:pt x="21453" y="15059"/>
                </a:lnTo>
                <a:lnTo>
                  <a:pt x="22767" y="13206"/>
                </a:lnTo>
                <a:lnTo>
                  <a:pt x="23425" y="12310"/>
                </a:lnTo>
                <a:lnTo>
                  <a:pt x="24022" y="11294"/>
                </a:lnTo>
                <a:lnTo>
                  <a:pt x="24440" y="10457"/>
                </a:lnTo>
                <a:lnTo>
                  <a:pt x="24620" y="10039"/>
                </a:lnTo>
                <a:lnTo>
                  <a:pt x="24739" y="9621"/>
                </a:lnTo>
                <a:lnTo>
                  <a:pt x="24799" y="9203"/>
                </a:lnTo>
                <a:lnTo>
                  <a:pt x="24799" y="8784"/>
                </a:lnTo>
                <a:lnTo>
                  <a:pt x="24799" y="8426"/>
                </a:lnTo>
                <a:lnTo>
                  <a:pt x="24739" y="8067"/>
                </a:lnTo>
                <a:lnTo>
                  <a:pt x="24620" y="7709"/>
                </a:lnTo>
                <a:lnTo>
                  <a:pt x="24440" y="7410"/>
                </a:lnTo>
                <a:lnTo>
                  <a:pt x="24201" y="7171"/>
                </a:lnTo>
                <a:lnTo>
                  <a:pt x="23962" y="6932"/>
                </a:lnTo>
                <a:lnTo>
                  <a:pt x="23604" y="6693"/>
                </a:lnTo>
                <a:lnTo>
                  <a:pt x="23185" y="6514"/>
                </a:lnTo>
                <a:lnTo>
                  <a:pt x="22767" y="6394"/>
                </a:lnTo>
                <a:lnTo>
                  <a:pt x="22229" y="6334"/>
                </a:lnTo>
                <a:lnTo>
                  <a:pt x="20975" y="6215"/>
                </a:lnTo>
                <a:close/>
                <a:moveTo>
                  <a:pt x="11414" y="9023"/>
                </a:moveTo>
                <a:lnTo>
                  <a:pt x="11055" y="9083"/>
                </a:lnTo>
                <a:lnTo>
                  <a:pt x="10637" y="9143"/>
                </a:lnTo>
                <a:lnTo>
                  <a:pt x="10278" y="9262"/>
                </a:lnTo>
                <a:lnTo>
                  <a:pt x="9920" y="9442"/>
                </a:lnTo>
                <a:lnTo>
                  <a:pt x="9561" y="9681"/>
                </a:lnTo>
                <a:lnTo>
                  <a:pt x="8844" y="10218"/>
                </a:lnTo>
                <a:lnTo>
                  <a:pt x="8247" y="10876"/>
                </a:lnTo>
                <a:lnTo>
                  <a:pt x="7709" y="11533"/>
                </a:lnTo>
                <a:lnTo>
                  <a:pt x="7410" y="12071"/>
                </a:lnTo>
                <a:lnTo>
                  <a:pt x="7111" y="12728"/>
                </a:lnTo>
                <a:lnTo>
                  <a:pt x="6872" y="13385"/>
                </a:lnTo>
                <a:lnTo>
                  <a:pt x="6633" y="14162"/>
                </a:lnTo>
                <a:lnTo>
                  <a:pt x="6514" y="14879"/>
                </a:lnTo>
                <a:lnTo>
                  <a:pt x="6394" y="15596"/>
                </a:lnTo>
                <a:lnTo>
                  <a:pt x="6454" y="16313"/>
                </a:lnTo>
                <a:lnTo>
                  <a:pt x="6573" y="16911"/>
                </a:lnTo>
                <a:lnTo>
                  <a:pt x="6693" y="17210"/>
                </a:lnTo>
                <a:lnTo>
                  <a:pt x="6872" y="17509"/>
                </a:lnTo>
                <a:lnTo>
                  <a:pt x="7052" y="17688"/>
                </a:lnTo>
                <a:lnTo>
                  <a:pt x="7350" y="17867"/>
                </a:lnTo>
                <a:lnTo>
                  <a:pt x="7589" y="17987"/>
                </a:lnTo>
                <a:lnTo>
                  <a:pt x="7948" y="18106"/>
                </a:lnTo>
                <a:lnTo>
                  <a:pt x="8605" y="18285"/>
                </a:lnTo>
                <a:lnTo>
                  <a:pt x="9322" y="18405"/>
                </a:lnTo>
                <a:lnTo>
                  <a:pt x="10099" y="18465"/>
                </a:lnTo>
                <a:lnTo>
                  <a:pt x="11354" y="18524"/>
                </a:lnTo>
                <a:lnTo>
                  <a:pt x="12669" y="18704"/>
                </a:lnTo>
                <a:lnTo>
                  <a:pt x="14640" y="18883"/>
                </a:lnTo>
                <a:lnTo>
                  <a:pt x="15656" y="18943"/>
                </a:lnTo>
                <a:lnTo>
                  <a:pt x="16553" y="18943"/>
                </a:lnTo>
                <a:lnTo>
                  <a:pt x="16911" y="18883"/>
                </a:lnTo>
                <a:lnTo>
                  <a:pt x="17210" y="18823"/>
                </a:lnTo>
                <a:lnTo>
                  <a:pt x="17509" y="18704"/>
                </a:lnTo>
                <a:lnTo>
                  <a:pt x="17628" y="18584"/>
                </a:lnTo>
                <a:lnTo>
                  <a:pt x="17688" y="18465"/>
                </a:lnTo>
                <a:lnTo>
                  <a:pt x="17688" y="18405"/>
                </a:lnTo>
                <a:lnTo>
                  <a:pt x="17628" y="18345"/>
                </a:lnTo>
                <a:lnTo>
                  <a:pt x="17509" y="18285"/>
                </a:lnTo>
                <a:lnTo>
                  <a:pt x="17150" y="18166"/>
                </a:lnTo>
                <a:lnTo>
                  <a:pt x="16672" y="18106"/>
                </a:lnTo>
                <a:lnTo>
                  <a:pt x="15178" y="18106"/>
                </a:lnTo>
                <a:lnTo>
                  <a:pt x="13326" y="17987"/>
                </a:lnTo>
                <a:lnTo>
                  <a:pt x="11414" y="17807"/>
                </a:lnTo>
                <a:lnTo>
                  <a:pt x="10039" y="17688"/>
                </a:lnTo>
                <a:lnTo>
                  <a:pt x="9382" y="17628"/>
                </a:lnTo>
                <a:lnTo>
                  <a:pt x="8725" y="17449"/>
                </a:lnTo>
                <a:lnTo>
                  <a:pt x="8426" y="17389"/>
                </a:lnTo>
                <a:lnTo>
                  <a:pt x="8127" y="17270"/>
                </a:lnTo>
                <a:lnTo>
                  <a:pt x="7948" y="17090"/>
                </a:lnTo>
                <a:lnTo>
                  <a:pt x="7709" y="16911"/>
                </a:lnTo>
                <a:lnTo>
                  <a:pt x="7530" y="16672"/>
                </a:lnTo>
                <a:lnTo>
                  <a:pt x="7410" y="16373"/>
                </a:lnTo>
                <a:lnTo>
                  <a:pt x="7350" y="16015"/>
                </a:lnTo>
                <a:lnTo>
                  <a:pt x="7350" y="15656"/>
                </a:lnTo>
                <a:lnTo>
                  <a:pt x="7410" y="14939"/>
                </a:lnTo>
                <a:lnTo>
                  <a:pt x="7530" y="14222"/>
                </a:lnTo>
                <a:lnTo>
                  <a:pt x="7709" y="13505"/>
                </a:lnTo>
                <a:lnTo>
                  <a:pt x="8008" y="12848"/>
                </a:lnTo>
                <a:lnTo>
                  <a:pt x="8306" y="12190"/>
                </a:lnTo>
                <a:lnTo>
                  <a:pt x="8725" y="11593"/>
                </a:lnTo>
                <a:lnTo>
                  <a:pt x="9203" y="11055"/>
                </a:lnTo>
                <a:lnTo>
                  <a:pt x="9741" y="10577"/>
                </a:lnTo>
                <a:lnTo>
                  <a:pt x="10159" y="10338"/>
                </a:lnTo>
                <a:lnTo>
                  <a:pt x="10517" y="10159"/>
                </a:lnTo>
                <a:lnTo>
                  <a:pt x="10816" y="10039"/>
                </a:lnTo>
                <a:lnTo>
                  <a:pt x="11175" y="9979"/>
                </a:lnTo>
                <a:lnTo>
                  <a:pt x="11473" y="9979"/>
                </a:lnTo>
                <a:lnTo>
                  <a:pt x="11772" y="10039"/>
                </a:lnTo>
                <a:lnTo>
                  <a:pt x="12011" y="10099"/>
                </a:lnTo>
                <a:lnTo>
                  <a:pt x="12250" y="10278"/>
                </a:lnTo>
                <a:lnTo>
                  <a:pt x="12788" y="10637"/>
                </a:lnTo>
                <a:lnTo>
                  <a:pt x="13206" y="11115"/>
                </a:lnTo>
                <a:lnTo>
                  <a:pt x="13625" y="11712"/>
                </a:lnTo>
                <a:lnTo>
                  <a:pt x="14043" y="12370"/>
                </a:lnTo>
                <a:lnTo>
                  <a:pt x="15656" y="15298"/>
                </a:lnTo>
                <a:lnTo>
                  <a:pt x="17090" y="17867"/>
                </a:lnTo>
                <a:lnTo>
                  <a:pt x="17150" y="17748"/>
                </a:lnTo>
                <a:lnTo>
                  <a:pt x="17210" y="17628"/>
                </a:lnTo>
                <a:lnTo>
                  <a:pt x="17150" y="17150"/>
                </a:lnTo>
                <a:lnTo>
                  <a:pt x="17031" y="16612"/>
                </a:lnTo>
                <a:lnTo>
                  <a:pt x="16792" y="15955"/>
                </a:lnTo>
                <a:lnTo>
                  <a:pt x="16314" y="14760"/>
                </a:lnTo>
                <a:lnTo>
                  <a:pt x="15955" y="13983"/>
                </a:lnTo>
                <a:lnTo>
                  <a:pt x="15417" y="12848"/>
                </a:lnTo>
                <a:lnTo>
                  <a:pt x="14820" y="11772"/>
                </a:lnTo>
                <a:lnTo>
                  <a:pt x="14103" y="10756"/>
                </a:lnTo>
                <a:lnTo>
                  <a:pt x="13744" y="10278"/>
                </a:lnTo>
                <a:lnTo>
                  <a:pt x="13326" y="9800"/>
                </a:lnTo>
                <a:lnTo>
                  <a:pt x="12967" y="9501"/>
                </a:lnTo>
                <a:lnTo>
                  <a:pt x="12609" y="9262"/>
                </a:lnTo>
                <a:lnTo>
                  <a:pt x="12191" y="9143"/>
                </a:lnTo>
                <a:lnTo>
                  <a:pt x="11832" y="9023"/>
                </a:lnTo>
                <a:close/>
                <a:moveTo>
                  <a:pt x="27906" y="12370"/>
                </a:moveTo>
                <a:lnTo>
                  <a:pt x="28205" y="12429"/>
                </a:lnTo>
                <a:lnTo>
                  <a:pt x="28444" y="12609"/>
                </a:lnTo>
                <a:lnTo>
                  <a:pt x="28743" y="12788"/>
                </a:lnTo>
                <a:lnTo>
                  <a:pt x="29042" y="13087"/>
                </a:lnTo>
                <a:lnTo>
                  <a:pt x="29340" y="13445"/>
                </a:lnTo>
                <a:lnTo>
                  <a:pt x="29699" y="13864"/>
                </a:lnTo>
                <a:lnTo>
                  <a:pt x="30296" y="14820"/>
                </a:lnTo>
                <a:lnTo>
                  <a:pt x="30655" y="15417"/>
                </a:lnTo>
                <a:lnTo>
                  <a:pt x="30954" y="16015"/>
                </a:lnTo>
                <a:lnTo>
                  <a:pt x="31252" y="16672"/>
                </a:lnTo>
                <a:lnTo>
                  <a:pt x="31491" y="17270"/>
                </a:lnTo>
                <a:lnTo>
                  <a:pt x="31551" y="17867"/>
                </a:lnTo>
                <a:lnTo>
                  <a:pt x="31611" y="18166"/>
                </a:lnTo>
                <a:lnTo>
                  <a:pt x="31551" y="18465"/>
                </a:lnTo>
                <a:lnTo>
                  <a:pt x="31491" y="18704"/>
                </a:lnTo>
                <a:lnTo>
                  <a:pt x="31372" y="18943"/>
                </a:lnTo>
                <a:lnTo>
                  <a:pt x="31193" y="19122"/>
                </a:lnTo>
                <a:lnTo>
                  <a:pt x="31013" y="19301"/>
                </a:lnTo>
                <a:lnTo>
                  <a:pt x="30774" y="19421"/>
                </a:lnTo>
                <a:lnTo>
                  <a:pt x="30535" y="19540"/>
                </a:lnTo>
                <a:lnTo>
                  <a:pt x="29998" y="19660"/>
                </a:lnTo>
                <a:lnTo>
                  <a:pt x="29400" y="19720"/>
                </a:lnTo>
                <a:lnTo>
                  <a:pt x="28743" y="19779"/>
                </a:lnTo>
                <a:lnTo>
                  <a:pt x="27667" y="19779"/>
                </a:lnTo>
                <a:lnTo>
                  <a:pt x="26771" y="19839"/>
                </a:lnTo>
                <a:lnTo>
                  <a:pt x="25815" y="19779"/>
                </a:lnTo>
                <a:lnTo>
                  <a:pt x="24918" y="19779"/>
                </a:lnTo>
                <a:lnTo>
                  <a:pt x="23962" y="19660"/>
                </a:lnTo>
                <a:lnTo>
                  <a:pt x="22170" y="19421"/>
                </a:lnTo>
                <a:lnTo>
                  <a:pt x="20317" y="19002"/>
                </a:lnTo>
                <a:lnTo>
                  <a:pt x="20975" y="18584"/>
                </a:lnTo>
                <a:lnTo>
                  <a:pt x="21632" y="18106"/>
                </a:lnTo>
                <a:lnTo>
                  <a:pt x="22229" y="17509"/>
                </a:lnTo>
                <a:lnTo>
                  <a:pt x="22827" y="16851"/>
                </a:lnTo>
                <a:lnTo>
                  <a:pt x="23962" y="15477"/>
                </a:lnTo>
                <a:lnTo>
                  <a:pt x="25038" y="14282"/>
                </a:lnTo>
                <a:lnTo>
                  <a:pt x="25635" y="13625"/>
                </a:lnTo>
                <a:lnTo>
                  <a:pt x="26233" y="13087"/>
                </a:lnTo>
                <a:lnTo>
                  <a:pt x="26831" y="12668"/>
                </a:lnTo>
                <a:lnTo>
                  <a:pt x="27070" y="12549"/>
                </a:lnTo>
                <a:lnTo>
                  <a:pt x="27368" y="12429"/>
                </a:lnTo>
                <a:lnTo>
                  <a:pt x="27607" y="12370"/>
                </a:lnTo>
                <a:close/>
                <a:moveTo>
                  <a:pt x="27428" y="11533"/>
                </a:moveTo>
                <a:lnTo>
                  <a:pt x="26950" y="11653"/>
                </a:lnTo>
                <a:lnTo>
                  <a:pt x="26412" y="11951"/>
                </a:lnTo>
                <a:lnTo>
                  <a:pt x="25994" y="12250"/>
                </a:lnTo>
                <a:lnTo>
                  <a:pt x="25635" y="12549"/>
                </a:lnTo>
                <a:lnTo>
                  <a:pt x="24918" y="13326"/>
                </a:lnTo>
                <a:lnTo>
                  <a:pt x="23544" y="14879"/>
                </a:lnTo>
                <a:lnTo>
                  <a:pt x="22648" y="15776"/>
                </a:lnTo>
                <a:lnTo>
                  <a:pt x="21632" y="16732"/>
                </a:lnTo>
                <a:lnTo>
                  <a:pt x="21154" y="17210"/>
                </a:lnTo>
                <a:lnTo>
                  <a:pt x="20676" y="17748"/>
                </a:lnTo>
                <a:lnTo>
                  <a:pt x="20317" y="18285"/>
                </a:lnTo>
                <a:lnTo>
                  <a:pt x="20018" y="18823"/>
                </a:lnTo>
                <a:lnTo>
                  <a:pt x="19959" y="18883"/>
                </a:lnTo>
                <a:lnTo>
                  <a:pt x="19481" y="18883"/>
                </a:lnTo>
                <a:lnTo>
                  <a:pt x="19361" y="18943"/>
                </a:lnTo>
                <a:lnTo>
                  <a:pt x="19301" y="19062"/>
                </a:lnTo>
                <a:lnTo>
                  <a:pt x="19361" y="19241"/>
                </a:lnTo>
                <a:lnTo>
                  <a:pt x="19361" y="19361"/>
                </a:lnTo>
                <a:lnTo>
                  <a:pt x="19421" y="19481"/>
                </a:lnTo>
                <a:lnTo>
                  <a:pt x="19720" y="19600"/>
                </a:lnTo>
                <a:lnTo>
                  <a:pt x="20018" y="19720"/>
                </a:lnTo>
                <a:lnTo>
                  <a:pt x="20437" y="19839"/>
                </a:lnTo>
                <a:lnTo>
                  <a:pt x="21214" y="19959"/>
                </a:lnTo>
                <a:lnTo>
                  <a:pt x="21751" y="20078"/>
                </a:lnTo>
                <a:lnTo>
                  <a:pt x="23066" y="20317"/>
                </a:lnTo>
                <a:lnTo>
                  <a:pt x="24381" y="20437"/>
                </a:lnTo>
                <a:lnTo>
                  <a:pt x="25695" y="20556"/>
                </a:lnTo>
                <a:lnTo>
                  <a:pt x="27070" y="20556"/>
                </a:lnTo>
                <a:lnTo>
                  <a:pt x="28026" y="20496"/>
                </a:lnTo>
                <a:lnTo>
                  <a:pt x="29101" y="20496"/>
                </a:lnTo>
                <a:lnTo>
                  <a:pt x="30237" y="20377"/>
                </a:lnTo>
                <a:lnTo>
                  <a:pt x="30715" y="20257"/>
                </a:lnTo>
                <a:lnTo>
                  <a:pt x="31193" y="20078"/>
                </a:lnTo>
                <a:lnTo>
                  <a:pt x="31611" y="19839"/>
                </a:lnTo>
                <a:lnTo>
                  <a:pt x="31910" y="19481"/>
                </a:lnTo>
                <a:lnTo>
                  <a:pt x="32149" y="19122"/>
                </a:lnTo>
                <a:lnTo>
                  <a:pt x="32209" y="18763"/>
                </a:lnTo>
                <a:lnTo>
                  <a:pt x="32268" y="18345"/>
                </a:lnTo>
                <a:lnTo>
                  <a:pt x="32209" y="17867"/>
                </a:lnTo>
                <a:lnTo>
                  <a:pt x="32089" y="17389"/>
                </a:lnTo>
                <a:lnTo>
                  <a:pt x="31970" y="16971"/>
                </a:lnTo>
                <a:lnTo>
                  <a:pt x="31671" y="16015"/>
                </a:lnTo>
                <a:lnTo>
                  <a:pt x="31193" y="14999"/>
                </a:lnTo>
                <a:lnTo>
                  <a:pt x="30655" y="13923"/>
                </a:lnTo>
                <a:lnTo>
                  <a:pt x="30296" y="13445"/>
                </a:lnTo>
                <a:lnTo>
                  <a:pt x="29998" y="12967"/>
                </a:lnTo>
                <a:lnTo>
                  <a:pt x="29579" y="12489"/>
                </a:lnTo>
                <a:lnTo>
                  <a:pt x="29221" y="12131"/>
                </a:lnTo>
                <a:lnTo>
                  <a:pt x="28802" y="11832"/>
                </a:lnTo>
                <a:lnTo>
                  <a:pt x="28324" y="11653"/>
                </a:lnTo>
                <a:lnTo>
                  <a:pt x="27906" y="11533"/>
                </a:lnTo>
                <a:close/>
                <a:moveTo>
                  <a:pt x="9920" y="20317"/>
                </a:moveTo>
                <a:lnTo>
                  <a:pt x="10995" y="20377"/>
                </a:lnTo>
                <a:lnTo>
                  <a:pt x="12549" y="20437"/>
                </a:lnTo>
                <a:lnTo>
                  <a:pt x="14043" y="20616"/>
                </a:lnTo>
                <a:lnTo>
                  <a:pt x="15537" y="20855"/>
                </a:lnTo>
                <a:lnTo>
                  <a:pt x="16971" y="21154"/>
                </a:lnTo>
                <a:lnTo>
                  <a:pt x="16433" y="21512"/>
                </a:lnTo>
                <a:lnTo>
                  <a:pt x="15955" y="21871"/>
                </a:lnTo>
                <a:lnTo>
                  <a:pt x="15477" y="22349"/>
                </a:lnTo>
                <a:lnTo>
                  <a:pt x="14999" y="22827"/>
                </a:lnTo>
                <a:lnTo>
                  <a:pt x="14103" y="23902"/>
                </a:lnTo>
                <a:lnTo>
                  <a:pt x="13266" y="24799"/>
                </a:lnTo>
                <a:lnTo>
                  <a:pt x="12489" y="25755"/>
                </a:lnTo>
                <a:lnTo>
                  <a:pt x="12011" y="26352"/>
                </a:lnTo>
                <a:lnTo>
                  <a:pt x="11473" y="26890"/>
                </a:lnTo>
                <a:lnTo>
                  <a:pt x="10936" y="27368"/>
                </a:lnTo>
                <a:lnTo>
                  <a:pt x="10338" y="27727"/>
                </a:lnTo>
                <a:lnTo>
                  <a:pt x="10099" y="27846"/>
                </a:lnTo>
                <a:lnTo>
                  <a:pt x="9800" y="27906"/>
                </a:lnTo>
                <a:lnTo>
                  <a:pt x="9502" y="27966"/>
                </a:lnTo>
                <a:lnTo>
                  <a:pt x="9203" y="27906"/>
                </a:lnTo>
                <a:lnTo>
                  <a:pt x="8964" y="27786"/>
                </a:lnTo>
                <a:lnTo>
                  <a:pt x="8605" y="27547"/>
                </a:lnTo>
                <a:lnTo>
                  <a:pt x="8306" y="27189"/>
                </a:lnTo>
                <a:lnTo>
                  <a:pt x="7948" y="26771"/>
                </a:lnTo>
                <a:lnTo>
                  <a:pt x="7231" y="25755"/>
                </a:lnTo>
                <a:lnTo>
                  <a:pt x="6514" y="24619"/>
                </a:lnTo>
                <a:lnTo>
                  <a:pt x="6275" y="24022"/>
                </a:lnTo>
                <a:lnTo>
                  <a:pt x="6036" y="23424"/>
                </a:lnTo>
                <a:lnTo>
                  <a:pt x="5856" y="22887"/>
                </a:lnTo>
                <a:lnTo>
                  <a:pt x="5737" y="22349"/>
                </a:lnTo>
                <a:lnTo>
                  <a:pt x="5677" y="21871"/>
                </a:lnTo>
                <a:lnTo>
                  <a:pt x="5797" y="21452"/>
                </a:lnTo>
                <a:lnTo>
                  <a:pt x="5976" y="21094"/>
                </a:lnTo>
                <a:lnTo>
                  <a:pt x="6095" y="20915"/>
                </a:lnTo>
                <a:lnTo>
                  <a:pt x="6275" y="20855"/>
                </a:lnTo>
                <a:lnTo>
                  <a:pt x="6753" y="20616"/>
                </a:lnTo>
                <a:lnTo>
                  <a:pt x="7291" y="20496"/>
                </a:lnTo>
                <a:lnTo>
                  <a:pt x="7948" y="20377"/>
                </a:lnTo>
                <a:lnTo>
                  <a:pt x="8605" y="20317"/>
                </a:lnTo>
                <a:close/>
                <a:moveTo>
                  <a:pt x="10039" y="19660"/>
                </a:moveTo>
                <a:lnTo>
                  <a:pt x="8725" y="19720"/>
                </a:lnTo>
                <a:lnTo>
                  <a:pt x="7828" y="19779"/>
                </a:lnTo>
                <a:lnTo>
                  <a:pt x="7291" y="19839"/>
                </a:lnTo>
                <a:lnTo>
                  <a:pt x="6753" y="19899"/>
                </a:lnTo>
                <a:lnTo>
                  <a:pt x="6215" y="20078"/>
                </a:lnTo>
                <a:lnTo>
                  <a:pt x="5737" y="20257"/>
                </a:lnTo>
                <a:lnTo>
                  <a:pt x="5558" y="20377"/>
                </a:lnTo>
                <a:lnTo>
                  <a:pt x="5378" y="20556"/>
                </a:lnTo>
                <a:lnTo>
                  <a:pt x="5259" y="20735"/>
                </a:lnTo>
                <a:lnTo>
                  <a:pt x="5139" y="20974"/>
                </a:lnTo>
                <a:lnTo>
                  <a:pt x="5080" y="21333"/>
                </a:lnTo>
                <a:lnTo>
                  <a:pt x="5020" y="21811"/>
                </a:lnTo>
                <a:lnTo>
                  <a:pt x="5080" y="22349"/>
                </a:lnTo>
                <a:lnTo>
                  <a:pt x="5199" y="22887"/>
                </a:lnTo>
                <a:lnTo>
                  <a:pt x="5319" y="23484"/>
                </a:lnTo>
                <a:lnTo>
                  <a:pt x="5558" y="24082"/>
                </a:lnTo>
                <a:lnTo>
                  <a:pt x="6095" y="25277"/>
                </a:lnTo>
                <a:lnTo>
                  <a:pt x="6753" y="26472"/>
                </a:lnTo>
                <a:lnTo>
                  <a:pt x="7111" y="26950"/>
                </a:lnTo>
                <a:lnTo>
                  <a:pt x="7470" y="27428"/>
                </a:lnTo>
                <a:lnTo>
                  <a:pt x="7828" y="27906"/>
                </a:lnTo>
                <a:lnTo>
                  <a:pt x="8247" y="28205"/>
                </a:lnTo>
                <a:lnTo>
                  <a:pt x="8605" y="28504"/>
                </a:lnTo>
                <a:lnTo>
                  <a:pt x="8964" y="28683"/>
                </a:lnTo>
                <a:lnTo>
                  <a:pt x="9382" y="28802"/>
                </a:lnTo>
                <a:lnTo>
                  <a:pt x="9800" y="28743"/>
                </a:lnTo>
                <a:lnTo>
                  <a:pt x="10278" y="28623"/>
                </a:lnTo>
                <a:lnTo>
                  <a:pt x="10756" y="28444"/>
                </a:lnTo>
                <a:lnTo>
                  <a:pt x="11234" y="28145"/>
                </a:lnTo>
                <a:lnTo>
                  <a:pt x="11653" y="27786"/>
                </a:lnTo>
                <a:lnTo>
                  <a:pt x="12609" y="26890"/>
                </a:lnTo>
                <a:lnTo>
                  <a:pt x="13445" y="25934"/>
                </a:lnTo>
                <a:lnTo>
                  <a:pt x="14222" y="24978"/>
                </a:lnTo>
                <a:lnTo>
                  <a:pt x="14939" y="24141"/>
                </a:lnTo>
                <a:lnTo>
                  <a:pt x="15477" y="23484"/>
                </a:lnTo>
                <a:lnTo>
                  <a:pt x="16612" y="22349"/>
                </a:lnTo>
                <a:lnTo>
                  <a:pt x="17270" y="21691"/>
                </a:lnTo>
                <a:lnTo>
                  <a:pt x="17867" y="21213"/>
                </a:lnTo>
                <a:lnTo>
                  <a:pt x="17748" y="21034"/>
                </a:lnTo>
                <a:lnTo>
                  <a:pt x="17628" y="20795"/>
                </a:lnTo>
                <a:lnTo>
                  <a:pt x="17449" y="20616"/>
                </a:lnTo>
                <a:lnTo>
                  <a:pt x="17210" y="20496"/>
                </a:lnTo>
                <a:lnTo>
                  <a:pt x="16732" y="20257"/>
                </a:lnTo>
                <a:lnTo>
                  <a:pt x="16134" y="20138"/>
                </a:lnTo>
                <a:lnTo>
                  <a:pt x="15537" y="20018"/>
                </a:lnTo>
                <a:lnTo>
                  <a:pt x="14999" y="19959"/>
                </a:lnTo>
                <a:lnTo>
                  <a:pt x="14043" y="19839"/>
                </a:lnTo>
                <a:lnTo>
                  <a:pt x="12728" y="19720"/>
                </a:lnTo>
                <a:lnTo>
                  <a:pt x="11414" y="19660"/>
                </a:lnTo>
                <a:close/>
                <a:moveTo>
                  <a:pt x="20556" y="20855"/>
                </a:moveTo>
                <a:lnTo>
                  <a:pt x="20257" y="20915"/>
                </a:lnTo>
                <a:lnTo>
                  <a:pt x="20078" y="20974"/>
                </a:lnTo>
                <a:lnTo>
                  <a:pt x="20018" y="21094"/>
                </a:lnTo>
                <a:lnTo>
                  <a:pt x="20018" y="21154"/>
                </a:lnTo>
                <a:lnTo>
                  <a:pt x="20078" y="21273"/>
                </a:lnTo>
                <a:lnTo>
                  <a:pt x="20138" y="21333"/>
                </a:lnTo>
                <a:lnTo>
                  <a:pt x="20496" y="21512"/>
                </a:lnTo>
                <a:lnTo>
                  <a:pt x="20915" y="21632"/>
                </a:lnTo>
                <a:lnTo>
                  <a:pt x="21871" y="21871"/>
                </a:lnTo>
                <a:lnTo>
                  <a:pt x="22409" y="21990"/>
                </a:lnTo>
                <a:lnTo>
                  <a:pt x="24201" y="22468"/>
                </a:lnTo>
                <a:lnTo>
                  <a:pt x="26054" y="23006"/>
                </a:lnTo>
                <a:lnTo>
                  <a:pt x="27368" y="23424"/>
                </a:lnTo>
                <a:lnTo>
                  <a:pt x="28026" y="23604"/>
                </a:lnTo>
                <a:lnTo>
                  <a:pt x="28623" y="23843"/>
                </a:lnTo>
                <a:lnTo>
                  <a:pt x="28922" y="24022"/>
                </a:lnTo>
                <a:lnTo>
                  <a:pt x="29101" y="24201"/>
                </a:lnTo>
                <a:lnTo>
                  <a:pt x="29340" y="24380"/>
                </a:lnTo>
                <a:lnTo>
                  <a:pt x="29460" y="24619"/>
                </a:lnTo>
                <a:lnTo>
                  <a:pt x="29579" y="24918"/>
                </a:lnTo>
                <a:lnTo>
                  <a:pt x="29639" y="25217"/>
                </a:lnTo>
                <a:lnTo>
                  <a:pt x="29639" y="25516"/>
                </a:lnTo>
                <a:lnTo>
                  <a:pt x="29579" y="25934"/>
                </a:lnTo>
                <a:lnTo>
                  <a:pt x="29400" y="26591"/>
                </a:lnTo>
                <a:lnTo>
                  <a:pt x="29161" y="27308"/>
                </a:lnTo>
                <a:lnTo>
                  <a:pt x="28802" y="27966"/>
                </a:lnTo>
                <a:lnTo>
                  <a:pt x="28444" y="28563"/>
                </a:lnTo>
                <a:lnTo>
                  <a:pt x="27966" y="29101"/>
                </a:lnTo>
                <a:lnTo>
                  <a:pt x="27428" y="29639"/>
                </a:lnTo>
                <a:lnTo>
                  <a:pt x="26890" y="30057"/>
                </a:lnTo>
                <a:lnTo>
                  <a:pt x="26233" y="30416"/>
                </a:lnTo>
                <a:lnTo>
                  <a:pt x="25516" y="30655"/>
                </a:lnTo>
                <a:lnTo>
                  <a:pt x="25217" y="30714"/>
                </a:lnTo>
                <a:lnTo>
                  <a:pt x="24620" y="30714"/>
                </a:lnTo>
                <a:lnTo>
                  <a:pt x="24381" y="30655"/>
                </a:lnTo>
                <a:lnTo>
                  <a:pt x="24142" y="30595"/>
                </a:lnTo>
                <a:lnTo>
                  <a:pt x="23962" y="30475"/>
                </a:lnTo>
                <a:lnTo>
                  <a:pt x="23544" y="30117"/>
                </a:lnTo>
                <a:lnTo>
                  <a:pt x="23245" y="29639"/>
                </a:lnTo>
                <a:lnTo>
                  <a:pt x="22887" y="29101"/>
                </a:lnTo>
                <a:lnTo>
                  <a:pt x="22648" y="28444"/>
                </a:lnTo>
                <a:lnTo>
                  <a:pt x="21453" y="24918"/>
                </a:lnTo>
                <a:lnTo>
                  <a:pt x="20795" y="22767"/>
                </a:lnTo>
                <a:lnTo>
                  <a:pt x="20496" y="21811"/>
                </a:lnTo>
                <a:lnTo>
                  <a:pt x="20437" y="21930"/>
                </a:lnTo>
                <a:lnTo>
                  <a:pt x="20317" y="22110"/>
                </a:lnTo>
                <a:lnTo>
                  <a:pt x="20317" y="22289"/>
                </a:lnTo>
                <a:lnTo>
                  <a:pt x="20257" y="22588"/>
                </a:lnTo>
                <a:lnTo>
                  <a:pt x="20317" y="23305"/>
                </a:lnTo>
                <a:lnTo>
                  <a:pt x="20437" y="24082"/>
                </a:lnTo>
                <a:lnTo>
                  <a:pt x="20795" y="25576"/>
                </a:lnTo>
                <a:lnTo>
                  <a:pt x="21034" y="26532"/>
                </a:lnTo>
                <a:lnTo>
                  <a:pt x="21333" y="27607"/>
                </a:lnTo>
                <a:lnTo>
                  <a:pt x="21692" y="28683"/>
                </a:lnTo>
                <a:lnTo>
                  <a:pt x="21931" y="29280"/>
                </a:lnTo>
                <a:lnTo>
                  <a:pt x="22170" y="29758"/>
                </a:lnTo>
                <a:lnTo>
                  <a:pt x="22409" y="30296"/>
                </a:lnTo>
                <a:lnTo>
                  <a:pt x="22767" y="30714"/>
                </a:lnTo>
                <a:lnTo>
                  <a:pt x="23066" y="31013"/>
                </a:lnTo>
                <a:lnTo>
                  <a:pt x="23365" y="31312"/>
                </a:lnTo>
                <a:lnTo>
                  <a:pt x="23723" y="31491"/>
                </a:lnTo>
                <a:lnTo>
                  <a:pt x="24082" y="31611"/>
                </a:lnTo>
                <a:lnTo>
                  <a:pt x="24440" y="31671"/>
                </a:lnTo>
                <a:lnTo>
                  <a:pt x="24799" y="31671"/>
                </a:lnTo>
                <a:lnTo>
                  <a:pt x="25217" y="31611"/>
                </a:lnTo>
                <a:lnTo>
                  <a:pt x="25635" y="31551"/>
                </a:lnTo>
                <a:lnTo>
                  <a:pt x="26412" y="31252"/>
                </a:lnTo>
                <a:lnTo>
                  <a:pt x="27129" y="30894"/>
                </a:lnTo>
                <a:lnTo>
                  <a:pt x="27846" y="30416"/>
                </a:lnTo>
                <a:lnTo>
                  <a:pt x="28384" y="29878"/>
                </a:lnTo>
                <a:lnTo>
                  <a:pt x="28802" y="29400"/>
                </a:lnTo>
                <a:lnTo>
                  <a:pt x="29221" y="28862"/>
                </a:lnTo>
                <a:lnTo>
                  <a:pt x="29639" y="28205"/>
                </a:lnTo>
                <a:lnTo>
                  <a:pt x="29998" y="27547"/>
                </a:lnTo>
                <a:lnTo>
                  <a:pt x="30296" y="26830"/>
                </a:lnTo>
                <a:lnTo>
                  <a:pt x="30535" y="26173"/>
                </a:lnTo>
                <a:lnTo>
                  <a:pt x="30655" y="25456"/>
                </a:lnTo>
                <a:lnTo>
                  <a:pt x="30655" y="24799"/>
                </a:lnTo>
                <a:lnTo>
                  <a:pt x="30595" y="24500"/>
                </a:lnTo>
                <a:lnTo>
                  <a:pt x="30476" y="24201"/>
                </a:lnTo>
                <a:lnTo>
                  <a:pt x="30296" y="23962"/>
                </a:lnTo>
                <a:lnTo>
                  <a:pt x="30057" y="23783"/>
                </a:lnTo>
                <a:lnTo>
                  <a:pt x="29818" y="23544"/>
                </a:lnTo>
                <a:lnTo>
                  <a:pt x="29520" y="23365"/>
                </a:lnTo>
                <a:lnTo>
                  <a:pt x="28862" y="23066"/>
                </a:lnTo>
                <a:lnTo>
                  <a:pt x="28205" y="22827"/>
                </a:lnTo>
                <a:lnTo>
                  <a:pt x="27488" y="22648"/>
                </a:lnTo>
                <a:lnTo>
                  <a:pt x="26233" y="22289"/>
                </a:lnTo>
                <a:lnTo>
                  <a:pt x="24978" y="21871"/>
                </a:lnTo>
                <a:lnTo>
                  <a:pt x="23066" y="21273"/>
                </a:lnTo>
                <a:lnTo>
                  <a:pt x="22110" y="21034"/>
                </a:lnTo>
                <a:lnTo>
                  <a:pt x="21273" y="20855"/>
                </a:lnTo>
                <a:close/>
                <a:moveTo>
                  <a:pt x="18047" y="22409"/>
                </a:moveTo>
                <a:lnTo>
                  <a:pt x="18823" y="24440"/>
                </a:lnTo>
                <a:lnTo>
                  <a:pt x="19301" y="25874"/>
                </a:lnTo>
                <a:lnTo>
                  <a:pt x="19600" y="26950"/>
                </a:lnTo>
                <a:lnTo>
                  <a:pt x="20138" y="29758"/>
                </a:lnTo>
                <a:lnTo>
                  <a:pt x="20377" y="31193"/>
                </a:lnTo>
                <a:lnTo>
                  <a:pt x="20496" y="31730"/>
                </a:lnTo>
                <a:lnTo>
                  <a:pt x="20556" y="31850"/>
                </a:lnTo>
                <a:lnTo>
                  <a:pt x="20556" y="32029"/>
                </a:lnTo>
                <a:lnTo>
                  <a:pt x="20496" y="32089"/>
                </a:lnTo>
                <a:lnTo>
                  <a:pt x="20377" y="32208"/>
                </a:lnTo>
                <a:lnTo>
                  <a:pt x="19899" y="32388"/>
                </a:lnTo>
                <a:lnTo>
                  <a:pt x="19361" y="32567"/>
                </a:lnTo>
                <a:lnTo>
                  <a:pt x="18704" y="32686"/>
                </a:lnTo>
                <a:lnTo>
                  <a:pt x="18047" y="32746"/>
                </a:lnTo>
                <a:lnTo>
                  <a:pt x="17329" y="32806"/>
                </a:lnTo>
                <a:lnTo>
                  <a:pt x="16672" y="32806"/>
                </a:lnTo>
                <a:lnTo>
                  <a:pt x="15955" y="32746"/>
                </a:lnTo>
                <a:lnTo>
                  <a:pt x="15358" y="32627"/>
                </a:lnTo>
                <a:lnTo>
                  <a:pt x="14760" y="32567"/>
                </a:lnTo>
                <a:lnTo>
                  <a:pt x="14222" y="32388"/>
                </a:lnTo>
                <a:lnTo>
                  <a:pt x="13744" y="32089"/>
                </a:lnTo>
                <a:lnTo>
                  <a:pt x="13445" y="31790"/>
                </a:lnTo>
                <a:lnTo>
                  <a:pt x="13206" y="31372"/>
                </a:lnTo>
                <a:lnTo>
                  <a:pt x="13147" y="30954"/>
                </a:lnTo>
                <a:lnTo>
                  <a:pt x="13147" y="30416"/>
                </a:lnTo>
                <a:lnTo>
                  <a:pt x="13266" y="29938"/>
                </a:lnTo>
                <a:lnTo>
                  <a:pt x="13445" y="29340"/>
                </a:lnTo>
                <a:lnTo>
                  <a:pt x="13923" y="28444"/>
                </a:lnTo>
                <a:lnTo>
                  <a:pt x="14401" y="27547"/>
                </a:lnTo>
                <a:lnTo>
                  <a:pt x="14999" y="26651"/>
                </a:lnTo>
                <a:lnTo>
                  <a:pt x="15597" y="25815"/>
                </a:lnTo>
                <a:lnTo>
                  <a:pt x="16851" y="24082"/>
                </a:lnTo>
                <a:lnTo>
                  <a:pt x="18047" y="22409"/>
                </a:lnTo>
                <a:close/>
                <a:moveTo>
                  <a:pt x="18106" y="21632"/>
                </a:moveTo>
                <a:lnTo>
                  <a:pt x="17927" y="21691"/>
                </a:lnTo>
                <a:lnTo>
                  <a:pt x="17748" y="21811"/>
                </a:lnTo>
                <a:lnTo>
                  <a:pt x="17389" y="22170"/>
                </a:lnTo>
                <a:lnTo>
                  <a:pt x="17031" y="22648"/>
                </a:lnTo>
                <a:lnTo>
                  <a:pt x="16314" y="23723"/>
                </a:lnTo>
                <a:lnTo>
                  <a:pt x="15895" y="24500"/>
                </a:lnTo>
                <a:lnTo>
                  <a:pt x="14521" y="26352"/>
                </a:lnTo>
                <a:lnTo>
                  <a:pt x="13923" y="27249"/>
                </a:lnTo>
                <a:lnTo>
                  <a:pt x="13326" y="28205"/>
                </a:lnTo>
                <a:lnTo>
                  <a:pt x="12848" y="29101"/>
                </a:lnTo>
                <a:lnTo>
                  <a:pt x="12728" y="29519"/>
                </a:lnTo>
                <a:lnTo>
                  <a:pt x="12609" y="29938"/>
                </a:lnTo>
                <a:lnTo>
                  <a:pt x="12489" y="30356"/>
                </a:lnTo>
                <a:lnTo>
                  <a:pt x="12489" y="30774"/>
                </a:lnTo>
                <a:lnTo>
                  <a:pt x="12489" y="31133"/>
                </a:lnTo>
                <a:lnTo>
                  <a:pt x="12549" y="31491"/>
                </a:lnTo>
                <a:lnTo>
                  <a:pt x="12669" y="31790"/>
                </a:lnTo>
                <a:lnTo>
                  <a:pt x="12848" y="32089"/>
                </a:lnTo>
                <a:lnTo>
                  <a:pt x="13087" y="32388"/>
                </a:lnTo>
                <a:lnTo>
                  <a:pt x="13386" y="32627"/>
                </a:lnTo>
                <a:lnTo>
                  <a:pt x="13684" y="32866"/>
                </a:lnTo>
                <a:lnTo>
                  <a:pt x="14103" y="33045"/>
                </a:lnTo>
                <a:lnTo>
                  <a:pt x="14581" y="33164"/>
                </a:lnTo>
                <a:lnTo>
                  <a:pt x="15119" y="33224"/>
                </a:lnTo>
                <a:lnTo>
                  <a:pt x="16373" y="33344"/>
                </a:lnTo>
                <a:lnTo>
                  <a:pt x="17688" y="33344"/>
                </a:lnTo>
                <a:lnTo>
                  <a:pt x="18943" y="33224"/>
                </a:lnTo>
                <a:lnTo>
                  <a:pt x="19600" y="33105"/>
                </a:lnTo>
                <a:lnTo>
                  <a:pt x="20198" y="32925"/>
                </a:lnTo>
                <a:lnTo>
                  <a:pt x="20496" y="32866"/>
                </a:lnTo>
                <a:lnTo>
                  <a:pt x="20736" y="32746"/>
                </a:lnTo>
                <a:lnTo>
                  <a:pt x="20915" y="32627"/>
                </a:lnTo>
                <a:lnTo>
                  <a:pt x="21034" y="32447"/>
                </a:lnTo>
                <a:lnTo>
                  <a:pt x="21094" y="32268"/>
                </a:lnTo>
                <a:lnTo>
                  <a:pt x="21154" y="32089"/>
                </a:lnTo>
                <a:lnTo>
                  <a:pt x="21154" y="31730"/>
                </a:lnTo>
                <a:lnTo>
                  <a:pt x="21094" y="31312"/>
                </a:lnTo>
                <a:lnTo>
                  <a:pt x="20975" y="30834"/>
                </a:lnTo>
                <a:lnTo>
                  <a:pt x="20855" y="30296"/>
                </a:lnTo>
                <a:lnTo>
                  <a:pt x="20736" y="29758"/>
                </a:lnTo>
                <a:lnTo>
                  <a:pt x="20377" y="27786"/>
                </a:lnTo>
                <a:lnTo>
                  <a:pt x="20138" y="26771"/>
                </a:lnTo>
                <a:lnTo>
                  <a:pt x="19899" y="25815"/>
                </a:lnTo>
                <a:lnTo>
                  <a:pt x="19481" y="24560"/>
                </a:lnTo>
                <a:lnTo>
                  <a:pt x="19003" y="23305"/>
                </a:lnTo>
                <a:lnTo>
                  <a:pt x="18764" y="22409"/>
                </a:lnTo>
                <a:lnTo>
                  <a:pt x="18584" y="21930"/>
                </a:lnTo>
                <a:lnTo>
                  <a:pt x="18465" y="21751"/>
                </a:lnTo>
                <a:lnTo>
                  <a:pt x="18405" y="21691"/>
                </a:lnTo>
                <a:lnTo>
                  <a:pt x="18226" y="21632"/>
                </a:lnTo>
                <a:close/>
                <a:moveTo>
                  <a:pt x="20138" y="2630"/>
                </a:moveTo>
                <a:lnTo>
                  <a:pt x="18823" y="2749"/>
                </a:lnTo>
                <a:lnTo>
                  <a:pt x="17509" y="2988"/>
                </a:lnTo>
                <a:lnTo>
                  <a:pt x="16254" y="3347"/>
                </a:lnTo>
                <a:lnTo>
                  <a:pt x="14939" y="3765"/>
                </a:lnTo>
                <a:lnTo>
                  <a:pt x="13684" y="4303"/>
                </a:lnTo>
                <a:lnTo>
                  <a:pt x="12430" y="4900"/>
                </a:lnTo>
                <a:lnTo>
                  <a:pt x="11234" y="5617"/>
                </a:lnTo>
                <a:lnTo>
                  <a:pt x="10039" y="6394"/>
                </a:lnTo>
                <a:lnTo>
                  <a:pt x="8904" y="7231"/>
                </a:lnTo>
                <a:lnTo>
                  <a:pt x="7888" y="8127"/>
                </a:lnTo>
                <a:lnTo>
                  <a:pt x="6872" y="9083"/>
                </a:lnTo>
                <a:lnTo>
                  <a:pt x="5976" y="10159"/>
                </a:lnTo>
                <a:lnTo>
                  <a:pt x="5139" y="11175"/>
                </a:lnTo>
                <a:lnTo>
                  <a:pt x="4363" y="12310"/>
                </a:lnTo>
                <a:lnTo>
                  <a:pt x="3705" y="13445"/>
                </a:lnTo>
                <a:lnTo>
                  <a:pt x="3227" y="14640"/>
                </a:lnTo>
                <a:lnTo>
                  <a:pt x="2809" y="15835"/>
                </a:lnTo>
                <a:lnTo>
                  <a:pt x="2510" y="16971"/>
                </a:lnTo>
                <a:lnTo>
                  <a:pt x="2331" y="18226"/>
                </a:lnTo>
                <a:lnTo>
                  <a:pt x="2271" y="19421"/>
                </a:lnTo>
                <a:lnTo>
                  <a:pt x="2331" y="20616"/>
                </a:lnTo>
                <a:lnTo>
                  <a:pt x="2450" y="21871"/>
                </a:lnTo>
                <a:lnTo>
                  <a:pt x="2630" y="23066"/>
                </a:lnTo>
                <a:lnTo>
                  <a:pt x="2988" y="24261"/>
                </a:lnTo>
                <a:lnTo>
                  <a:pt x="3347" y="25396"/>
                </a:lnTo>
                <a:lnTo>
                  <a:pt x="3825" y="26532"/>
                </a:lnTo>
                <a:lnTo>
                  <a:pt x="4363" y="27667"/>
                </a:lnTo>
                <a:lnTo>
                  <a:pt x="5020" y="28683"/>
                </a:lnTo>
                <a:lnTo>
                  <a:pt x="5737" y="29699"/>
                </a:lnTo>
                <a:lnTo>
                  <a:pt x="6454" y="30655"/>
                </a:lnTo>
                <a:lnTo>
                  <a:pt x="7291" y="31551"/>
                </a:lnTo>
                <a:lnTo>
                  <a:pt x="8187" y="32388"/>
                </a:lnTo>
                <a:lnTo>
                  <a:pt x="9262" y="33224"/>
                </a:lnTo>
                <a:lnTo>
                  <a:pt x="10398" y="33941"/>
                </a:lnTo>
                <a:lnTo>
                  <a:pt x="11533" y="34539"/>
                </a:lnTo>
                <a:lnTo>
                  <a:pt x="12728" y="35077"/>
                </a:lnTo>
                <a:lnTo>
                  <a:pt x="13983" y="35495"/>
                </a:lnTo>
                <a:lnTo>
                  <a:pt x="15238" y="35794"/>
                </a:lnTo>
                <a:lnTo>
                  <a:pt x="16493" y="36033"/>
                </a:lnTo>
                <a:lnTo>
                  <a:pt x="17748" y="36152"/>
                </a:lnTo>
                <a:lnTo>
                  <a:pt x="19062" y="36152"/>
                </a:lnTo>
                <a:lnTo>
                  <a:pt x="20377" y="36092"/>
                </a:lnTo>
                <a:lnTo>
                  <a:pt x="21692" y="35913"/>
                </a:lnTo>
                <a:lnTo>
                  <a:pt x="22946" y="35674"/>
                </a:lnTo>
                <a:lnTo>
                  <a:pt x="24261" y="35375"/>
                </a:lnTo>
                <a:lnTo>
                  <a:pt x="25516" y="34957"/>
                </a:lnTo>
                <a:lnTo>
                  <a:pt x="26711" y="34479"/>
                </a:lnTo>
                <a:lnTo>
                  <a:pt x="27966" y="33882"/>
                </a:lnTo>
                <a:lnTo>
                  <a:pt x="28444" y="33583"/>
                </a:lnTo>
                <a:lnTo>
                  <a:pt x="28862" y="33284"/>
                </a:lnTo>
                <a:lnTo>
                  <a:pt x="29221" y="32925"/>
                </a:lnTo>
                <a:lnTo>
                  <a:pt x="29520" y="32567"/>
                </a:lnTo>
                <a:lnTo>
                  <a:pt x="29699" y="32268"/>
                </a:lnTo>
                <a:lnTo>
                  <a:pt x="29818" y="32029"/>
                </a:lnTo>
                <a:lnTo>
                  <a:pt x="29818" y="31969"/>
                </a:lnTo>
                <a:lnTo>
                  <a:pt x="29699" y="31969"/>
                </a:lnTo>
                <a:lnTo>
                  <a:pt x="28444" y="32686"/>
                </a:lnTo>
                <a:lnTo>
                  <a:pt x="27129" y="33344"/>
                </a:lnTo>
                <a:lnTo>
                  <a:pt x="25815" y="33941"/>
                </a:lnTo>
                <a:lnTo>
                  <a:pt x="24500" y="34479"/>
                </a:lnTo>
                <a:lnTo>
                  <a:pt x="23126" y="34897"/>
                </a:lnTo>
                <a:lnTo>
                  <a:pt x="21751" y="35196"/>
                </a:lnTo>
                <a:lnTo>
                  <a:pt x="20317" y="35435"/>
                </a:lnTo>
                <a:lnTo>
                  <a:pt x="19600" y="35495"/>
                </a:lnTo>
                <a:lnTo>
                  <a:pt x="18883" y="35495"/>
                </a:lnTo>
                <a:lnTo>
                  <a:pt x="17688" y="35435"/>
                </a:lnTo>
                <a:lnTo>
                  <a:pt x="16493" y="35316"/>
                </a:lnTo>
                <a:lnTo>
                  <a:pt x="15298" y="35077"/>
                </a:lnTo>
                <a:lnTo>
                  <a:pt x="14103" y="34778"/>
                </a:lnTo>
                <a:lnTo>
                  <a:pt x="13027" y="34360"/>
                </a:lnTo>
                <a:lnTo>
                  <a:pt x="11892" y="33882"/>
                </a:lnTo>
                <a:lnTo>
                  <a:pt x="10876" y="33284"/>
                </a:lnTo>
                <a:lnTo>
                  <a:pt x="9860" y="32627"/>
                </a:lnTo>
                <a:lnTo>
                  <a:pt x="8904" y="31969"/>
                </a:lnTo>
                <a:lnTo>
                  <a:pt x="8008" y="31133"/>
                </a:lnTo>
                <a:lnTo>
                  <a:pt x="7171" y="30296"/>
                </a:lnTo>
                <a:lnTo>
                  <a:pt x="6394" y="29400"/>
                </a:lnTo>
                <a:lnTo>
                  <a:pt x="5677" y="28444"/>
                </a:lnTo>
                <a:lnTo>
                  <a:pt x="5080" y="27428"/>
                </a:lnTo>
                <a:lnTo>
                  <a:pt x="4542" y="26352"/>
                </a:lnTo>
                <a:lnTo>
                  <a:pt x="4064" y="25217"/>
                </a:lnTo>
                <a:lnTo>
                  <a:pt x="3645" y="23843"/>
                </a:lnTo>
                <a:lnTo>
                  <a:pt x="3347" y="22528"/>
                </a:lnTo>
                <a:lnTo>
                  <a:pt x="3167" y="21154"/>
                </a:lnTo>
                <a:lnTo>
                  <a:pt x="3108" y="19839"/>
                </a:lnTo>
                <a:lnTo>
                  <a:pt x="3167" y="18584"/>
                </a:lnTo>
                <a:lnTo>
                  <a:pt x="3287" y="17270"/>
                </a:lnTo>
                <a:lnTo>
                  <a:pt x="3586" y="16074"/>
                </a:lnTo>
                <a:lnTo>
                  <a:pt x="4004" y="14820"/>
                </a:lnTo>
                <a:lnTo>
                  <a:pt x="4482" y="13684"/>
                </a:lnTo>
                <a:lnTo>
                  <a:pt x="5080" y="12549"/>
                </a:lnTo>
                <a:lnTo>
                  <a:pt x="5737" y="11473"/>
                </a:lnTo>
                <a:lnTo>
                  <a:pt x="6573" y="10398"/>
                </a:lnTo>
                <a:lnTo>
                  <a:pt x="7410" y="9442"/>
                </a:lnTo>
                <a:lnTo>
                  <a:pt x="8366" y="8486"/>
                </a:lnTo>
                <a:lnTo>
                  <a:pt x="9382" y="7649"/>
                </a:lnTo>
                <a:lnTo>
                  <a:pt x="10517" y="6812"/>
                </a:lnTo>
                <a:lnTo>
                  <a:pt x="11892" y="5976"/>
                </a:lnTo>
                <a:lnTo>
                  <a:pt x="13386" y="5199"/>
                </a:lnTo>
                <a:lnTo>
                  <a:pt x="14162" y="4840"/>
                </a:lnTo>
                <a:lnTo>
                  <a:pt x="14999" y="4542"/>
                </a:lnTo>
                <a:lnTo>
                  <a:pt x="15836" y="4303"/>
                </a:lnTo>
                <a:lnTo>
                  <a:pt x="16672" y="4064"/>
                </a:lnTo>
                <a:lnTo>
                  <a:pt x="17509" y="3884"/>
                </a:lnTo>
                <a:lnTo>
                  <a:pt x="18345" y="3705"/>
                </a:lnTo>
                <a:lnTo>
                  <a:pt x="19242" y="3586"/>
                </a:lnTo>
                <a:lnTo>
                  <a:pt x="20078" y="3526"/>
                </a:lnTo>
                <a:lnTo>
                  <a:pt x="20915" y="3526"/>
                </a:lnTo>
                <a:lnTo>
                  <a:pt x="21751" y="3586"/>
                </a:lnTo>
                <a:lnTo>
                  <a:pt x="22588" y="3705"/>
                </a:lnTo>
                <a:lnTo>
                  <a:pt x="23365" y="3884"/>
                </a:lnTo>
                <a:lnTo>
                  <a:pt x="24082" y="4064"/>
                </a:lnTo>
                <a:lnTo>
                  <a:pt x="24739" y="4303"/>
                </a:lnTo>
                <a:lnTo>
                  <a:pt x="25396" y="4601"/>
                </a:lnTo>
                <a:lnTo>
                  <a:pt x="26054" y="4900"/>
                </a:lnTo>
                <a:lnTo>
                  <a:pt x="26651" y="5259"/>
                </a:lnTo>
                <a:lnTo>
                  <a:pt x="27249" y="5677"/>
                </a:lnTo>
                <a:lnTo>
                  <a:pt x="27846" y="6095"/>
                </a:lnTo>
                <a:lnTo>
                  <a:pt x="28384" y="6514"/>
                </a:lnTo>
                <a:lnTo>
                  <a:pt x="29460" y="7529"/>
                </a:lnTo>
                <a:lnTo>
                  <a:pt x="30416" y="8605"/>
                </a:lnTo>
                <a:lnTo>
                  <a:pt x="31252" y="9740"/>
                </a:lnTo>
                <a:lnTo>
                  <a:pt x="32029" y="10936"/>
                </a:lnTo>
                <a:lnTo>
                  <a:pt x="32806" y="12370"/>
                </a:lnTo>
                <a:lnTo>
                  <a:pt x="33463" y="13804"/>
                </a:lnTo>
                <a:lnTo>
                  <a:pt x="34001" y="15357"/>
                </a:lnTo>
                <a:lnTo>
                  <a:pt x="34240" y="16134"/>
                </a:lnTo>
                <a:lnTo>
                  <a:pt x="34419" y="16911"/>
                </a:lnTo>
                <a:lnTo>
                  <a:pt x="34599" y="17688"/>
                </a:lnTo>
                <a:lnTo>
                  <a:pt x="34659" y="18465"/>
                </a:lnTo>
                <a:lnTo>
                  <a:pt x="34778" y="19241"/>
                </a:lnTo>
                <a:lnTo>
                  <a:pt x="34778" y="20078"/>
                </a:lnTo>
                <a:lnTo>
                  <a:pt x="34718" y="20855"/>
                </a:lnTo>
                <a:lnTo>
                  <a:pt x="34659" y="21691"/>
                </a:lnTo>
                <a:lnTo>
                  <a:pt x="34539" y="22468"/>
                </a:lnTo>
                <a:lnTo>
                  <a:pt x="34419" y="23245"/>
                </a:lnTo>
                <a:lnTo>
                  <a:pt x="34180" y="23962"/>
                </a:lnTo>
                <a:lnTo>
                  <a:pt x="33941" y="24619"/>
                </a:lnTo>
                <a:lnTo>
                  <a:pt x="33702" y="25277"/>
                </a:lnTo>
                <a:lnTo>
                  <a:pt x="33404" y="25934"/>
                </a:lnTo>
                <a:lnTo>
                  <a:pt x="33045" y="26532"/>
                </a:lnTo>
                <a:lnTo>
                  <a:pt x="32687" y="27189"/>
                </a:lnTo>
                <a:lnTo>
                  <a:pt x="31850" y="28324"/>
                </a:lnTo>
                <a:lnTo>
                  <a:pt x="30894" y="29519"/>
                </a:lnTo>
                <a:lnTo>
                  <a:pt x="29878" y="30595"/>
                </a:lnTo>
                <a:lnTo>
                  <a:pt x="29400" y="31013"/>
                </a:lnTo>
                <a:lnTo>
                  <a:pt x="29161" y="31252"/>
                </a:lnTo>
                <a:lnTo>
                  <a:pt x="28982" y="31491"/>
                </a:lnTo>
                <a:lnTo>
                  <a:pt x="28683" y="31910"/>
                </a:lnTo>
                <a:lnTo>
                  <a:pt x="28563" y="32149"/>
                </a:lnTo>
                <a:lnTo>
                  <a:pt x="28623" y="32208"/>
                </a:lnTo>
                <a:lnTo>
                  <a:pt x="28683" y="32149"/>
                </a:lnTo>
                <a:lnTo>
                  <a:pt x="29639" y="31312"/>
                </a:lnTo>
                <a:lnTo>
                  <a:pt x="30535" y="30416"/>
                </a:lnTo>
                <a:lnTo>
                  <a:pt x="31372" y="29519"/>
                </a:lnTo>
                <a:lnTo>
                  <a:pt x="32149" y="28623"/>
                </a:lnTo>
                <a:lnTo>
                  <a:pt x="32806" y="27607"/>
                </a:lnTo>
                <a:lnTo>
                  <a:pt x="33404" y="26651"/>
                </a:lnTo>
                <a:lnTo>
                  <a:pt x="33941" y="25576"/>
                </a:lnTo>
                <a:lnTo>
                  <a:pt x="34360" y="24560"/>
                </a:lnTo>
                <a:lnTo>
                  <a:pt x="34718" y="23424"/>
                </a:lnTo>
                <a:lnTo>
                  <a:pt x="35017" y="22349"/>
                </a:lnTo>
                <a:lnTo>
                  <a:pt x="35196" y="21213"/>
                </a:lnTo>
                <a:lnTo>
                  <a:pt x="35256" y="20018"/>
                </a:lnTo>
                <a:lnTo>
                  <a:pt x="35256" y="18823"/>
                </a:lnTo>
                <a:lnTo>
                  <a:pt x="35137" y="17628"/>
                </a:lnTo>
                <a:lnTo>
                  <a:pt x="34957" y="16433"/>
                </a:lnTo>
                <a:lnTo>
                  <a:pt x="34599" y="15178"/>
                </a:lnTo>
                <a:lnTo>
                  <a:pt x="34240" y="13983"/>
                </a:lnTo>
                <a:lnTo>
                  <a:pt x="33762" y="12788"/>
                </a:lnTo>
                <a:lnTo>
                  <a:pt x="33224" y="11593"/>
                </a:lnTo>
                <a:lnTo>
                  <a:pt x="32567" y="10457"/>
                </a:lnTo>
                <a:lnTo>
                  <a:pt x="31850" y="9322"/>
                </a:lnTo>
                <a:lnTo>
                  <a:pt x="31133" y="8306"/>
                </a:lnTo>
                <a:lnTo>
                  <a:pt x="30296" y="7290"/>
                </a:lnTo>
                <a:lnTo>
                  <a:pt x="29400" y="6334"/>
                </a:lnTo>
                <a:lnTo>
                  <a:pt x="28444" y="5498"/>
                </a:lnTo>
                <a:lnTo>
                  <a:pt x="27368" y="4781"/>
                </a:lnTo>
                <a:lnTo>
                  <a:pt x="26293" y="4123"/>
                </a:lnTo>
                <a:lnTo>
                  <a:pt x="25157" y="3526"/>
                </a:lnTo>
                <a:lnTo>
                  <a:pt x="23962" y="3108"/>
                </a:lnTo>
                <a:lnTo>
                  <a:pt x="23365" y="2928"/>
                </a:lnTo>
                <a:lnTo>
                  <a:pt x="22767" y="2809"/>
                </a:lnTo>
                <a:lnTo>
                  <a:pt x="22110" y="2749"/>
                </a:lnTo>
                <a:lnTo>
                  <a:pt x="21453" y="2689"/>
                </a:lnTo>
                <a:lnTo>
                  <a:pt x="20795" y="2630"/>
                </a:lnTo>
                <a:close/>
                <a:moveTo>
                  <a:pt x="21094" y="0"/>
                </a:moveTo>
                <a:lnTo>
                  <a:pt x="20915" y="60"/>
                </a:lnTo>
                <a:lnTo>
                  <a:pt x="20855" y="239"/>
                </a:lnTo>
                <a:lnTo>
                  <a:pt x="20855" y="419"/>
                </a:lnTo>
                <a:lnTo>
                  <a:pt x="20915" y="598"/>
                </a:lnTo>
                <a:lnTo>
                  <a:pt x="21034" y="777"/>
                </a:lnTo>
                <a:lnTo>
                  <a:pt x="21273" y="897"/>
                </a:lnTo>
                <a:lnTo>
                  <a:pt x="21453" y="1016"/>
                </a:lnTo>
                <a:lnTo>
                  <a:pt x="22349" y="1255"/>
                </a:lnTo>
                <a:lnTo>
                  <a:pt x="23185" y="1494"/>
                </a:lnTo>
                <a:lnTo>
                  <a:pt x="24022" y="1853"/>
                </a:lnTo>
                <a:lnTo>
                  <a:pt x="24859" y="2152"/>
                </a:lnTo>
                <a:lnTo>
                  <a:pt x="25635" y="2570"/>
                </a:lnTo>
                <a:lnTo>
                  <a:pt x="26412" y="2988"/>
                </a:lnTo>
                <a:lnTo>
                  <a:pt x="27189" y="3406"/>
                </a:lnTo>
                <a:lnTo>
                  <a:pt x="27966" y="3884"/>
                </a:lnTo>
                <a:lnTo>
                  <a:pt x="28683" y="4422"/>
                </a:lnTo>
                <a:lnTo>
                  <a:pt x="29340" y="4900"/>
                </a:lnTo>
                <a:lnTo>
                  <a:pt x="29998" y="5498"/>
                </a:lnTo>
                <a:lnTo>
                  <a:pt x="30655" y="6036"/>
                </a:lnTo>
                <a:lnTo>
                  <a:pt x="31252" y="6633"/>
                </a:lnTo>
                <a:lnTo>
                  <a:pt x="31790" y="7290"/>
                </a:lnTo>
                <a:lnTo>
                  <a:pt x="32328" y="7948"/>
                </a:lnTo>
                <a:lnTo>
                  <a:pt x="32866" y="8605"/>
                </a:lnTo>
                <a:lnTo>
                  <a:pt x="33344" y="9322"/>
                </a:lnTo>
                <a:lnTo>
                  <a:pt x="33822" y="10039"/>
                </a:lnTo>
                <a:lnTo>
                  <a:pt x="34240" y="10756"/>
                </a:lnTo>
                <a:lnTo>
                  <a:pt x="34599" y="11533"/>
                </a:lnTo>
                <a:lnTo>
                  <a:pt x="34957" y="12310"/>
                </a:lnTo>
                <a:lnTo>
                  <a:pt x="35316" y="13087"/>
                </a:lnTo>
                <a:lnTo>
                  <a:pt x="35555" y="13923"/>
                </a:lnTo>
                <a:lnTo>
                  <a:pt x="35794" y="14760"/>
                </a:lnTo>
                <a:lnTo>
                  <a:pt x="35973" y="15596"/>
                </a:lnTo>
                <a:lnTo>
                  <a:pt x="36152" y="16373"/>
                </a:lnTo>
                <a:lnTo>
                  <a:pt x="36272" y="17210"/>
                </a:lnTo>
                <a:lnTo>
                  <a:pt x="36332" y="18106"/>
                </a:lnTo>
                <a:lnTo>
                  <a:pt x="36391" y="18943"/>
                </a:lnTo>
                <a:lnTo>
                  <a:pt x="36391" y="19779"/>
                </a:lnTo>
                <a:lnTo>
                  <a:pt x="36332" y="20676"/>
                </a:lnTo>
                <a:lnTo>
                  <a:pt x="36272" y="21512"/>
                </a:lnTo>
                <a:lnTo>
                  <a:pt x="36152" y="22349"/>
                </a:lnTo>
                <a:lnTo>
                  <a:pt x="36033" y="23185"/>
                </a:lnTo>
                <a:lnTo>
                  <a:pt x="35854" y="24022"/>
                </a:lnTo>
                <a:lnTo>
                  <a:pt x="35615" y="24858"/>
                </a:lnTo>
                <a:lnTo>
                  <a:pt x="35376" y="25695"/>
                </a:lnTo>
                <a:lnTo>
                  <a:pt x="35077" y="26532"/>
                </a:lnTo>
                <a:lnTo>
                  <a:pt x="34778" y="27308"/>
                </a:lnTo>
                <a:lnTo>
                  <a:pt x="34419" y="28085"/>
                </a:lnTo>
                <a:lnTo>
                  <a:pt x="34061" y="28862"/>
                </a:lnTo>
                <a:lnTo>
                  <a:pt x="33583" y="29579"/>
                </a:lnTo>
                <a:lnTo>
                  <a:pt x="33165" y="30296"/>
                </a:lnTo>
                <a:lnTo>
                  <a:pt x="32687" y="31013"/>
                </a:lnTo>
                <a:lnTo>
                  <a:pt x="32149" y="31671"/>
                </a:lnTo>
                <a:lnTo>
                  <a:pt x="31611" y="32268"/>
                </a:lnTo>
                <a:lnTo>
                  <a:pt x="31013" y="32866"/>
                </a:lnTo>
                <a:lnTo>
                  <a:pt x="30416" y="33463"/>
                </a:lnTo>
                <a:lnTo>
                  <a:pt x="29759" y="34001"/>
                </a:lnTo>
                <a:lnTo>
                  <a:pt x="29101" y="34479"/>
                </a:lnTo>
                <a:lnTo>
                  <a:pt x="28384" y="34957"/>
                </a:lnTo>
                <a:lnTo>
                  <a:pt x="27667" y="35375"/>
                </a:lnTo>
                <a:lnTo>
                  <a:pt x="26890" y="35734"/>
                </a:lnTo>
                <a:lnTo>
                  <a:pt x="26054" y="36092"/>
                </a:lnTo>
                <a:lnTo>
                  <a:pt x="25277" y="36331"/>
                </a:lnTo>
                <a:lnTo>
                  <a:pt x="24381" y="36571"/>
                </a:lnTo>
                <a:lnTo>
                  <a:pt x="23484" y="36810"/>
                </a:lnTo>
                <a:lnTo>
                  <a:pt x="22588" y="36929"/>
                </a:lnTo>
                <a:lnTo>
                  <a:pt x="21632" y="37049"/>
                </a:lnTo>
                <a:lnTo>
                  <a:pt x="20676" y="37108"/>
                </a:lnTo>
                <a:lnTo>
                  <a:pt x="19720" y="37168"/>
                </a:lnTo>
                <a:lnTo>
                  <a:pt x="18704" y="37108"/>
                </a:lnTo>
                <a:lnTo>
                  <a:pt x="17748" y="37049"/>
                </a:lnTo>
                <a:lnTo>
                  <a:pt x="16732" y="36989"/>
                </a:lnTo>
                <a:lnTo>
                  <a:pt x="15776" y="36869"/>
                </a:lnTo>
                <a:lnTo>
                  <a:pt x="14760" y="36690"/>
                </a:lnTo>
                <a:lnTo>
                  <a:pt x="13804" y="36451"/>
                </a:lnTo>
                <a:lnTo>
                  <a:pt x="12848" y="36212"/>
                </a:lnTo>
                <a:lnTo>
                  <a:pt x="11892" y="35913"/>
                </a:lnTo>
                <a:lnTo>
                  <a:pt x="10995" y="35555"/>
                </a:lnTo>
                <a:lnTo>
                  <a:pt x="10039" y="35136"/>
                </a:lnTo>
                <a:lnTo>
                  <a:pt x="9143" y="34718"/>
                </a:lnTo>
                <a:lnTo>
                  <a:pt x="8306" y="34300"/>
                </a:lnTo>
                <a:lnTo>
                  <a:pt x="7470" y="33762"/>
                </a:lnTo>
                <a:lnTo>
                  <a:pt x="6693" y="33224"/>
                </a:lnTo>
                <a:lnTo>
                  <a:pt x="5916" y="32686"/>
                </a:lnTo>
                <a:lnTo>
                  <a:pt x="5199" y="32089"/>
                </a:lnTo>
                <a:lnTo>
                  <a:pt x="4542" y="31432"/>
                </a:lnTo>
                <a:lnTo>
                  <a:pt x="3885" y="30714"/>
                </a:lnTo>
                <a:lnTo>
                  <a:pt x="3347" y="29997"/>
                </a:lnTo>
                <a:lnTo>
                  <a:pt x="2809" y="29221"/>
                </a:lnTo>
                <a:lnTo>
                  <a:pt x="2331" y="28384"/>
                </a:lnTo>
                <a:lnTo>
                  <a:pt x="1913" y="27547"/>
                </a:lnTo>
                <a:lnTo>
                  <a:pt x="1554" y="26711"/>
                </a:lnTo>
                <a:lnTo>
                  <a:pt x="1255" y="25755"/>
                </a:lnTo>
                <a:lnTo>
                  <a:pt x="1076" y="24799"/>
                </a:lnTo>
                <a:lnTo>
                  <a:pt x="956" y="23843"/>
                </a:lnTo>
                <a:lnTo>
                  <a:pt x="837" y="22767"/>
                </a:lnTo>
                <a:lnTo>
                  <a:pt x="837" y="21751"/>
                </a:lnTo>
                <a:lnTo>
                  <a:pt x="897" y="20735"/>
                </a:lnTo>
                <a:lnTo>
                  <a:pt x="1016" y="19660"/>
                </a:lnTo>
                <a:lnTo>
                  <a:pt x="1196" y="18644"/>
                </a:lnTo>
                <a:lnTo>
                  <a:pt x="1375" y="17628"/>
                </a:lnTo>
                <a:lnTo>
                  <a:pt x="1674" y="16553"/>
                </a:lnTo>
                <a:lnTo>
                  <a:pt x="1972" y="15596"/>
                </a:lnTo>
                <a:lnTo>
                  <a:pt x="2331" y="14581"/>
                </a:lnTo>
                <a:lnTo>
                  <a:pt x="2749" y="13625"/>
                </a:lnTo>
                <a:lnTo>
                  <a:pt x="3167" y="12668"/>
                </a:lnTo>
                <a:lnTo>
                  <a:pt x="3705" y="11712"/>
                </a:lnTo>
                <a:lnTo>
                  <a:pt x="4243" y="10816"/>
                </a:lnTo>
                <a:lnTo>
                  <a:pt x="4781" y="9920"/>
                </a:lnTo>
                <a:lnTo>
                  <a:pt x="5438" y="9083"/>
                </a:lnTo>
                <a:lnTo>
                  <a:pt x="6095" y="8306"/>
                </a:lnTo>
                <a:lnTo>
                  <a:pt x="6813" y="7529"/>
                </a:lnTo>
                <a:lnTo>
                  <a:pt x="7530" y="6812"/>
                </a:lnTo>
                <a:lnTo>
                  <a:pt x="8306" y="6155"/>
                </a:lnTo>
                <a:lnTo>
                  <a:pt x="9143" y="5558"/>
                </a:lnTo>
                <a:lnTo>
                  <a:pt x="9980" y="4960"/>
                </a:lnTo>
                <a:lnTo>
                  <a:pt x="10816" y="4422"/>
                </a:lnTo>
                <a:lnTo>
                  <a:pt x="11712" y="3944"/>
                </a:lnTo>
                <a:lnTo>
                  <a:pt x="12669" y="3526"/>
                </a:lnTo>
                <a:lnTo>
                  <a:pt x="13625" y="3108"/>
                </a:lnTo>
                <a:lnTo>
                  <a:pt x="14640" y="2809"/>
                </a:lnTo>
                <a:lnTo>
                  <a:pt x="15656" y="2510"/>
                </a:lnTo>
                <a:lnTo>
                  <a:pt x="16672" y="2271"/>
                </a:lnTo>
                <a:lnTo>
                  <a:pt x="17748" y="2092"/>
                </a:lnTo>
                <a:lnTo>
                  <a:pt x="19959" y="1972"/>
                </a:lnTo>
                <a:lnTo>
                  <a:pt x="21273" y="1912"/>
                </a:lnTo>
                <a:lnTo>
                  <a:pt x="21751" y="1853"/>
                </a:lnTo>
                <a:lnTo>
                  <a:pt x="21871" y="1793"/>
                </a:lnTo>
                <a:lnTo>
                  <a:pt x="21871" y="1673"/>
                </a:lnTo>
                <a:lnTo>
                  <a:pt x="21811" y="1614"/>
                </a:lnTo>
                <a:lnTo>
                  <a:pt x="21453" y="1554"/>
                </a:lnTo>
                <a:lnTo>
                  <a:pt x="20915" y="1494"/>
                </a:lnTo>
                <a:lnTo>
                  <a:pt x="20198" y="1494"/>
                </a:lnTo>
                <a:lnTo>
                  <a:pt x="19301" y="1554"/>
                </a:lnTo>
                <a:lnTo>
                  <a:pt x="18286" y="1614"/>
                </a:lnTo>
                <a:lnTo>
                  <a:pt x="17150" y="1793"/>
                </a:lnTo>
                <a:lnTo>
                  <a:pt x="15955" y="2032"/>
                </a:lnTo>
                <a:lnTo>
                  <a:pt x="14700" y="2331"/>
                </a:lnTo>
                <a:lnTo>
                  <a:pt x="13386" y="2689"/>
                </a:lnTo>
                <a:lnTo>
                  <a:pt x="12071" y="3167"/>
                </a:lnTo>
                <a:lnTo>
                  <a:pt x="10816" y="3705"/>
                </a:lnTo>
                <a:lnTo>
                  <a:pt x="9561" y="4303"/>
                </a:lnTo>
                <a:lnTo>
                  <a:pt x="8426" y="5080"/>
                </a:lnTo>
                <a:lnTo>
                  <a:pt x="7888" y="5438"/>
                </a:lnTo>
                <a:lnTo>
                  <a:pt x="7350" y="5856"/>
                </a:lnTo>
                <a:lnTo>
                  <a:pt x="6872" y="6334"/>
                </a:lnTo>
                <a:lnTo>
                  <a:pt x="6454" y="6812"/>
                </a:lnTo>
                <a:lnTo>
                  <a:pt x="5677" y="7768"/>
                </a:lnTo>
                <a:lnTo>
                  <a:pt x="4900" y="8725"/>
                </a:lnTo>
                <a:lnTo>
                  <a:pt x="4243" y="9800"/>
                </a:lnTo>
                <a:lnTo>
                  <a:pt x="3526" y="10816"/>
                </a:lnTo>
                <a:lnTo>
                  <a:pt x="2928" y="11951"/>
                </a:lnTo>
                <a:lnTo>
                  <a:pt x="2331" y="13087"/>
                </a:lnTo>
                <a:lnTo>
                  <a:pt x="1793" y="14222"/>
                </a:lnTo>
                <a:lnTo>
                  <a:pt x="1315" y="15417"/>
                </a:lnTo>
                <a:lnTo>
                  <a:pt x="956" y="16612"/>
                </a:lnTo>
                <a:lnTo>
                  <a:pt x="598" y="17867"/>
                </a:lnTo>
                <a:lnTo>
                  <a:pt x="299" y="19062"/>
                </a:lnTo>
                <a:lnTo>
                  <a:pt x="120" y="20317"/>
                </a:lnTo>
                <a:lnTo>
                  <a:pt x="0" y="21512"/>
                </a:lnTo>
                <a:lnTo>
                  <a:pt x="0" y="22767"/>
                </a:lnTo>
                <a:lnTo>
                  <a:pt x="0" y="23962"/>
                </a:lnTo>
                <a:lnTo>
                  <a:pt x="180" y="25217"/>
                </a:lnTo>
                <a:lnTo>
                  <a:pt x="419" y="26412"/>
                </a:lnTo>
                <a:lnTo>
                  <a:pt x="777" y="27607"/>
                </a:lnTo>
                <a:lnTo>
                  <a:pt x="1255" y="28743"/>
                </a:lnTo>
                <a:lnTo>
                  <a:pt x="1853" y="29758"/>
                </a:lnTo>
                <a:lnTo>
                  <a:pt x="2510" y="30774"/>
                </a:lnTo>
                <a:lnTo>
                  <a:pt x="3227" y="31730"/>
                </a:lnTo>
                <a:lnTo>
                  <a:pt x="4064" y="32627"/>
                </a:lnTo>
                <a:lnTo>
                  <a:pt x="4900" y="33403"/>
                </a:lnTo>
                <a:lnTo>
                  <a:pt x="5856" y="34180"/>
                </a:lnTo>
                <a:lnTo>
                  <a:pt x="6872" y="34897"/>
                </a:lnTo>
                <a:lnTo>
                  <a:pt x="7948" y="35555"/>
                </a:lnTo>
                <a:lnTo>
                  <a:pt x="9083" y="36092"/>
                </a:lnTo>
                <a:lnTo>
                  <a:pt x="10219" y="36630"/>
                </a:lnTo>
                <a:lnTo>
                  <a:pt x="11414" y="37049"/>
                </a:lnTo>
                <a:lnTo>
                  <a:pt x="12609" y="37407"/>
                </a:lnTo>
                <a:lnTo>
                  <a:pt x="13864" y="37766"/>
                </a:lnTo>
                <a:lnTo>
                  <a:pt x="15119" y="38005"/>
                </a:lnTo>
                <a:lnTo>
                  <a:pt x="16433" y="38184"/>
                </a:lnTo>
                <a:lnTo>
                  <a:pt x="17688" y="38303"/>
                </a:lnTo>
                <a:lnTo>
                  <a:pt x="20257" y="38303"/>
                </a:lnTo>
                <a:lnTo>
                  <a:pt x="21512" y="38184"/>
                </a:lnTo>
                <a:lnTo>
                  <a:pt x="22767" y="38064"/>
                </a:lnTo>
                <a:lnTo>
                  <a:pt x="24022" y="37825"/>
                </a:lnTo>
                <a:lnTo>
                  <a:pt x="25217" y="37467"/>
                </a:lnTo>
                <a:lnTo>
                  <a:pt x="26353" y="37108"/>
                </a:lnTo>
                <a:lnTo>
                  <a:pt x="27488" y="36630"/>
                </a:lnTo>
                <a:lnTo>
                  <a:pt x="28563" y="36092"/>
                </a:lnTo>
                <a:lnTo>
                  <a:pt x="29579" y="35495"/>
                </a:lnTo>
                <a:lnTo>
                  <a:pt x="30595" y="34838"/>
                </a:lnTo>
                <a:lnTo>
                  <a:pt x="31491" y="34061"/>
                </a:lnTo>
                <a:lnTo>
                  <a:pt x="32328" y="33224"/>
                </a:lnTo>
                <a:lnTo>
                  <a:pt x="33165" y="32268"/>
                </a:lnTo>
                <a:lnTo>
                  <a:pt x="33882" y="31252"/>
                </a:lnTo>
                <a:lnTo>
                  <a:pt x="34599" y="30177"/>
                </a:lnTo>
                <a:lnTo>
                  <a:pt x="35196" y="29041"/>
                </a:lnTo>
                <a:lnTo>
                  <a:pt x="35734" y="27906"/>
                </a:lnTo>
                <a:lnTo>
                  <a:pt x="36212" y="26711"/>
                </a:lnTo>
                <a:lnTo>
                  <a:pt x="36630" y="25516"/>
                </a:lnTo>
                <a:lnTo>
                  <a:pt x="36929" y="24261"/>
                </a:lnTo>
                <a:lnTo>
                  <a:pt x="37168" y="23006"/>
                </a:lnTo>
                <a:lnTo>
                  <a:pt x="37347" y="21751"/>
                </a:lnTo>
                <a:lnTo>
                  <a:pt x="37467" y="20496"/>
                </a:lnTo>
                <a:lnTo>
                  <a:pt x="37467" y="19241"/>
                </a:lnTo>
                <a:lnTo>
                  <a:pt x="37407" y="17927"/>
                </a:lnTo>
                <a:lnTo>
                  <a:pt x="37288" y="16672"/>
                </a:lnTo>
                <a:lnTo>
                  <a:pt x="37108" y="15417"/>
                </a:lnTo>
                <a:lnTo>
                  <a:pt x="36810" y="14162"/>
                </a:lnTo>
                <a:lnTo>
                  <a:pt x="36571" y="13385"/>
                </a:lnTo>
                <a:lnTo>
                  <a:pt x="36272" y="12609"/>
                </a:lnTo>
                <a:lnTo>
                  <a:pt x="35973" y="11832"/>
                </a:lnTo>
                <a:lnTo>
                  <a:pt x="35615" y="11055"/>
                </a:lnTo>
                <a:lnTo>
                  <a:pt x="35256" y="10338"/>
                </a:lnTo>
                <a:lnTo>
                  <a:pt x="34898" y="9621"/>
                </a:lnTo>
                <a:lnTo>
                  <a:pt x="34001" y="8187"/>
                </a:lnTo>
                <a:lnTo>
                  <a:pt x="32985" y="6872"/>
                </a:lnTo>
                <a:lnTo>
                  <a:pt x="31850" y="5677"/>
                </a:lnTo>
                <a:lnTo>
                  <a:pt x="30655" y="4542"/>
                </a:lnTo>
                <a:lnTo>
                  <a:pt x="29340" y="3526"/>
                </a:lnTo>
                <a:lnTo>
                  <a:pt x="28085" y="2630"/>
                </a:lnTo>
                <a:lnTo>
                  <a:pt x="26771" y="1912"/>
                </a:lnTo>
                <a:lnTo>
                  <a:pt x="25396" y="1255"/>
                </a:lnTo>
                <a:lnTo>
                  <a:pt x="23962" y="717"/>
                </a:lnTo>
                <a:lnTo>
                  <a:pt x="22648" y="299"/>
                </a:lnTo>
                <a:lnTo>
                  <a:pt x="21333" y="0"/>
                </a:lnTo>
                <a:close/>
              </a:path>
            </a:pathLst>
          </a:custGeom>
          <a:solidFill>
            <a:srgbClr val="CDC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0"/>
          <p:cNvSpPr/>
          <p:nvPr/>
        </p:nvSpPr>
        <p:spPr>
          <a:xfrm rot="-5330471">
            <a:off x="8178192" y="2569786"/>
            <a:ext cx="748134" cy="560241"/>
          </a:xfrm>
          <a:custGeom>
            <a:avLst/>
            <a:gdLst/>
            <a:ahLst/>
            <a:cxnLst/>
            <a:rect l="l" t="t" r="r" b="b"/>
            <a:pathLst>
              <a:path w="38304" h="28684" extrusionOk="0">
                <a:moveTo>
                  <a:pt x="33404" y="2690"/>
                </a:moveTo>
                <a:lnTo>
                  <a:pt x="34061" y="5200"/>
                </a:lnTo>
                <a:lnTo>
                  <a:pt x="34778" y="7769"/>
                </a:lnTo>
                <a:lnTo>
                  <a:pt x="35017" y="9084"/>
                </a:lnTo>
                <a:lnTo>
                  <a:pt x="35256" y="10398"/>
                </a:lnTo>
                <a:lnTo>
                  <a:pt x="35316" y="11713"/>
                </a:lnTo>
                <a:lnTo>
                  <a:pt x="35316" y="12370"/>
                </a:lnTo>
                <a:lnTo>
                  <a:pt x="35316" y="12968"/>
                </a:lnTo>
                <a:lnTo>
                  <a:pt x="33344" y="12251"/>
                </a:lnTo>
                <a:lnTo>
                  <a:pt x="31313" y="11593"/>
                </a:lnTo>
                <a:lnTo>
                  <a:pt x="29281" y="10996"/>
                </a:lnTo>
                <a:lnTo>
                  <a:pt x="27249" y="10458"/>
                </a:lnTo>
                <a:lnTo>
                  <a:pt x="25277" y="9861"/>
                </a:lnTo>
                <a:lnTo>
                  <a:pt x="23186" y="9323"/>
                </a:lnTo>
                <a:lnTo>
                  <a:pt x="22170" y="9084"/>
                </a:lnTo>
                <a:lnTo>
                  <a:pt x="21094" y="8904"/>
                </a:lnTo>
                <a:lnTo>
                  <a:pt x="20079" y="8785"/>
                </a:lnTo>
                <a:lnTo>
                  <a:pt x="19063" y="8665"/>
                </a:lnTo>
                <a:lnTo>
                  <a:pt x="26233" y="5678"/>
                </a:lnTo>
                <a:lnTo>
                  <a:pt x="33404" y="2690"/>
                </a:lnTo>
                <a:close/>
                <a:moveTo>
                  <a:pt x="17330" y="9442"/>
                </a:moveTo>
                <a:lnTo>
                  <a:pt x="17330" y="9502"/>
                </a:lnTo>
                <a:lnTo>
                  <a:pt x="17270" y="9622"/>
                </a:lnTo>
                <a:lnTo>
                  <a:pt x="17091" y="9980"/>
                </a:lnTo>
                <a:lnTo>
                  <a:pt x="16493" y="10936"/>
                </a:lnTo>
                <a:lnTo>
                  <a:pt x="15358" y="12490"/>
                </a:lnTo>
                <a:lnTo>
                  <a:pt x="14223" y="14342"/>
                </a:lnTo>
                <a:lnTo>
                  <a:pt x="13147" y="16195"/>
                </a:lnTo>
                <a:lnTo>
                  <a:pt x="10996" y="19959"/>
                </a:lnTo>
                <a:lnTo>
                  <a:pt x="10697" y="20676"/>
                </a:lnTo>
                <a:lnTo>
                  <a:pt x="10338" y="21513"/>
                </a:lnTo>
                <a:lnTo>
                  <a:pt x="9920" y="22349"/>
                </a:lnTo>
                <a:lnTo>
                  <a:pt x="9741" y="22708"/>
                </a:lnTo>
                <a:lnTo>
                  <a:pt x="9502" y="22947"/>
                </a:lnTo>
                <a:lnTo>
                  <a:pt x="9263" y="23126"/>
                </a:lnTo>
                <a:lnTo>
                  <a:pt x="8964" y="23186"/>
                </a:lnTo>
                <a:lnTo>
                  <a:pt x="8665" y="23186"/>
                </a:lnTo>
                <a:lnTo>
                  <a:pt x="8367" y="23126"/>
                </a:lnTo>
                <a:lnTo>
                  <a:pt x="8068" y="23007"/>
                </a:lnTo>
                <a:lnTo>
                  <a:pt x="7709" y="22827"/>
                </a:lnTo>
                <a:lnTo>
                  <a:pt x="6992" y="22349"/>
                </a:lnTo>
                <a:lnTo>
                  <a:pt x="6275" y="21812"/>
                </a:lnTo>
                <a:lnTo>
                  <a:pt x="5618" y="21274"/>
                </a:lnTo>
                <a:lnTo>
                  <a:pt x="4602" y="20318"/>
                </a:lnTo>
                <a:lnTo>
                  <a:pt x="3945" y="19660"/>
                </a:lnTo>
                <a:lnTo>
                  <a:pt x="3347" y="19003"/>
                </a:lnTo>
                <a:lnTo>
                  <a:pt x="2750" y="18286"/>
                </a:lnTo>
                <a:lnTo>
                  <a:pt x="2272" y="17509"/>
                </a:lnTo>
                <a:lnTo>
                  <a:pt x="2032" y="17031"/>
                </a:lnTo>
                <a:lnTo>
                  <a:pt x="1913" y="16673"/>
                </a:lnTo>
                <a:lnTo>
                  <a:pt x="1853" y="16493"/>
                </a:lnTo>
                <a:lnTo>
                  <a:pt x="1913" y="16314"/>
                </a:lnTo>
                <a:lnTo>
                  <a:pt x="1973" y="16195"/>
                </a:lnTo>
                <a:lnTo>
                  <a:pt x="2092" y="16015"/>
                </a:lnTo>
                <a:lnTo>
                  <a:pt x="2331" y="15836"/>
                </a:lnTo>
                <a:lnTo>
                  <a:pt x="2570" y="15657"/>
                </a:lnTo>
                <a:lnTo>
                  <a:pt x="3228" y="15418"/>
                </a:lnTo>
                <a:lnTo>
                  <a:pt x="4542" y="14999"/>
                </a:lnTo>
                <a:lnTo>
                  <a:pt x="17330" y="9442"/>
                </a:lnTo>
                <a:close/>
                <a:moveTo>
                  <a:pt x="18107" y="9263"/>
                </a:moveTo>
                <a:lnTo>
                  <a:pt x="18286" y="9323"/>
                </a:lnTo>
                <a:lnTo>
                  <a:pt x="18824" y="9382"/>
                </a:lnTo>
                <a:lnTo>
                  <a:pt x="20437" y="9622"/>
                </a:lnTo>
                <a:lnTo>
                  <a:pt x="21991" y="9920"/>
                </a:lnTo>
                <a:lnTo>
                  <a:pt x="23724" y="10219"/>
                </a:lnTo>
                <a:lnTo>
                  <a:pt x="25516" y="10637"/>
                </a:lnTo>
                <a:lnTo>
                  <a:pt x="27249" y="11115"/>
                </a:lnTo>
                <a:lnTo>
                  <a:pt x="28922" y="11593"/>
                </a:lnTo>
                <a:lnTo>
                  <a:pt x="32388" y="12669"/>
                </a:lnTo>
                <a:lnTo>
                  <a:pt x="33046" y="12908"/>
                </a:lnTo>
                <a:lnTo>
                  <a:pt x="33822" y="13267"/>
                </a:lnTo>
                <a:lnTo>
                  <a:pt x="34599" y="13446"/>
                </a:lnTo>
                <a:lnTo>
                  <a:pt x="34958" y="13506"/>
                </a:lnTo>
                <a:lnTo>
                  <a:pt x="35256" y="13506"/>
                </a:lnTo>
                <a:lnTo>
                  <a:pt x="35137" y="14043"/>
                </a:lnTo>
                <a:lnTo>
                  <a:pt x="34958" y="14641"/>
                </a:lnTo>
                <a:lnTo>
                  <a:pt x="34539" y="15776"/>
                </a:lnTo>
                <a:lnTo>
                  <a:pt x="34061" y="16852"/>
                </a:lnTo>
                <a:lnTo>
                  <a:pt x="33404" y="17868"/>
                </a:lnTo>
                <a:lnTo>
                  <a:pt x="32687" y="18884"/>
                </a:lnTo>
                <a:lnTo>
                  <a:pt x="31850" y="19780"/>
                </a:lnTo>
                <a:lnTo>
                  <a:pt x="30954" y="20676"/>
                </a:lnTo>
                <a:lnTo>
                  <a:pt x="29938" y="21453"/>
                </a:lnTo>
                <a:lnTo>
                  <a:pt x="28922" y="22230"/>
                </a:lnTo>
                <a:lnTo>
                  <a:pt x="27847" y="22887"/>
                </a:lnTo>
                <a:lnTo>
                  <a:pt x="26711" y="23544"/>
                </a:lnTo>
                <a:lnTo>
                  <a:pt x="25576" y="24082"/>
                </a:lnTo>
                <a:lnTo>
                  <a:pt x="24441" y="24501"/>
                </a:lnTo>
                <a:lnTo>
                  <a:pt x="23305" y="24919"/>
                </a:lnTo>
                <a:lnTo>
                  <a:pt x="22170" y="25218"/>
                </a:lnTo>
                <a:lnTo>
                  <a:pt x="21035" y="25457"/>
                </a:lnTo>
                <a:lnTo>
                  <a:pt x="21035" y="25457"/>
                </a:lnTo>
                <a:lnTo>
                  <a:pt x="21094" y="25277"/>
                </a:lnTo>
                <a:lnTo>
                  <a:pt x="21035" y="25098"/>
                </a:lnTo>
                <a:lnTo>
                  <a:pt x="20915" y="24979"/>
                </a:lnTo>
                <a:lnTo>
                  <a:pt x="20796" y="25038"/>
                </a:lnTo>
                <a:lnTo>
                  <a:pt x="20736" y="25038"/>
                </a:lnTo>
                <a:lnTo>
                  <a:pt x="20796" y="24919"/>
                </a:lnTo>
                <a:lnTo>
                  <a:pt x="20796" y="24680"/>
                </a:lnTo>
                <a:lnTo>
                  <a:pt x="20736" y="23963"/>
                </a:lnTo>
                <a:lnTo>
                  <a:pt x="20497" y="22887"/>
                </a:lnTo>
                <a:lnTo>
                  <a:pt x="20198" y="21752"/>
                </a:lnTo>
                <a:lnTo>
                  <a:pt x="19541" y="19421"/>
                </a:lnTo>
                <a:lnTo>
                  <a:pt x="19123" y="18107"/>
                </a:lnTo>
                <a:lnTo>
                  <a:pt x="18704" y="16195"/>
                </a:lnTo>
                <a:lnTo>
                  <a:pt x="18346" y="14282"/>
                </a:lnTo>
                <a:lnTo>
                  <a:pt x="18107" y="12370"/>
                </a:lnTo>
                <a:lnTo>
                  <a:pt x="17987" y="10458"/>
                </a:lnTo>
                <a:lnTo>
                  <a:pt x="19003" y="11713"/>
                </a:lnTo>
                <a:lnTo>
                  <a:pt x="20138" y="13028"/>
                </a:lnTo>
                <a:lnTo>
                  <a:pt x="21274" y="14223"/>
                </a:lnTo>
                <a:lnTo>
                  <a:pt x="22529" y="15418"/>
                </a:lnTo>
                <a:lnTo>
                  <a:pt x="23783" y="16613"/>
                </a:lnTo>
                <a:lnTo>
                  <a:pt x="25038" y="17688"/>
                </a:lnTo>
                <a:lnTo>
                  <a:pt x="26353" y="18764"/>
                </a:lnTo>
                <a:lnTo>
                  <a:pt x="27668" y="19840"/>
                </a:lnTo>
                <a:lnTo>
                  <a:pt x="28146" y="20198"/>
                </a:lnTo>
                <a:lnTo>
                  <a:pt x="28803" y="20736"/>
                </a:lnTo>
                <a:lnTo>
                  <a:pt x="29161" y="20915"/>
                </a:lnTo>
                <a:lnTo>
                  <a:pt x="29520" y="21095"/>
                </a:lnTo>
                <a:lnTo>
                  <a:pt x="29819" y="21095"/>
                </a:lnTo>
                <a:lnTo>
                  <a:pt x="29938" y="21035"/>
                </a:lnTo>
                <a:lnTo>
                  <a:pt x="29998" y="20975"/>
                </a:lnTo>
                <a:lnTo>
                  <a:pt x="30058" y="20855"/>
                </a:lnTo>
                <a:lnTo>
                  <a:pt x="30058" y="20736"/>
                </a:lnTo>
                <a:lnTo>
                  <a:pt x="29998" y="20437"/>
                </a:lnTo>
                <a:lnTo>
                  <a:pt x="29759" y="20198"/>
                </a:lnTo>
                <a:lnTo>
                  <a:pt x="29460" y="19899"/>
                </a:lnTo>
                <a:lnTo>
                  <a:pt x="28743" y="19421"/>
                </a:lnTo>
                <a:lnTo>
                  <a:pt x="28265" y="19123"/>
                </a:lnTo>
                <a:lnTo>
                  <a:pt x="26950" y="18107"/>
                </a:lnTo>
                <a:lnTo>
                  <a:pt x="25636" y="17091"/>
                </a:lnTo>
                <a:lnTo>
                  <a:pt x="24321" y="16015"/>
                </a:lnTo>
                <a:lnTo>
                  <a:pt x="23066" y="14880"/>
                </a:lnTo>
                <a:lnTo>
                  <a:pt x="21871" y="13745"/>
                </a:lnTo>
                <a:lnTo>
                  <a:pt x="20676" y="12550"/>
                </a:lnTo>
                <a:lnTo>
                  <a:pt x="19481" y="11295"/>
                </a:lnTo>
                <a:lnTo>
                  <a:pt x="18943" y="10697"/>
                </a:lnTo>
                <a:lnTo>
                  <a:pt x="18465" y="10040"/>
                </a:lnTo>
                <a:lnTo>
                  <a:pt x="18047" y="9502"/>
                </a:lnTo>
                <a:lnTo>
                  <a:pt x="17987" y="9382"/>
                </a:lnTo>
                <a:lnTo>
                  <a:pt x="17987" y="9263"/>
                </a:lnTo>
                <a:close/>
                <a:moveTo>
                  <a:pt x="17509" y="9861"/>
                </a:moveTo>
                <a:lnTo>
                  <a:pt x="17390" y="10876"/>
                </a:lnTo>
                <a:lnTo>
                  <a:pt x="17390" y="11832"/>
                </a:lnTo>
                <a:lnTo>
                  <a:pt x="17390" y="12848"/>
                </a:lnTo>
                <a:lnTo>
                  <a:pt x="17509" y="13804"/>
                </a:lnTo>
                <a:lnTo>
                  <a:pt x="17629" y="14820"/>
                </a:lnTo>
                <a:lnTo>
                  <a:pt x="17808" y="15776"/>
                </a:lnTo>
                <a:lnTo>
                  <a:pt x="18286" y="17748"/>
                </a:lnTo>
                <a:lnTo>
                  <a:pt x="19302" y="21692"/>
                </a:lnTo>
                <a:lnTo>
                  <a:pt x="19780" y="23604"/>
                </a:lnTo>
                <a:lnTo>
                  <a:pt x="19959" y="24620"/>
                </a:lnTo>
                <a:lnTo>
                  <a:pt x="20138" y="25576"/>
                </a:lnTo>
                <a:lnTo>
                  <a:pt x="18764" y="25696"/>
                </a:lnTo>
                <a:lnTo>
                  <a:pt x="17449" y="25696"/>
                </a:lnTo>
                <a:lnTo>
                  <a:pt x="16135" y="25576"/>
                </a:lnTo>
                <a:lnTo>
                  <a:pt x="14820" y="25457"/>
                </a:lnTo>
                <a:lnTo>
                  <a:pt x="13506" y="25158"/>
                </a:lnTo>
                <a:lnTo>
                  <a:pt x="12191" y="24799"/>
                </a:lnTo>
                <a:lnTo>
                  <a:pt x="10936" y="24321"/>
                </a:lnTo>
                <a:lnTo>
                  <a:pt x="9741" y="23843"/>
                </a:lnTo>
                <a:lnTo>
                  <a:pt x="9980" y="23544"/>
                </a:lnTo>
                <a:lnTo>
                  <a:pt x="10219" y="23186"/>
                </a:lnTo>
                <a:lnTo>
                  <a:pt x="10637" y="22409"/>
                </a:lnTo>
                <a:lnTo>
                  <a:pt x="10996" y="21573"/>
                </a:lnTo>
                <a:lnTo>
                  <a:pt x="11354" y="20855"/>
                </a:lnTo>
                <a:lnTo>
                  <a:pt x="13386" y="17031"/>
                </a:lnTo>
                <a:lnTo>
                  <a:pt x="15418" y="13446"/>
                </a:lnTo>
                <a:lnTo>
                  <a:pt x="17509" y="9861"/>
                </a:lnTo>
                <a:close/>
                <a:moveTo>
                  <a:pt x="35256" y="1973"/>
                </a:moveTo>
                <a:lnTo>
                  <a:pt x="35735" y="3228"/>
                </a:lnTo>
                <a:lnTo>
                  <a:pt x="36213" y="4542"/>
                </a:lnTo>
                <a:lnTo>
                  <a:pt x="36631" y="5857"/>
                </a:lnTo>
                <a:lnTo>
                  <a:pt x="36989" y="7231"/>
                </a:lnTo>
                <a:lnTo>
                  <a:pt x="37228" y="8546"/>
                </a:lnTo>
                <a:lnTo>
                  <a:pt x="37408" y="9920"/>
                </a:lnTo>
                <a:lnTo>
                  <a:pt x="37467" y="11295"/>
                </a:lnTo>
                <a:lnTo>
                  <a:pt x="37348" y="12729"/>
                </a:lnTo>
                <a:lnTo>
                  <a:pt x="37288" y="13386"/>
                </a:lnTo>
                <a:lnTo>
                  <a:pt x="37169" y="14043"/>
                </a:lnTo>
                <a:lnTo>
                  <a:pt x="36989" y="14760"/>
                </a:lnTo>
                <a:lnTo>
                  <a:pt x="36750" y="15418"/>
                </a:lnTo>
                <a:lnTo>
                  <a:pt x="36511" y="16075"/>
                </a:lnTo>
                <a:lnTo>
                  <a:pt x="36213" y="16732"/>
                </a:lnTo>
                <a:lnTo>
                  <a:pt x="35495" y="17987"/>
                </a:lnTo>
                <a:lnTo>
                  <a:pt x="34659" y="19182"/>
                </a:lnTo>
                <a:lnTo>
                  <a:pt x="33763" y="20377"/>
                </a:lnTo>
                <a:lnTo>
                  <a:pt x="32687" y="21453"/>
                </a:lnTo>
                <a:lnTo>
                  <a:pt x="31611" y="22469"/>
                </a:lnTo>
                <a:lnTo>
                  <a:pt x="30416" y="23425"/>
                </a:lnTo>
                <a:lnTo>
                  <a:pt x="29161" y="24321"/>
                </a:lnTo>
                <a:lnTo>
                  <a:pt x="27847" y="25098"/>
                </a:lnTo>
                <a:lnTo>
                  <a:pt x="26532" y="25815"/>
                </a:lnTo>
                <a:lnTo>
                  <a:pt x="25158" y="26413"/>
                </a:lnTo>
                <a:lnTo>
                  <a:pt x="23843" y="26891"/>
                </a:lnTo>
                <a:lnTo>
                  <a:pt x="22469" y="27309"/>
                </a:lnTo>
                <a:lnTo>
                  <a:pt x="21154" y="27548"/>
                </a:lnTo>
                <a:lnTo>
                  <a:pt x="20437" y="27668"/>
                </a:lnTo>
                <a:lnTo>
                  <a:pt x="19660" y="27727"/>
                </a:lnTo>
                <a:lnTo>
                  <a:pt x="18107" y="27727"/>
                </a:lnTo>
                <a:lnTo>
                  <a:pt x="16553" y="27548"/>
                </a:lnTo>
                <a:lnTo>
                  <a:pt x="14999" y="27309"/>
                </a:lnTo>
                <a:lnTo>
                  <a:pt x="13506" y="26951"/>
                </a:lnTo>
                <a:lnTo>
                  <a:pt x="12012" y="26472"/>
                </a:lnTo>
                <a:lnTo>
                  <a:pt x="10578" y="25994"/>
                </a:lnTo>
                <a:lnTo>
                  <a:pt x="9143" y="25397"/>
                </a:lnTo>
                <a:lnTo>
                  <a:pt x="8367" y="25038"/>
                </a:lnTo>
                <a:lnTo>
                  <a:pt x="7650" y="24680"/>
                </a:lnTo>
                <a:lnTo>
                  <a:pt x="6932" y="24262"/>
                </a:lnTo>
                <a:lnTo>
                  <a:pt x="6335" y="23843"/>
                </a:lnTo>
                <a:lnTo>
                  <a:pt x="5678" y="23365"/>
                </a:lnTo>
                <a:lnTo>
                  <a:pt x="5140" y="22827"/>
                </a:lnTo>
                <a:lnTo>
                  <a:pt x="4602" y="22290"/>
                </a:lnTo>
                <a:lnTo>
                  <a:pt x="4064" y="21752"/>
                </a:lnTo>
                <a:lnTo>
                  <a:pt x="3108" y="20557"/>
                </a:lnTo>
                <a:lnTo>
                  <a:pt x="2272" y="19302"/>
                </a:lnTo>
                <a:lnTo>
                  <a:pt x="1435" y="17927"/>
                </a:lnTo>
                <a:lnTo>
                  <a:pt x="658" y="16434"/>
                </a:lnTo>
                <a:lnTo>
                  <a:pt x="957" y="16374"/>
                </a:lnTo>
                <a:lnTo>
                  <a:pt x="1136" y="16434"/>
                </a:lnTo>
                <a:lnTo>
                  <a:pt x="1256" y="16434"/>
                </a:lnTo>
                <a:lnTo>
                  <a:pt x="1315" y="16553"/>
                </a:lnTo>
                <a:lnTo>
                  <a:pt x="1435" y="16912"/>
                </a:lnTo>
                <a:lnTo>
                  <a:pt x="1554" y="17449"/>
                </a:lnTo>
                <a:lnTo>
                  <a:pt x="1734" y="17808"/>
                </a:lnTo>
                <a:lnTo>
                  <a:pt x="1973" y="18226"/>
                </a:lnTo>
                <a:lnTo>
                  <a:pt x="2511" y="18943"/>
                </a:lnTo>
                <a:lnTo>
                  <a:pt x="3048" y="19660"/>
                </a:lnTo>
                <a:lnTo>
                  <a:pt x="3646" y="20377"/>
                </a:lnTo>
                <a:lnTo>
                  <a:pt x="4303" y="20975"/>
                </a:lnTo>
                <a:lnTo>
                  <a:pt x="4961" y="21632"/>
                </a:lnTo>
                <a:lnTo>
                  <a:pt x="5678" y="22230"/>
                </a:lnTo>
                <a:lnTo>
                  <a:pt x="6395" y="22827"/>
                </a:lnTo>
                <a:lnTo>
                  <a:pt x="7231" y="23365"/>
                </a:lnTo>
                <a:lnTo>
                  <a:pt x="8008" y="23903"/>
                </a:lnTo>
                <a:lnTo>
                  <a:pt x="8845" y="24381"/>
                </a:lnTo>
                <a:lnTo>
                  <a:pt x="9681" y="24799"/>
                </a:lnTo>
                <a:lnTo>
                  <a:pt x="10578" y="25158"/>
                </a:lnTo>
                <a:lnTo>
                  <a:pt x="11414" y="25516"/>
                </a:lnTo>
                <a:lnTo>
                  <a:pt x="12310" y="25815"/>
                </a:lnTo>
                <a:lnTo>
                  <a:pt x="13147" y="26054"/>
                </a:lnTo>
                <a:lnTo>
                  <a:pt x="13984" y="26233"/>
                </a:lnTo>
                <a:lnTo>
                  <a:pt x="14820" y="26413"/>
                </a:lnTo>
                <a:lnTo>
                  <a:pt x="15716" y="26532"/>
                </a:lnTo>
                <a:lnTo>
                  <a:pt x="16553" y="26592"/>
                </a:lnTo>
                <a:lnTo>
                  <a:pt x="17449" y="26652"/>
                </a:lnTo>
                <a:lnTo>
                  <a:pt x="18346" y="26652"/>
                </a:lnTo>
                <a:lnTo>
                  <a:pt x="19182" y="26592"/>
                </a:lnTo>
                <a:lnTo>
                  <a:pt x="20079" y="26532"/>
                </a:lnTo>
                <a:lnTo>
                  <a:pt x="20915" y="26413"/>
                </a:lnTo>
                <a:lnTo>
                  <a:pt x="21812" y="26233"/>
                </a:lnTo>
                <a:lnTo>
                  <a:pt x="22648" y="26054"/>
                </a:lnTo>
                <a:lnTo>
                  <a:pt x="23485" y="25815"/>
                </a:lnTo>
                <a:lnTo>
                  <a:pt x="24321" y="25516"/>
                </a:lnTo>
                <a:lnTo>
                  <a:pt x="25158" y="25218"/>
                </a:lnTo>
                <a:lnTo>
                  <a:pt x="26592" y="24620"/>
                </a:lnTo>
                <a:lnTo>
                  <a:pt x="28026" y="23843"/>
                </a:lnTo>
                <a:lnTo>
                  <a:pt x="29341" y="22947"/>
                </a:lnTo>
                <a:lnTo>
                  <a:pt x="30596" y="21991"/>
                </a:lnTo>
                <a:lnTo>
                  <a:pt x="31791" y="20975"/>
                </a:lnTo>
                <a:lnTo>
                  <a:pt x="32328" y="20377"/>
                </a:lnTo>
                <a:lnTo>
                  <a:pt x="32866" y="19780"/>
                </a:lnTo>
                <a:lnTo>
                  <a:pt x="33344" y="19182"/>
                </a:lnTo>
                <a:lnTo>
                  <a:pt x="33822" y="18525"/>
                </a:lnTo>
                <a:lnTo>
                  <a:pt x="34241" y="17868"/>
                </a:lnTo>
                <a:lnTo>
                  <a:pt x="34659" y="17151"/>
                </a:lnTo>
                <a:lnTo>
                  <a:pt x="35077" y="16314"/>
                </a:lnTo>
                <a:lnTo>
                  <a:pt x="35436" y="15478"/>
                </a:lnTo>
                <a:lnTo>
                  <a:pt x="35675" y="14581"/>
                </a:lnTo>
                <a:lnTo>
                  <a:pt x="35914" y="13745"/>
                </a:lnTo>
                <a:lnTo>
                  <a:pt x="36033" y="12848"/>
                </a:lnTo>
                <a:lnTo>
                  <a:pt x="36033" y="11892"/>
                </a:lnTo>
                <a:lnTo>
                  <a:pt x="36033" y="10996"/>
                </a:lnTo>
                <a:lnTo>
                  <a:pt x="35914" y="10040"/>
                </a:lnTo>
                <a:lnTo>
                  <a:pt x="35735" y="8904"/>
                </a:lnTo>
                <a:lnTo>
                  <a:pt x="35495" y="7769"/>
                </a:lnTo>
                <a:lnTo>
                  <a:pt x="34898" y="5439"/>
                </a:lnTo>
                <a:lnTo>
                  <a:pt x="34539" y="4303"/>
                </a:lnTo>
                <a:lnTo>
                  <a:pt x="34420" y="3706"/>
                </a:lnTo>
                <a:lnTo>
                  <a:pt x="34360" y="3168"/>
                </a:lnTo>
                <a:lnTo>
                  <a:pt x="34360" y="2630"/>
                </a:lnTo>
                <a:lnTo>
                  <a:pt x="34360" y="2451"/>
                </a:lnTo>
                <a:lnTo>
                  <a:pt x="34420" y="2331"/>
                </a:lnTo>
                <a:lnTo>
                  <a:pt x="34480" y="2272"/>
                </a:lnTo>
                <a:lnTo>
                  <a:pt x="34659" y="2212"/>
                </a:lnTo>
                <a:lnTo>
                  <a:pt x="35256" y="1973"/>
                </a:lnTo>
                <a:close/>
                <a:moveTo>
                  <a:pt x="35137" y="1"/>
                </a:moveTo>
                <a:lnTo>
                  <a:pt x="34958" y="120"/>
                </a:lnTo>
                <a:lnTo>
                  <a:pt x="34838" y="240"/>
                </a:lnTo>
                <a:lnTo>
                  <a:pt x="34778" y="479"/>
                </a:lnTo>
                <a:lnTo>
                  <a:pt x="34778" y="658"/>
                </a:lnTo>
                <a:lnTo>
                  <a:pt x="34838" y="897"/>
                </a:lnTo>
                <a:lnTo>
                  <a:pt x="34420" y="1017"/>
                </a:lnTo>
                <a:lnTo>
                  <a:pt x="34002" y="1077"/>
                </a:lnTo>
                <a:lnTo>
                  <a:pt x="33643" y="1136"/>
                </a:lnTo>
                <a:lnTo>
                  <a:pt x="33285" y="1256"/>
                </a:lnTo>
                <a:lnTo>
                  <a:pt x="32986" y="1435"/>
                </a:lnTo>
                <a:lnTo>
                  <a:pt x="32567" y="1674"/>
                </a:lnTo>
                <a:lnTo>
                  <a:pt x="32149" y="1973"/>
                </a:lnTo>
                <a:lnTo>
                  <a:pt x="31671" y="2152"/>
                </a:lnTo>
                <a:lnTo>
                  <a:pt x="26652" y="4244"/>
                </a:lnTo>
                <a:lnTo>
                  <a:pt x="21513" y="6395"/>
                </a:lnTo>
                <a:lnTo>
                  <a:pt x="16314" y="8606"/>
                </a:lnTo>
                <a:lnTo>
                  <a:pt x="11474" y="10757"/>
                </a:lnTo>
                <a:lnTo>
                  <a:pt x="6693" y="12968"/>
                </a:lnTo>
                <a:lnTo>
                  <a:pt x="5020" y="13685"/>
                </a:lnTo>
                <a:lnTo>
                  <a:pt x="3347" y="14402"/>
                </a:lnTo>
                <a:lnTo>
                  <a:pt x="2570" y="14760"/>
                </a:lnTo>
                <a:lnTo>
                  <a:pt x="1793" y="15179"/>
                </a:lnTo>
                <a:lnTo>
                  <a:pt x="1076" y="15657"/>
                </a:lnTo>
                <a:lnTo>
                  <a:pt x="479" y="16135"/>
                </a:lnTo>
                <a:lnTo>
                  <a:pt x="419" y="15956"/>
                </a:lnTo>
                <a:lnTo>
                  <a:pt x="359" y="15776"/>
                </a:lnTo>
                <a:lnTo>
                  <a:pt x="240" y="15717"/>
                </a:lnTo>
                <a:lnTo>
                  <a:pt x="61" y="15657"/>
                </a:lnTo>
                <a:lnTo>
                  <a:pt x="1" y="15836"/>
                </a:lnTo>
                <a:lnTo>
                  <a:pt x="1" y="16015"/>
                </a:lnTo>
                <a:lnTo>
                  <a:pt x="61" y="16374"/>
                </a:lnTo>
                <a:lnTo>
                  <a:pt x="180" y="16732"/>
                </a:lnTo>
                <a:lnTo>
                  <a:pt x="539" y="17629"/>
                </a:lnTo>
                <a:lnTo>
                  <a:pt x="1076" y="18704"/>
                </a:lnTo>
                <a:lnTo>
                  <a:pt x="2152" y="20676"/>
                </a:lnTo>
                <a:lnTo>
                  <a:pt x="2869" y="21812"/>
                </a:lnTo>
                <a:lnTo>
                  <a:pt x="3467" y="22648"/>
                </a:lnTo>
                <a:lnTo>
                  <a:pt x="4124" y="23365"/>
                </a:lnTo>
                <a:lnTo>
                  <a:pt x="4841" y="23963"/>
                </a:lnTo>
                <a:lnTo>
                  <a:pt x="5558" y="24560"/>
                </a:lnTo>
                <a:lnTo>
                  <a:pt x="6395" y="25098"/>
                </a:lnTo>
                <a:lnTo>
                  <a:pt x="7231" y="25576"/>
                </a:lnTo>
                <a:lnTo>
                  <a:pt x="8068" y="26054"/>
                </a:lnTo>
                <a:lnTo>
                  <a:pt x="8964" y="26472"/>
                </a:lnTo>
                <a:lnTo>
                  <a:pt x="10996" y="27249"/>
                </a:lnTo>
                <a:lnTo>
                  <a:pt x="12071" y="27548"/>
                </a:lnTo>
                <a:lnTo>
                  <a:pt x="13087" y="27847"/>
                </a:lnTo>
                <a:lnTo>
                  <a:pt x="14103" y="28146"/>
                </a:lnTo>
                <a:lnTo>
                  <a:pt x="15179" y="28325"/>
                </a:lnTo>
                <a:lnTo>
                  <a:pt x="16195" y="28504"/>
                </a:lnTo>
                <a:lnTo>
                  <a:pt x="17270" y="28624"/>
                </a:lnTo>
                <a:lnTo>
                  <a:pt x="18346" y="28683"/>
                </a:lnTo>
                <a:lnTo>
                  <a:pt x="19362" y="28683"/>
                </a:lnTo>
                <a:lnTo>
                  <a:pt x="20437" y="28624"/>
                </a:lnTo>
                <a:lnTo>
                  <a:pt x="21453" y="28504"/>
                </a:lnTo>
                <a:lnTo>
                  <a:pt x="22529" y="28265"/>
                </a:lnTo>
                <a:lnTo>
                  <a:pt x="23544" y="28026"/>
                </a:lnTo>
                <a:lnTo>
                  <a:pt x="24620" y="27668"/>
                </a:lnTo>
                <a:lnTo>
                  <a:pt x="25636" y="27249"/>
                </a:lnTo>
                <a:lnTo>
                  <a:pt x="27309" y="26413"/>
                </a:lnTo>
                <a:lnTo>
                  <a:pt x="28982" y="25457"/>
                </a:lnTo>
                <a:lnTo>
                  <a:pt x="30655" y="24321"/>
                </a:lnTo>
                <a:lnTo>
                  <a:pt x="31432" y="23724"/>
                </a:lnTo>
                <a:lnTo>
                  <a:pt x="32209" y="23126"/>
                </a:lnTo>
                <a:lnTo>
                  <a:pt x="32926" y="22469"/>
                </a:lnTo>
                <a:lnTo>
                  <a:pt x="33643" y="21812"/>
                </a:lnTo>
                <a:lnTo>
                  <a:pt x="34300" y="21095"/>
                </a:lnTo>
                <a:lnTo>
                  <a:pt x="34958" y="20377"/>
                </a:lnTo>
                <a:lnTo>
                  <a:pt x="35555" y="19601"/>
                </a:lnTo>
                <a:lnTo>
                  <a:pt x="36093" y="18824"/>
                </a:lnTo>
                <a:lnTo>
                  <a:pt x="36571" y="17987"/>
                </a:lnTo>
                <a:lnTo>
                  <a:pt x="37049" y="17151"/>
                </a:lnTo>
                <a:lnTo>
                  <a:pt x="37467" y="16135"/>
                </a:lnTo>
                <a:lnTo>
                  <a:pt x="37826" y="15059"/>
                </a:lnTo>
                <a:lnTo>
                  <a:pt x="38065" y="13984"/>
                </a:lnTo>
                <a:lnTo>
                  <a:pt x="38244" y="12968"/>
                </a:lnTo>
                <a:lnTo>
                  <a:pt x="38304" y="11892"/>
                </a:lnTo>
                <a:lnTo>
                  <a:pt x="38304" y="10757"/>
                </a:lnTo>
                <a:lnTo>
                  <a:pt x="38244" y="9681"/>
                </a:lnTo>
                <a:lnTo>
                  <a:pt x="38125" y="8606"/>
                </a:lnTo>
                <a:lnTo>
                  <a:pt x="37945" y="7530"/>
                </a:lnTo>
                <a:lnTo>
                  <a:pt x="37706" y="6454"/>
                </a:lnTo>
                <a:lnTo>
                  <a:pt x="37408" y="5379"/>
                </a:lnTo>
                <a:lnTo>
                  <a:pt x="37109" y="4363"/>
                </a:lnTo>
                <a:lnTo>
                  <a:pt x="36332" y="2272"/>
                </a:lnTo>
                <a:lnTo>
                  <a:pt x="35555" y="300"/>
                </a:lnTo>
                <a:lnTo>
                  <a:pt x="35436" y="61"/>
                </a:lnTo>
                <a:lnTo>
                  <a:pt x="35256" y="1"/>
                </a:lnTo>
                <a:close/>
              </a:path>
            </a:pathLst>
          </a:custGeom>
          <a:solidFill>
            <a:srgbClr val="CDC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0"/>
          <p:cNvSpPr/>
          <p:nvPr/>
        </p:nvSpPr>
        <p:spPr>
          <a:xfrm rot="-9290112">
            <a:off x="7123487" y="47393"/>
            <a:ext cx="759011" cy="834631"/>
          </a:xfrm>
          <a:custGeom>
            <a:avLst/>
            <a:gdLst/>
            <a:ahLst/>
            <a:cxnLst/>
            <a:rect l="l" t="t" r="r" b="b"/>
            <a:pathLst>
              <a:path w="34779" h="38244" extrusionOk="0">
                <a:moveTo>
                  <a:pt x="20975" y="9322"/>
                </a:moveTo>
                <a:lnTo>
                  <a:pt x="20855" y="9382"/>
                </a:lnTo>
                <a:lnTo>
                  <a:pt x="20258" y="9920"/>
                </a:lnTo>
                <a:lnTo>
                  <a:pt x="19839" y="10338"/>
                </a:lnTo>
                <a:lnTo>
                  <a:pt x="19421" y="10816"/>
                </a:lnTo>
                <a:lnTo>
                  <a:pt x="19122" y="11294"/>
                </a:lnTo>
                <a:lnTo>
                  <a:pt x="19003" y="11533"/>
                </a:lnTo>
                <a:lnTo>
                  <a:pt x="18943" y="11712"/>
                </a:lnTo>
                <a:lnTo>
                  <a:pt x="18943" y="11892"/>
                </a:lnTo>
                <a:lnTo>
                  <a:pt x="19003" y="12011"/>
                </a:lnTo>
                <a:lnTo>
                  <a:pt x="19182" y="12071"/>
                </a:lnTo>
                <a:lnTo>
                  <a:pt x="19421" y="12131"/>
                </a:lnTo>
                <a:lnTo>
                  <a:pt x="19541" y="12071"/>
                </a:lnTo>
                <a:lnTo>
                  <a:pt x="19720" y="11952"/>
                </a:lnTo>
                <a:lnTo>
                  <a:pt x="20019" y="11593"/>
                </a:lnTo>
                <a:lnTo>
                  <a:pt x="20497" y="10816"/>
                </a:lnTo>
                <a:lnTo>
                  <a:pt x="20676" y="10517"/>
                </a:lnTo>
                <a:lnTo>
                  <a:pt x="20915" y="9980"/>
                </a:lnTo>
                <a:lnTo>
                  <a:pt x="20975" y="9681"/>
                </a:lnTo>
                <a:lnTo>
                  <a:pt x="21034" y="9442"/>
                </a:lnTo>
                <a:lnTo>
                  <a:pt x="21034" y="9382"/>
                </a:lnTo>
                <a:lnTo>
                  <a:pt x="20975" y="9322"/>
                </a:lnTo>
                <a:close/>
                <a:moveTo>
                  <a:pt x="23245" y="15238"/>
                </a:moveTo>
                <a:lnTo>
                  <a:pt x="22827" y="15298"/>
                </a:lnTo>
                <a:lnTo>
                  <a:pt x="22708" y="15358"/>
                </a:lnTo>
                <a:lnTo>
                  <a:pt x="22588" y="15477"/>
                </a:lnTo>
                <a:lnTo>
                  <a:pt x="22588" y="15656"/>
                </a:lnTo>
                <a:lnTo>
                  <a:pt x="22708" y="15836"/>
                </a:lnTo>
                <a:lnTo>
                  <a:pt x="22827" y="15955"/>
                </a:lnTo>
                <a:lnTo>
                  <a:pt x="23126" y="16075"/>
                </a:lnTo>
                <a:lnTo>
                  <a:pt x="23843" y="16254"/>
                </a:lnTo>
                <a:lnTo>
                  <a:pt x="24560" y="16373"/>
                </a:lnTo>
                <a:lnTo>
                  <a:pt x="25277" y="16373"/>
                </a:lnTo>
                <a:lnTo>
                  <a:pt x="25755" y="16254"/>
                </a:lnTo>
                <a:lnTo>
                  <a:pt x="25934" y="16134"/>
                </a:lnTo>
                <a:lnTo>
                  <a:pt x="26054" y="16075"/>
                </a:lnTo>
                <a:lnTo>
                  <a:pt x="26054" y="16015"/>
                </a:lnTo>
                <a:lnTo>
                  <a:pt x="26054" y="15895"/>
                </a:lnTo>
                <a:lnTo>
                  <a:pt x="25815" y="15776"/>
                </a:lnTo>
                <a:lnTo>
                  <a:pt x="25038" y="15537"/>
                </a:lnTo>
                <a:lnTo>
                  <a:pt x="24440" y="15417"/>
                </a:lnTo>
                <a:lnTo>
                  <a:pt x="23843" y="15298"/>
                </a:lnTo>
                <a:lnTo>
                  <a:pt x="23245" y="15238"/>
                </a:lnTo>
                <a:close/>
                <a:moveTo>
                  <a:pt x="16792" y="18166"/>
                </a:moveTo>
                <a:lnTo>
                  <a:pt x="16553" y="18226"/>
                </a:lnTo>
                <a:lnTo>
                  <a:pt x="16075" y="18465"/>
                </a:lnTo>
                <a:lnTo>
                  <a:pt x="15776" y="18644"/>
                </a:lnTo>
                <a:lnTo>
                  <a:pt x="15358" y="19122"/>
                </a:lnTo>
                <a:lnTo>
                  <a:pt x="14939" y="19779"/>
                </a:lnTo>
                <a:lnTo>
                  <a:pt x="14760" y="20138"/>
                </a:lnTo>
                <a:lnTo>
                  <a:pt x="14641" y="20496"/>
                </a:lnTo>
                <a:lnTo>
                  <a:pt x="14641" y="20795"/>
                </a:lnTo>
                <a:lnTo>
                  <a:pt x="14641" y="20915"/>
                </a:lnTo>
                <a:lnTo>
                  <a:pt x="14700" y="21034"/>
                </a:lnTo>
                <a:lnTo>
                  <a:pt x="14820" y="21094"/>
                </a:lnTo>
                <a:lnTo>
                  <a:pt x="14939" y="21094"/>
                </a:lnTo>
                <a:lnTo>
                  <a:pt x="15059" y="21034"/>
                </a:lnTo>
                <a:lnTo>
                  <a:pt x="15238" y="20915"/>
                </a:lnTo>
                <a:lnTo>
                  <a:pt x="15537" y="20616"/>
                </a:lnTo>
                <a:lnTo>
                  <a:pt x="15895" y="20138"/>
                </a:lnTo>
                <a:lnTo>
                  <a:pt x="16553" y="19122"/>
                </a:lnTo>
                <a:lnTo>
                  <a:pt x="16971" y="18405"/>
                </a:lnTo>
                <a:lnTo>
                  <a:pt x="17031" y="18226"/>
                </a:lnTo>
                <a:lnTo>
                  <a:pt x="17031" y="18166"/>
                </a:lnTo>
                <a:close/>
                <a:moveTo>
                  <a:pt x="23365" y="22110"/>
                </a:moveTo>
                <a:lnTo>
                  <a:pt x="23245" y="22229"/>
                </a:lnTo>
                <a:lnTo>
                  <a:pt x="23245" y="22409"/>
                </a:lnTo>
                <a:lnTo>
                  <a:pt x="23245" y="22707"/>
                </a:lnTo>
                <a:lnTo>
                  <a:pt x="23245" y="22946"/>
                </a:lnTo>
                <a:lnTo>
                  <a:pt x="23305" y="23185"/>
                </a:lnTo>
                <a:lnTo>
                  <a:pt x="23425" y="23305"/>
                </a:lnTo>
                <a:lnTo>
                  <a:pt x="23544" y="23484"/>
                </a:lnTo>
                <a:lnTo>
                  <a:pt x="23783" y="23604"/>
                </a:lnTo>
                <a:lnTo>
                  <a:pt x="24261" y="23843"/>
                </a:lnTo>
                <a:lnTo>
                  <a:pt x="24560" y="23962"/>
                </a:lnTo>
                <a:lnTo>
                  <a:pt x="25098" y="23962"/>
                </a:lnTo>
                <a:lnTo>
                  <a:pt x="25337" y="23843"/>
                </a:lnTo>
                <a:lnTo>
                  <a:pt x="25516" y="23664"/>
                </a:lnTo>
                <a:lnTo>
                  <a:pt x="25695" y="23544"/>
                </a:lnTo>
                <a:lnTo>
                  <a:pt x="25755" y="23425"/>
                </a:lnTo>
                <a:lnTo>
                  <a:pt x="25695" y="23305"/>
                </a:lnTo>
                <a:lnTo>
                  <a:pt x="25636" y="23185"/>
                </a:lnTo>
                <a:lnTo>
                  <a:pt x="25516" y="23066"/>
                </a:lnTo>
                <a:lnTo>
                  <a:pt x="25217" y="22827"/>
                </a:lnTo>
                <a:lnTo>
                  <a:pt x="24321" y="22528"/>
                </a:lnTo>
                <a:lnTo>
                  <a:pt x="23962" y="22409"/>
                </a:lnTo>
                <a:lnTo>
                  <a:pt x="23723" y="22289"/>
                </a:lnTo>
                <a:lnTo>
                  <a:pt x="23484" y="22110"/>
                </a:lnTo>
                <a:close/>
                <a:moveTo>
                  <a:pt x="9024" y="23783"/>
                </a:moveTo>
                <a:lnTo>
                  <a:pt x="8486" y="24142"/>
                </a:lnTo>
                <a:lnTo>
                  <a:pt x="8068" y="24440"/>
                </a:lnTo>
                <a:lnTo>
                  <a:pt x="7709" y="24799"/>
                </a:lnTo>
                <a:lnTo>
                  <a:pt x="7410" y="25157"/>
                </a:lnTo>
                <a:lnTo>
                  <a:pt x="7291" y="25337"/>
                </a:lnTo>
                <a:lnTo>
                  <a:pt x="7291" y="25516"/>
                </a:lnTo>
                <a:lnTo>
                  <a:pt x="7291" y="25635"/>
                </a:lnTo>
                <a:lnTo>
                  <a:pt x="7350" y="25755"/>
                </a:lnTo>
                <a:lnTo>
                  <a:pt x="7470" y="25874"/>
                </a:lnTo>
                <a:lnTo>
                  <a:pt x="7709" y="25934"/>
                </a:lnTo>
                <a:lnTo>
                  <a:pt x="7888" y="25934"/>
                </a:lnTo>
                <a:lnTo>
                  <a:pt x="8068" y="25874"/>
                </a:lnTo>
                <a:lnTo>
                  <a:pt x="8247" y="25815"/>
                </a:lnTo>
                <a:lnTo>
                  <a:pt x="8426" y="25635"/>
                </a:lnTo>
                <a:lnTo>
                  <a:pt x="8725" y="25277"/>
                </a:lnTo>
                <a:lnTo>
                  <a:pt x="8964" y="24859"/>
                </a:lnTo>
                <a:lnTo>
                  <a:pt x="9083" y="24440"/>
                </a:lnTo>
                <a:lnTo>
                  <a:pt x="9203" y="24082"/>
                </a:lnTo>
                <a:lnTo>
                  <a:pt x="9143" y="23843"/>
                </a:lnTo>
                <a:lnTo>
                  <a:pt x="9143" y="23783"/>
                </a:lnTo>
                <a:close/>
                <a:moveTo>
                  <a:pt x="17330" y="27129"/>
                </a:moveTo>
                <a:lnTo>
                  <a:pt x="17210" y="27189"/>
                </a:lnTo>
                <a:lnTo>
                  <a:pt x="16852" y="27368"/>
                </a:lnTo>
                <a:lnTo>
                  <a:pt x="16553" y="27607"/>
                </a:lnTo>
                <a:lnTo>
                  <a:pt x="16314" y="27966"/>
                </a:lnTo>
                <a:lnTo>
                  <a:pt x="16134" y="28324"/>
                </a:lnTo>
                <a:lnTo>
                  <a:pt x="16075" y="28623"/>
                </a:lnTo>
                <a:lnTo>
                  <a:pt x="16075" y="28743"/>
                </a:lnTo>
                <a:lnTo>
                  <a:pt x="16134" y="28802"/>
                </a:lnTo>
                <a:lnTo>
                  <a:pt x="16314" y="28862"/>
                </a:lnTo>
                <a:lnTo>
                  <a:pt x="16493" y="28862"/>
                </a:lnTo>
                <a:lnTo>
                  <a:pt x="16672" y="28802"/>
                </a:lnTo>
                <a:lnTo>
                  <a:pt x="16911" y="28623"/>
                </a:lnTo>
                <a:lnTo>
                  <a:pt x="17150" y="28384"/>
                </a:lnTo>
                <a:lnTo>
                  <a:pt x="17389" y="28145"/>
                </a:lnTo>
                <a:lnTo>
                  <a:pt x="17569" y="27846"/>
                </a:lnTo>
                <a:lnTo>
                  <a:pt x="17688" y="27607"/>
                </a:lnTo>
                <a:lnTo>
                  <a:pt x="17688" y="27428"/>
                </a:lnTo>
                <a:lnTo>
                  <a:pt x="17688" y="27368"/>
                </a:lnTo>
                <a:lnTo>
                  <a:pt x="17628" y="27249"/>
                </a:lnTo>
                <a:lnTo>
                  <a:pt x="17509" y="27189"/>
                </a:lnTo>
                <a:lnTo>
                  <a:pt x="17330" y="27129"/>
                </a:lnTo>
                <a:close/>
                <a:moveTo>
                  <a:pt x="27548" y="27548"/>
                </a:moveTo>
                <a:lnTo>
                  <a:pt x="27368" y="27607"/>
                </a:lnTo>
                <a:lnTo>
                  <a:pt x="27249" y="27727"/>
                </a:lnTo>
                <a:lnTo>
                  <a:pt x="27189" y="27906"/>
                </a:lnTo>
                <a:lnTo>
                  <a:pt x="27189" y="28026"/>
                </a:lnTo>
                <a:lnTo>
                  <a:pt x="27189" y="28205"/>
                </a:lnTo>
                <a:lnTo>
                  <a:pt x="27309" y="28563"/>
                </a:lnTo>
                <a:lnTo>
                  <a:pt x="27607" y="28922"/>
                </a:lnTo>
                <a:lnTo>
                  <a:pt x="27787" y="29041"/>
                </a:lnTo>
                <a:lnTo>
                  <a:pt x="28026" y="29161"/>
                </a:lnTo>
                <a:lnTo>
                  <a:pt x="28205" y="29221"/>
                </a:lnTo>
                <a:lnTo>
                  <a:pt x="28444" y="29281"/>
                </a:lnTo>
                <a:lnTo>
                  <a:pt x="28683" y="29221"/>
                </a:lnTo>
                <a:lnTo>
                  <a:pt x="28922" y="29161"/>
                </a:lnTo>
                <a:lnTo>
                  <a:pt x="29101" y="29041"/>
                </a:lnTo>
                <a:lnTo>
                  <a:pt x="29221" y="28922"/>
                </a:lnTo>
                <a:lnTo>
                  <a:pt x="29281" y="28802"/>
                </a:lnTo>
                <a:lnTo>
                  <a:pt x="29281" y="28683"/>
                </a:lnTo>
                <a:lnTo>
                  <a:pt x="29161" y="28384"/>
                </a:lnTo>
                <a:lnTo>
                  <a:pt x="28982" y="28145"/>
                </a:lnTo>
                <a:lnTo>
                  <a:pt x="28803" y="28145"/>
                </a:lnTo>
                <a:lnTo>
                  <a:pt x="28325" y="27906"/>
                </a:lnTo>
                <a:lnTo>
                  <a:pt x="27847" y="27667"/>
                </a:lnTo>
                <a:lnTo>
                  <a:pt x="27727" y="27548"/>
                </a:lnTo>
                <a:close/>
                <a:moveTo>
                  <a:pt x="23058" y="974"/>
                </a:moveTo>
                <a:lnTo>
                  <a:pt x="23126" y="1196"/>
                </a:lnTo>
                <a:lnTo>
                  <a:pt x="23544" y="2211"/>
                </a:lnTo>
                <a:lnTo>
                  <a:pt x="24082" y="3347"/>
                </a:lnTo>
                <a:lnTo>
                  <a:pt x="25217" y="5558"/>
                </a:lnTo>
                <a:lnTo>
                  <a:pt x="25875" y="6932"/>
                </a:lnTo>
                <a:lnTo>
                  <a:pt x="27368" y="10697"/>
                </a:lnTo>
                <a:lnTo>
                  <a:pt x="28803" y="14521"/>
                </a:lnTo>
                <a:lnTo>
                  <a:pt x="30177" y="18345"/>
                </a:lnTo>
                <a:lnTo>
                  <a:pt x="30834" y="20257"/>
                </a:lnTo>
                <a:lnTo>
                  <a:pt x="31372" y="22229"/>
                </a:lnTo>
                <a:lnTo>
                  <a:pt x="31850" y="24440"/>
                </a:lnTo>
                <a:lnTo>
                  <a:pt x="32268" y="26651"/>
                </a:lnTo>
                <a:lnTo>
                  <a:pt x="32567" y="28504"/>
                </a:lnTo>
                <a:lnTo>
                  <a:pt x="32627" y="29101"/>
                </a:lnTo>
                <a:lnTo>
                  <a:pt x="32627" y="29340"/>
                </a:lnTo>
                <a:lnTo>
                  <a:pt x="32627" y="29460"/>
                </a:lnTo>
                <a:lnTo>
                  <a:pt x="32507" y="29639"/>
                </a:lnTo>
                <a:lnTo>
                  <a:pt x="32388" y="29759"/>
                </a:lnTo>
                <a:lnTo>
                  <a:pt x="31970" y="30117"/>
                </a:lnTo>
                <a:lnTo>
                  <a:pt x="31312" y="30535"/>
                </a:lnTo>
                <a:lnTo>
                  <a:pt x="30655" y="30954"/>
                </a:lnTo>
                <a:lnTo>
                  <a:pt x="29878" y="31252"/>
                </a:lnTo>
                <a:lnTo>
                  <a:pt x="29101" y="31432"/>
                </a:lnTo>
                <a:lnTo>
                  <a:pt x="28265" y="31611"/>
                </a:lnTo>
                <a:lnTo>
                  <a:pt x="27428" y="31730"/>
                </a:lnTo>
                <a:lnTo>
                  <a:pt x="26532" y="31790"/>
                </a:lnTo>
                <a:lnTo>
                  <a:pt x="25695" y="31850"/>
                </a:lnTo>
                <a:lnTo>
                  <a:pt x="23903" y="31790"/>
                </a:lnTo>
                <a:lnTo>
                  <a:pt x="22170" y="31611"/>
                </a:lnTo>
                <a:lnTo>
                  <a:pt x="19003" y="31252"/>
                </a:lnTo>
                <a:lnTo>
                  <a:pt x="16971" y="30954"/>
                </a:lnTo>
                <a:lnTo>
                  <a:pt x="14999" y="30655"/>
                </a:lnTo>
                <a:lnTo>
                  <a:pt x="13027" y="30237"/>
                </a:lnTo>
                <a:lnTo>
                  <a:pt x="11055" y="29759"/>
                </a:lnTo>
                <a:lnTo>
                  <a:pt x="10099" y="29460"/>
                </a:lnTo>
                <a:lnTo>
                  <a:pt x="9143" y="29161"/>
                </a:lnTo>
                <a:lnTo>
                  <a:pt x="7291" y="28384"/>
                </a:lnTo>
                <a:lnTo>
                  <a:pt x="6335" y="28026"/>
                </a:lnTo>
                <a:lnTo>
                  <a:pt x="5438" y="27727"/>
                </a:lnTo>
                <a:lnTo>
                  <a:pt x="4482" y="27428"/>
                </a:lnTo>
                <a:lnTo>
                  <a:pt x="3526" y="27249"/>
                </a:lnTo>
                <a:lnTo>
                  <a:pt x="8605" y="20616"/>
                </a:lnTo>
                <a:lnTo>
                  <a:pt x="13685" y="13983"/>
                </a:lnTo>
                <a:lnTo>
                  <a:pt x="15597" y="11473"/>
                </a:lnTo>
                <a:lnTo>
                  <a:pt x="18883" y="7171"/>
                </a:lnTo>
                <a:lnTo>
                  <a:pt x="20556" y="4900"/>
                </a:lnTo>
                <a:lnTo>
                  <a:pt x="21931" y="2928"/>
                </a:lnTo>
                <a:lnTo>
                  <a:pt x="22409" y="2152"/>
                </a:lnTo>
                <a:lnTo>
                  <a:pt x="22827" y="1494"/>
                </a:lnTo>
                <a:lnTo>
                  <a:pt x="23006" y="1076"/>
                </a:lnTo>
                <a:lnTo>
                  <a:pt x="23058" y="974"/>
                </a:lnTo>
                <a:close/>
                <a:moveTo>
                  <a:pt x="3168" y="27727"/>
                </a:moveTo>
                <a:lnTo>
                  <a:pt x="3825" y="28324"/>
                </a:lnTo>
                <a:lnTo>
                  <a:pt x="4602" y="28802"/>
                </a:lnTo>
                <a:lnTo>
                  <a:pt x="5438" y="29161"/>
                </a:lnTo>
                <a:lnTo>
                  <a:pt x="6335" y="29520"/>
                </a:lnTo>
                <a:lnTo>
                  <a:pt x="7291" y="29878"/>
                </a:lnTo>
                <a:lnTo>
                  <a:pt x="8187" y="30117"/>
                </a:lnTo>
                <a:lnTo>
                  <a:pt x="9920" y="30595"/>
                </a:lnTo>
                <a:lnTo>
                  <a:pt x="12071" y="31193"/>
                </a:lnTo>
                <a:lnTo>
                  <a:pt x="14222" y="31671"/>
                </a:lnTo>
                <a:lnTo>
                  <a:pt x="16373" y="32029"/>
                </a:lnTo>
                <a:lnTo>
                  <a:pt x="18584" y="32328"/>
                </a:lnTo>
                <a:lnTo>
                  <a:pt x="20377" y="32567"/>
                </a:lnTo>
                <a:lnTo>
                  <a:pt x="22230" y="32746"/>
                </a:lnTo>
                <a:lnTo>
                  <a:pt x="24082" y="32806"/>
                </a:lnTo>
                <a:lnTo>
                  <a:pt x="25934" y="32806"/>
                </a:lnTo>
                <a:lnTo>
                  <a:pt x="26831" y="32746"/>
                </a:lnTo>
                <a:lnTo>
                  <a:pt x="27787" y="32627"/>
                </a:lnTo>
                <a:lnTo>
                  <a:pt x="28683" y="32507"/>
                </a:lnTo>
                <a:lnTo>
                  <a:pt x="29579" y="32268"/>
                </a:lnTo>
                <a:lnTo>
                  <a:pt x="30416" y="32029"/>
                </a:lnTo>
                <a:lnTo>
                  <a:pt x="31253" y="31671"/>
                </a:lnTo>
                <a:lnTo>
                  <a:pt x="32089" y="31312"/>
                </a:lnTo>
                <a:lnTo>
                  <a:pt x="32866" y="30834"/>
                </a:lnTo>
                <a:lnTo>
                  <a:pt x="33045" y="32029"/>
                </a:lnTo>
                <a:lnTo>
                  <a:pt x="33165" y="32388"/>
                </a:lnTo>
                <a:lnTo>
                  <a:pt x="33165" y="32567"/>
                </a:lnTo>
                <a:lnTo>
                  <a:pt x="33105" y="32627"/>
                </a:lnTo>
                <a:lnTo>
                  <a:pt x="32985" y="32746"/>
                </a:lnTo>
                <a:lnTo>
                  <a:pt x="32866" y="32806"/>
                </a:lnTo>
                <a:lnTo>
                  <a:pt x="32448" y="32806"/>
                </a:lnTo>
                <a:lnTo>
                  <a:pt x="32209" y="32985"/>
                </a:lnTo>
                <a:lnTo>
                  <a:pt x="31850" y="33105"/>
                </a:lnTo>
                <a:lnTo>
                  <a:pt x="31133" y="33284"/>
                </a:lnTo>
                <a:lnTo>
                  <a:pt x="29759" y="33583"/>
                </a:lnTo>
                <a:lnTo>
                  <a:pt x="28026" y="33762"/>
                </a:lnTo>
                <a:lnTo>
                  <a:pt x="26233" y="33882"/>
                </a:lnTo>
                <a:lnTo>
                  <a:pt x="24500" y="33882"/>
                </a:lnTo>
                <a:lnTo>
                  <a:pt x="22708" y="33762"/>
                </a:lnTo>
                <a:lnTo>
                  <a:pt x="20915" y="33643"/>
                </a:lnTo>
                <a:lnTo>
                  <a:pt x="19182" y="33463"/>
                </a:lnTo>
                <a:lnTo>
                  <a:pt x="15716" y="33045"/>
                </a:lnTo>
                <a:lnTo>
                  <a:pt x="13924" y="32746"/>
                </a:lnTo>
                <a:lnTo>
                  <a:pt x="12191" y="32388"/>
                </a:lnTo>
                <a:lnTo>
                  <a:pt x="10517" y="31969"/>
                </a:lnTo>
                <a:lnTo>
                  <a:pt x="8844" y="31432"/>
                </a:lnTo>
                <a:lnTo>
                  <a:pt x="7231" y="30834"/>
                </a:lnTo>
                <a:lnTo>
                  <a:pt x="5618" y="30237"/>
                </a:lnTo>
                <a:lnTo>
                  <a:pt x="2331" y="28802"/>
                </a:lnTo>
                <a:lnTo>
                  <a:pt x="3168" y="27727"/>
                </a:lnTo>
                <a:close/>
                <a:moveTo>
                  <a:pt x="22887" y="0"/>
                </a:moveTo>
                <a:lnTo>
                  <a:pt x="22887" y="60"/>
                </a:lnTo>
                <a:lnTo>
                  <a:pt x="22827" y="180"/>
                </a:lnTo>
                <a:lnTo>
                  <a:pt x="22887" y="419"/>
                </a:lnTo>
                <a:lnTo>
                  <a:pt x="23030" y="885"/>
                </a:lnTo>
                <a:lnTo>
                  <a:pt x="23006" y="837"/>
                </a:lnTo>
                <a:lnTo>
                  <a:pt x="22827" y="1016"/>
                </a:lnTo>
                <a:lnTo>
                  <a:pt x="22349" y="1554"/>
                </a:lnTo>
                <a:lnTo>
                  <a:pt x="20676" y="3646"/>
                </a:lnTo>
                <a:lnTo>
                  <a:pt x="15597" y="10039"/>
                </a:lnTo>
                <a:lnTo>
                  <a:pt x="10278" y="16851"/>
                </a:lnTo>
                <a:lnTo>
                  <a:pt x="7291" y="20676"/>
                </a:lnTo>
                <a:lnTo>
                  <a:pt x="3526" y="25635"/>
                </a:lnTo>
                <a:lnTo>
                  <a:pt x="2690" y="26711"/>
                </a:lnTo>
                <a:lnTo>
                  <a:pt x="1435" y="28145"/>
                </a:lnTo>
                <a:lnTo>
                  <a:pt x="837" y="28922"/>
                </a:lnTo>
                <a:lnTo>
                  <a:pt x="359" y="29639"/>
                </a:lnTo>
                <a:lnTo>
                  <a:pt x="180" y="29998"/>
                </a:lnTo>
                <a:lnTo>
                  <a:pt x="60" y="30296"/>
                </a:lnTo>
                <a:lnTo>
                  <a:pt x="1" y="30595"/>
                </a:lnTo>
                <a:lnTo>
                  <a:pt x="1" y="30834"/>
                </a:lnTo>
                <a:lnTo>
                  <a:pt x="60" y="31013"/>
                </a:lnTo>
                <a:lnTo>
                  <a:pt x="180" y="31252"/>
                </a:lnTo>
                <a:lnTo>
                  <a:pt x="538" y="31671"/>
                </a:lnTo>
                <a:lnTo>
                  <a:pt x="1016" y="32089"/>
                </a:lnTo>
                <a:lnTo>
                  <a:pt x="1554" y="32507"/>
                </a:lnTo>
                <a:lnTo>
                  <a:pt x="2749" y="33284"/>
                </a:lnTo>
                <a:lnTo>
                  <a:pt x="3646" y="33822"/>
                </a:lnTo>
                <a:lnTo>
                  <a:pt x="4721" y="34479"/>
                </a:lnTo>
                <a:lnTo>
                  <a:pt x="5797" y="35077"/>
                </a:lnTo>
                <a:lnTo>
                  <a:pt x="6932" y="35615"/>
                </a:lnTo>
                <a:lnTo>
                  <a:pt x="8127" y="36093"/>
                </a:lnTo>
                <a:lnTo>
                  <a:pt x="9322" y="36511"/>
                </a:lnTo>
                <a:lnTo>
                  <a:pt x="10517" y="36869"/>
                </a:lnTo>
                <a:lnTo>
                  <a:pt x="11713" y="37168"/>
                </a:lnTo>
                <a:lnTo>
                  <a:pt x="12908" y="37467"/>
                </a:lnTo>
                <a:lnTo>
                  <a:pt x="14163" y="37706"/>
                </a:lnTo>
                <a:lnTo>
                  <a:pt x="15358" y="37885"/>
                </a:lnTo>
                <a:lnTo>
                  <a:pt x="16613" y="38005"/>
                </a:lnTo>
                <a:lnTo>
                  <a:pt x="17867" y="38124"/>
                </a:lnTo>
                <a:lnTo>
                  <a:pt x="20377" y="38244"/>
                </a:lnTo>
                <a:lnTo>
                  <a:pt x="22887" y="38184"/>
                </a:lnTo>
                <a:lnTo>
                  <a:pt x="25397" y="38124"/>
                </a:lnTo>
                <a:lnTo>
                  <a:pt x="27906" y="37945"/>
                </a:lnTo>
                <a:lnTo>
                  <a:pt x="30296" y="37945"/>
                </a:lnTo>
                <a:lnTo>
                  <a:pt x="30954" y="37885"/>
                </a:lnTo>
                <a:lnTo>
                  <a:pt x="31551" y="37826"/>
                </a:lnTo>
                <a:lnTo>
                  <a:pt x="32089" y="37706"/>
                </a:lnTo>
                <a:lnTo>
                  <a:pt x="32627" y="37586"/>
                </a:lnTo>
                <a:lnTo>
                  <a:pt x="32926" y="37467"/>
                </a:lnTo>
                <a:lnTo>
                  <a:pt x="33224" y="37288"/>
                </a:lnTo>
                <a:lnTo>
                  <a:pt x="33344" y="37228"/>
                </a:lnTo>
                <a:lnTo>
                  <a:pt x="33344" y="37049"/>
                </a:lnTo>
                <a:lnTo>
                  <a:pt x="33344" y="36929"/>
                </a:lnTo>
                <a:lnTo>
                  <a:pt x="33224" y="36690"/>
                </a:lnTo>
                <a:lnTo>
                  <a:pt x="33105" y="36571"/>
                </a:lnTo>
                <a:lnTo>
                  <a:pt x="32866" y="36511"/>
                </a:lnTo>
                <a:lnTo>
                  <a:pt x="32567" y="36451"/>
                </a:lnTo>
                <a:lnTo>
                  <a:pt x="32209" y="36511"/>
                </a:lnTo>
                <a:lnTo>
                  <a:pt x="31073" y="36630"/>
                </a:lnTo>
                <a:lnTo>
                  <a:pt x="28564" y="36869"/>
                </a:lnTo>
                <a:lnTo>
                  <a:pt x="25994" y="37049"/>
                </a:lnTo>
                <a:lnTo>
                  <a:pt x="23484" y="37168"/>
                </a:lnTo>
                <a:lnTo>
                  <a:pt x="20915" y="37168"/>
                </a:lnTo>
                <a:lnTo>
                  <a:pt x="19481" y="37108"/>
                </a:lnTo>
                <a:lnTo>
                  <a:pt x="18106" y="37049"/>
                </a:lnTo>
                <a:lnTo>
                  <a:pt x="16672" y="36929"/>
                </a:lnTo>
                <a:lnTo>
                  <a:pt x="15238" y="36750"/>
                </a:lnTo>
                <a:lnTo>
                  <a:pt x="13864" y="36571"/>
                </a:lnTo>
                <a:lnTo>
                  <a:pt x="12489" y="36272"/>
                </a:lnTo>
                <a:lnTo>
                  <a:pt x="11115" y="35913"/>
                </a:lnTo>
                <a:lnTo>
                  <a:pt x="9741" y="35555"/>
                </a:lnTo>
                <a:lnTo>
                  <a:pt x="8486" y="35077"/>
                </a:lnTo>
                <a:lnTo>
                  <a:pt x="7291" y="34599"/>
                </a:lnTo>
                <a:lnTo>
                  <a:pt x="6096" y="34061"/>
                </a:lnTo>
                <a:lnTo>
                  <a:pt x="4900" y="33404"/>
                </a:lnTo>
                <a:lnTo>
                  <a:pt x="3646" y="32567"/>
                </a:lnTo>
                <a:lnTo>
                  <a:pt x="2451" y="31730"/>
                </a:lnTo>
                <a:lnTo>
                  <a:pt x="1913" y="31312"/>
                </a:lnTo>
                <a:lnTo>
                  <a:pt x="1674" y="31133"/>
                </a:lnTo>
                <a:lnTo>
                  <a:pt x="1494" y="30954"/>
                </a:lnTo>
                <a:lnTo>
                  <a:pt x="1255" y="30476"/>
                </a:lnTo>
                <a:lnTo>
                  <a:pt x="1255" y="30296"/>
                </a:lnTo>
                <a:lnTo>
                  <a:pt x="1315" y="30177"/>
                </a:lnTo>
                <a:lnTo>
                  <a:pt x="1554" y="29818"/>
                </a:lnTo>
                <a:lnTo>
                  <a:pt x="1972" y="29281"/>
                </a:lnTo>
                <a:lnTo>
                  <a:pt x="2749" y="29878"/>
                </a:lnTo>
                <a:lnTo>
                  <a:pt x="3586" y="30416"/>
                </a:lnTo>
                <a:lnTo>
                  <a:pt x="4422" y="30954"/>
                </a:lnTo>
                <a:lnTo>
                  <a:pt x="5259" y="31372"/>
                </a:lnTo>
                <a:lnTo>
                  <a:pt x="6155" y="31790"/>
                </a:lnTo>
                <a:lnTo>
                  <a:pt x="7052" y="32149"/>
                </a:lnTo>
                <a:lnTo>
                  <a:pt x="8008" y="32448"/>
                </a:lnTo>
                <a:lnTo>
                  <a:pt x="8904" y="32746"/>
                </a:lnTo>
                <a:lnTo>
                  <a:pt x="10816" y="33224"/>
                </a:lnTo>
                <a:lnTo>
                  <a:pt x="12788" y="33643"/>
                </a:lnTo>
                <a:lnTo>
                  <a:pt x="14700" y="33941"/>
                </a:lnTo>
                <a:lnTo>
                  <a:pt x="16672" y="34121"/>
                </a:lnTo>
                <a:lnTo>
                  <a:pt x="20676" y="34599"/>
                </a:lnTo>
                <a:lnTo>
                  <a:pt x="22887" y="34838"/>
                </a:lnTo>
                <a:lnTo>
                  <a:pt x="25098" y="34957"/>
                </a:lnTo>
                <a:lnTo>
                  <a:pt x="27249" y="34957"/>
                </a:lnTo>
                <a:lnTo>
                  <a:pt x="28325" y="34838"/>
                </a:lnTo>
                <a:lnTo>
                  <a:pt x="29400" y="34718"/>
                </a:lnTo>
                <a:lnTo>
                  <a:pt x="30416" y="34479"/>
                </a:lnTo>
                <a:lnTo>
                  <a:pt x="31372" y="34240"/>
                </a:lnTo>
                <a:lnTo>
                  <a:pt x="32328" y="33882"/>
                </a:lnTo>
                <a:lnTo>
                  <a:pt x="33224" y="33404"/>
                </a:lnTo>
                <a:lnTo>
                  <a:pt x="33284" y="34300"/>
                </a:lnTo>
                <a:lnTo>
                  <a:pt x="33344" y="35435"/>
                </a:lnTo>
                <a:lnTo>
                  <a:pt x="33404" y="36033"/>
                </a:lnTo>
                <a:lnTo>
                  <a:pt x="33523" y="36571"/>
                </a:lnTo>
                <a:lnTo>
                  <a:pt x="33643" y="37049"/>
                </a:lnTo>
                <a:lnTo>
                  <a:pt x="33762" y="37347"/>
                </a:lnTo>
                <a:lnTo>
                  <a:pt x="34061" y="37586"/>
                </a:lnTo>
                <a:lnTo>
                  <a:pt x="34240" y="37646"/>
                </a:lnTo>
                <a:lnTo>
                  <a:pt x="34420" y="37706"/>
                </a:lnTo>
                <a:lnTo>
                  <a:pt x="34599" y="37706"/>
                </a:lnTo>
                <a:lnTo>
                  <a:pt x="34718" y="37646"/>
                </a:lnTo>
                <a:lnTo>
                  <a:pt x="34778" y="37467"/>
                </a:lnTo>
                <a:lnTo>
                  <a:pt x="34778" y="37228"/>
                </a:lnTo>
                <a:lnTo>
                  <a:pt x="34001" y="31730"/>
                </a:lnTo>
                <a:lnTo>
                  <a:pt x="33822" y="30535"/>
                </a:lnTo>
                <a:lnTo>
                  <a:pt x="33762" y="30296"/>
                </a:lnTo>
                <a:lnTo>
                  <a:pt x="33822" y="30117"/>
                </a:lnTo>
                <a:lnTo>
                  <a:pt x="33882" y="29998"/>
                </a:lnTo>
                <a:lnTo>
                  <a:pt x="34121" y="29878"/>
                </a:lnTo>
                <a:lnTo>
                  <a:pt x="34181" y="29579"/>
                </a:lnTo>
                <a:lnTo>
                  <a:pt x="34181" y="29101"/>
                </a:lnTo>
                <a:lnTo>
                  <a:pt x="34121" y="28922"/>
                </a:lnTo>
                <a:lnTo>
                  <a:pt x="34061" y="28802"/>
                </a:lnTo>
                <a:lnTo>
                  <a:pt x="34001" y="28743"/>
                </a:lnTo>
                <a:lnTo>
                  <a:pt x="33882" y="28743"/>
                </a:lnTo>
                <a:lnTo>
                  <a:pt x="33643" y="28922"/>
                </a:lnTo>
                <a:lnTo>
                  <a:pt x="33284" y="26831"/>
                </a:lnTo>
                <a:lnTo>
                  <a:pt x="32866" y="24799"/>
                </a:lnTo>
                <a:lnTo>
                  <a:pt x="32448" y="22767"/>
                </a:lnTo>
                <a:lnTo>
                  <a:pt x="31910" y="20795"/>
                </a:lnTo>
                <a:lnTo>
                  <a:pt x="31312" y="18823"/>
                </a:lnTo>
                <a:lnTo>
                  <a:pt x="30715" y="16851"/>
                </a:lnTo>
                <a:lnTo>
                  <a:pt x="29998" y="14880"/>
                </a:lnTo>
                <a:lnTo>
                  <a:pt x="29281" y="12908"/>
                </a:lnTo>
                <a:lnTo>
                  <a:pt x="27787" y="9143"/>
                </a:lnTo>
                <a:lnTo>
                  <a:pt x="26353" y="5378"/>
                </a:lnTo>
                <a:lnTo>
                  <a:pt x="25755" y="4243"/>
                </a:lnTo>
                <a:lnTo>
                  <a:pt x="24739" y="2331"/>
                </a:lnTo>
                <a:lnTo>
                  <a:pt x="24142" y="1375"/>
                </a:lnTo>
                <a:lnTo>
                  <a:pt x="23604" y="538"/>
                </a:lnTo>
                <a:lnTo>
                  <a:pt x="23365" y="299"/>
                </a:lnTo>
                <a:lnTo>
                  <a:pt x="23126" y="60"/>
                </a:lnTo>
                <a:lnTo>
                  <a:pt x="23006" y="0"/>
                </a:lnTo>
                <a:close/>
              </a:path>
            </a:pathLst>
          </a:custGeom>
          <a:solidFill>
            <a:srgbClr val="CDC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0"/>
          <p:cNvSpPr/>
          <p:nvPr/>
        </p:nvSpPr>
        <p:spPr>
          <a:xfrm rot="3192611">
            <a:off x="1743260" y="4434123"/>
            <a:ext cx="957223" cy="859408"/>
          </a:xfrm>
          <a:custGeom>
            <a:avLst/>
            <a:gdLst/>
            <a:ahLst/>
            <a:cxnLst/>
            <a:rect l="l" t="t" r="r" b="b"/>
            <a:pathLst>
              <a:path w="43861" h="39379" extrusionOk="0">
                <a:moveTo>
                  <a:pt x="39917" y="2092"/>
                </a:moveTo>
                <a:lnTo>
                  <a:pt x="40216" y="2331"/>
                </a:lnTo>
                <a:lnTo>
                  <a:pt x="40514" y="2510"/>
                </a:lnTo>
                <a:lnTo>
                  <a:pt x="40873" y="2689"/>
                </a:lnTo>
                <a:lnTo>
                  <a:pt x="41232" y="2809"/>
                </a:lnTo>
                <a:lnTo>
                  <a:pt x="41949" y="2988"/>
                </a:lnTo>
                <a:lnTo>
                  <a:pt x="42725" y="3048"/>
                </a:lnTo>
                <a:lnTo>
                  <a:pt x="42666" y="3586"/>
                </a:lnTo>
                <a:lnTo>
                  <a:pt x="42486" y="4064"/>
                </a:lnTo>
                <a:lnTo>
                  <a:pt x="42188" y="5080"/>
                </a:lnTo>
                <a:lnTo>
                  <a:pt x="41949" y="4960"/>
                </a:lnTo>
                <a:lnTo>
                  <a:pt x="41769" y="4900"/>
                </a:lnTo>
                <a:lnTo>
                  <a:pt x="41650" y="4960"/>
                </a:lnTo>
                <a:lnTo>
                  <a:pt x="41530" y="5080"/>
                </a:lnTo>
                <a:lnTo>
                  <a:pt x="41411" y="5259"/>
                </a:lnTo>
                <a:lnTo>
                  <a:pt x="41351" y="5498"/>
                </a:lnTo>
                <a:lnTo>
                  <a:pt x="41291" y="6036"/>
                </a:lnTo>
                <a:lnTo>
                  <a:pt x="41232" y="6633"/>
                </a:lnTo>
                <a:lnTo>
                  <a:pt x="41232" y="7231"/>
                </a:lnTo>
                <a:lnTo>
                  <a:pt x="41291" y="7888"/>
                </a:lnTo>
                <a:lnTo>
                  <a:pt x="41351" y="10099"/>
                </a:lnTo>
                <a:lnTo>
                  <a:pt x="41411" y="12370"/>
                </a:lnTo>
                <a:lnTo>
                  <a:pt x="41351" y="14760"/>
                </a:lnTo>
                <a:lnTo>
                  <a:pt x="41291" y="15955"/>
                </a:lnTo>
                <a:lnTo>
                  <a:pt x="41172" y="17150"/>
                </a:lnTo>
                <a:lnTo>
                  <a:pt x="41052" y="18345"/>
                </a:lnTo>
                <a:lnTo>
                  <a:pt x="40873" y="19540"/>
                </a:lnTo>
                <a:lnTo>
                  <a:pt x="40634" y="20735"/>
                </a:lnTo>
                <a:lnTo>
                  <a:pt x="40335" y="21871"/>
                </a:lnTo>
                <a:lnTo>
                  <a:pt x="40036" y="22887"/>
                </a:lnTo>
                <a:lnTo>
                  <a:pt x="39738" y="23843"/>
                </a:lnTo>
                <a:lnTo>
                  <a:pt x="39319" y="24739"/>
                </a:lnTo>
                <a:lnTo>
                  <a:pt x="38901" y="25695"/>
                </a:lnTo>
                <a:lnTo>
                  <a:pt x="38423" y="26591"/>
                </a:lnTo>
                <a:lnTo>
                  <a:pt x="37945" y="27488"/>
                </a:lnTo>
                <a:lnTo>
                  <a:pt x="37407" y="28324"/>
                </a:lnTo>
                <a:lnTo>
                  <a:pt x="36810" y="29161"/>
                </a:lnTo>
                <a:lnTo>
                  <a:pt x="36152" y="29938"/>
                </a:lnTo>
                <a:lnTo>
                  <a:pt x="35495" y="30715"/>
                </a:lnTo>
                <a:lnTo>
                  <a:pt x="34838" y="31432"/>
                </a:lnTo>
                <a:lnTo>
                  <a:pt x="34061" y="32149"/>
                </a:lnTo>
                <a:lnTo>
                  <a:pt x="33344" y="32806"/>
                </a:lnTo>
                <a:lnTo>
                  <a:pt x="32507" y="33403"/>
                </a:lnTo>
                <a:lnTo>
                  <a:pt x="31671" y="34001"/>
                </a:lnTo>
                <a:lnTo>
                  <a:pt x="30834" y="34599"/>
                </a:lnTo>
                <a:lnTo>
                  <a:pt x="29878" y="35136"/>
                </a:lnTo>
                <a:lnTo>
                  <a:pt x="28862" y="35674"/>
                </a:lnTo>
                <a:lnTo>
                  <a:pt x="27846" y="36152"/>
                </a:lnTo>
                <a:lnTo>
                  <a:pt x="26830" y="36571"/>
                </a:lnTo>
                <a:lnTo>
                  <a:pt x="25815" y="36929"/>
                </a:lnTo>
                <a:lnTo>
                  <a:pt x="24739" y="37228"/>
                </a:lnTo>
                <a:lnTo>
                  <a:pt x="23663" y="37527"/>
                </a:lnTo>
                <a:lnTo>
                  <a:pt x="22528" y="37706"/>
                </a:lnTo>
                <a:lnTo>
                  <a:pt x="21453" y="37885"/>
                </a:lnTo>
                <a:lnTo>
                  <a:pt x="20317" y="38005"/>
                </a:lnTo>
                <a:lnTo>
                  <a:pt x="19242" y="38064"/>
                </a:lnTo>
                <a:lnTo>
                  <a:pt x="18106" y="38064"/>
                </a:lnTo>
                <a:lnTo>
                  <a:pt x="17031" y="38005"/>
                </a:lnTo>
                <a:lnTo>
                  <a:pt x="15895" y="37945"/>
                </a:lnTo>
                <a:lnTo>
                  <a:pt x="14760" y="37766"/>
                </a:lnTo>
                <a:lnTo>
                  <a:pt x="13684" y="37586"/>
                </a:lnTo>
                <a:lnTo>
                  <a:pt x="12668" y="37347"/>
                </a:lnTo>
                <a:lnTo>
                  <a:pt x="11712" y="37108"/>
                </a:lnTo>
                <a:lnTo>
                  <a:pt x="9740" y="36511"/>
                </a:lnTo>
                <a:lnTo>
                  <a:pt x="7828" y="35794"/>
                </a:lnTo>
                <a:lnTo>
                  <a:pt x="5976" y="34957"/>
                </a:lnTo>
                <a:lnTo>
                  <a:pt x="4542" y="34240"/>
                </a:lnTo>
                <a:lnTo>
                  <a:pt x="3884" y="33822"/>
                </a:lnTo>
                <a:lnTo>
                  <a:pt x="3167" y="33344"/>
                </a:lnTo>
                <a:lnTo>
                  <a:pt x="2570" y="32866"/>
                </a:lnTo>
                <a:lnTo>
                  <a:pt x="2032" y="32268"/>
                </a:lnTo>
                <a:lnTo>
                  <a:pt x="1793" y="31969"/>
                </a:lnTo>
                <a:lnTo>
                  <a:pt x="1614" y="31611"/>
                </a:lnTo>
                <a:lnTo>
                  <a:pt x="1434" y="31252"/>
                </a:lnTo>
                <a:lnTo>
                  <a:pt x="1315" y="30894"/>
                </a:lnTo>
                <a:lnTo>
                  <a:pt x="1554" y="31013"/>
                </a:lnTo>
                <a:lnTo>
                  <a:pt x="1733" y="31073"/>
                </a:lnTo>
                <a:lnTo>
                  <a:pt x="1913" y="31013"/>
                </a:lnTo>
                <a:lnTo>
                  <a:pt x="2032" y="30894"/>
                </a:lnTo>
                <a:lnTo>
                  <a:pt x="2271" y="30535"/>
                </a:lnTo>
                <a:lnTo>
                  <a:pt x="2450" y="30177"/>
                </a:lnTo>
                <a:lnTo>
                  <a:pt x="2869" y="30655"/>
                </a:lnTo>
                <a:lnTo>
                  <a:pt x="3406" y="31133"/>
                </a:lnTo>
                <a:lnTo>
                  <a:pt x="3944" y="31551"/>
                </a:lnTo>
                <a:lnTo>
                  <a:pt x="4542" y="31910"/>
                </a:lnTo>
                <a:lnTo>
                  <a:pt x="5199" y="32268"/>
                </a:lnTo>
                <a:lnTo>
                  <a:pt x="5856" y="32567"/>
                </a:lnTo>
                <a:lnTo>
                  <a:pt x="7231" y="33105"/>
                </a:lnTo>
                <a:lnTo>
                  <a:pt x="8665" y="33583"/>
                </a:lnTo>
                <a:lnTo>
                  <a:pt x="10099" y="33882"/>
                </a:lnTo>
                <a:lnTo>
                  <a:pt x="11533" y="34180"/>
                </a:lnTo>
                <a:lnTo>
                  <a:pt x="12788" y="34360"/>
                </a:lnTo>
                <a:lnTo>
                  <a:pt x="14342" y="34539"/>
                </a:lnTo>
                <a:lnTo>
                  <a:pt x="15836" y="34599"/>
                </a:lnTo>
                <a:lnTo>
                  <a:pt x="17389" y="34599"/>
                </a:lnTo>
                <a:lnTo>
                  <a:pt x="18943" y="34479"/>
                </a:lnTo>
                <a:lnTo>
                  <a:pt x="20437" y="34240"/>
                </a:lnTo>
                <a:lnTo>
                  <a:pt x="21931" y="33941"/>
                </a:lnTo>
                <a:lnTo>
                  <a:pt x="23424" y="33523"/>
                </a:lnTo>
                <a:lnTo>
                  <a:pt x="24859" y="33045"/>
                </a:lnTo>
                <a:lnTo>
                  <a:pt x="26054" y="32567"/>
                </a:lnTo>
                <a:lnTo>
                  <a:pt x="27249" y="32029"/>
                </a:lnTo>
                <a:lnTo>
                  <a:pt x="28324" y="31432"/>
                </a:lnTo>
                <a:lnTo>
                  <a:pt x="29400" y="30774"/>
                </a:lnTo>
                <a:lnTo>
                  <a:pt x="30476" y="30057"/>
                </a:lnTo>
                <a:lnTo>
                  <a:pt x="31491" y="29280"/>
                </a:lnTo>
                <a:lnTo>
                  <a:pt x="32447" y="28444"/>
                </a:lnTo>
                <a:lnTo>
                  <a:pt x="33344" y="27547"/>
                </a:lnTo>
                <a:lnTo>
                  <a:pt x="34240" y="26651"/>
                </a:lnTo>
                <a:lnTo>
                  <a:pt x="35077" y="25695"/>
                </a:lnTo>
                <a:lnTo>
                  <a:pt x="35854" y="24679"/>
                </a:lnTo>
                <a:lnTo>
                  <a:pt x="36571" y="23663"/>
                </a:lnTo>
                <a:lnTo>
                  <a:pt x="37288" y="22588"/>
                </a:lnTo>
                <a:lnTo>
                  <a:pt x="37885" y="21452"/>
                </a:lnTo>
                <a:lnTo>
                  <a:pt x="38483" y="20317"/>
                </a:lnTo>
                <a:lnTo>
                  <a:pt x="38961" y="19122"/>
                </a:lnTo>
                <a:lnTo>
                  <a:pt x="39558" y="17628"/>
                </a:lnTo>
                <a:lnTo>
                  <a:pt x="39977" y="16074"/>
                </a:lnTo>
                <a:lnTo>
                  <a:pt x="40275" y="14581"/>
                </a:lnTo>
                <a:lnTo>
                  <a:pt x="40514" y="13027"/>
                </a:lnTo>
                <a:lnTo>
                  <a:pt x="40634" y="11473"/>
                </a:lnTo>
                <a:lnTo>
                  <a:pt x="40753" y="9920"/>
                </a:lnTo>
                <a:lnTo>
                  <a:pt x="40933" y="6753"/>
                </a:lnTo>
                <a:lnTo>
                  <a:pt x="41172" y="5438"/>
                </a:lnTo>
                <a:lnTo>
                  <a:pt x="41232" y="5080"/>
                </a:lnTo>
                <a:lnTo>
                  <a:pt x="41232" y="4721"/>
                </a:lnTo>
                <a:lnTo>
                  <a:pt x="41172" y="4422"/>
                </a:lnTo>
                <a:lnTo>
                  <a:pt x="41052" y="4243"/>
                </a:lnTo>
                <a:lnTo>
                  <a:pt x="40933" y="4183"/>
                </a:lnTo>
                <a:lnTo>
                  <a:pt x="40753" y="4183"/>
                </a:lnTo>
                <a:lnTo>
                  <a:pt x="40694" y="4303"/>
                </a:lnTo>
                <a:lnTo>
                  <a:pt x="40574" y="4542"/>
                </a:lnTo>
                <a:lnTo>
                  <a:pt x="40455" y="4840"/>
                </a:lnTo>
                <a:lnTo>
                  <a:pt x="40335" y="5558"/>
                </a:lnTo>
                <a:lnTo>
                  <a:pt x="40335" y="5916"/>
                </a:lnTo>
                <a:lnTo>
                  <a:pt x="40275" y="6753"/>
                </a:lnTo>
                <a:lnTo>
                  <a:pt x="40216" y="7589"/>
                </a:lnTo>
                <a:lnTo>
                  <a:pt x="40216" y="9203"/>
                </a:lnTo>
                <a:lnTo>
                  <a:pt x="40216" y="10876"/>
                </a:lnTo>
                <a:lnTo>
                  <a:pt x="40156" y="11653"/>
                </a:lnTo>
                <a:lnTo>
                  <a:pt x="40096" y="12489"/>
                </a:lnTo>
                <a:lnTo>
                  <a:pt x="39857" y="13923"/>
                </a:lnTo>
                <a:lnTo>
                  <a:pt x="39558" y="15357"/>
                </a:lnTo>
                <a:lnTo>
                  <a:pt x="39200" y="16732"/>
                </a:lnTo>
                <a:lnTo>
                  <a:pt x="38722" y="18106"/>
                </a:lnTo>
                <a:lnTo>
                  <a:pt x="38124" y="19421"/>
                </a:lnTo>
                <a:lnTo>
                  <a:pt x="37467" y="20735"/>
                </a:lnTo>
                <a:lnTo>
                  <a:pt x="36750" y="21990"/>
                </a:lnTo>
                <a:lnTo>
                  <a:pt x="35973" y="23245"/>
                </a:lnTo>
                <a:lnTo>
                  <a:pt x="35077" y="24440"/>
                </a:lnTo>
                <a:lnTo>
                  <a:pt x="34180" y="25516"/>
                </a:lnTo>
                <a:lnTo>
                  <a:pt x="33165" y="26591"/>
                </a:lnTo>
                <a:lnTo>
                  <a:pt x="32149" y="27607"/>
                </a:lnTo>
                <a:lnTo>
                  <a:pt x="31013" y="28563"/>
                </a:lnTo>
                <a:lnTo>
                  <a:pt x="29878" y="29400"/>
                </a:lnTo>
                <a:lnTo>
                  <a:pt x="28623" y="30177"/>
                </a:lnTo>
                <a:lnTo>
                  <a:pt x="27368" y="30894"/>
                </a:lnTo>
                <a:lnTo>
                  <a:pt x="25874" y="31611"/>
                </a:lnTo>
                <a:lnTo>
                  <a:pt x="24321" y="32268"/>
                </a:lnTo>
                <a:lnTo>
                  <a:pt x="22707" y="32746"/>
                </a:lnTo>
                <a:lnTo>
                  <a:pt x="21094" y="33105"/>
                </a:lnTo>
                <a:lnTo>
                  <a:pt x="19421" y="33403"/>
                </a:lnTo>
                <a:lnTo>
                  <a:pt x="17748" y="33583"/>
                </a:lnTo>
                <a:lnTo>
                  <a:pt x="16075" y="33643"/>
                </a:lnTo>
                <a:lnTo>
                  <a:pt x="14401" y="33583"/>
                </a:lnTo>
                <a:lnTo>
                  <a:pt x="12668" y="33403"/>
                </a:lnTo>
                <a:lnTo>
                  <a:pt x="10995" y="33105"/>
                </a:lnTo>
                <a:lnTo>
                  <a:pt x="9382" y="32686"/>
                </a:lnTo>
                <a:lnTo>
                  <a:pt x="8545" y="32447"/>
                </a:lnTo>
                <a:lnTo>
                  <a:pt x="7769" y="32149"/>
                </a:lnTo>
                <a:lnTo>
                  <a:pt x="6992" y="31850"/>
                </a:lnTo>
                <a:lnTo>
                  <a:pt x="6215" y="31491"/>
                </a:lnTo>
                <a:lnTo>
                  <a:pt x="4721" y="30774"/>
                </a:lnTo>
                <a:lnTo>
                  <a:pt x="4362" y="30595"/>
                </a:lnTo>
                <a:lnTo>
                  <a:pt x="4004" y="30475"/>
                </a:lnTo>
                <a:lnTo>
                  <a:pt x="3287" y="30296"/>
                </a:lnTo>
                <a:lnTo>
                  <a:pt x="2988" y="30117"/>
                </a:lnTo>
                <a:lnTo>
                  <a:pt x="2809" y="29938"/>
                </a:lnTo>
                <a:lnTo>
                  <a:pt x="2749" y="29818"/>
                </a:lnTo>
                <a:lnTo>
                  <a:pt x="2689" y="29699"/>
                </a:lnTo>
                <a:lnTo>
                  <a:pt x="2689" y="29519"/>
                </a:lnTo>
                <a:lnTo>
                  <a:pt x="2749" y="29400"/>
                </a:lnTo>
                <a:lnTo>
                  <a:pt x="3347" y="29758"/>
                </a:lnTo>
                <a:lnTo>
                  <a:pt x="4004" y="29997"/>
                </a:lnTo>
                <a:lnTo>
                  <a:pt x="4721" y="30177"/>
                </a:lnTo>
                <a:lnTo>
                  <a:pt x="5498" y="30296"/>
                </a:lnTo>
                <a:lnTo>
                  <a:pt x="7051" y="30475"/>
                </a:lnTo>
                <a:lnTo>
                  <a:pt x="8426" y="30535"/>
                </a:lnTo>
                <a:lnTo>
                  <a:pt x="10219" y="30595"/>
                </a:lnTo>
                <a:lnTo>
                  <a:pt x="11951" y="30595"/>
                </a:lnTo>
                <a:lnTo>
                  <a:pt x="13684" y="30416"/>
                </a:lnTo>
                <a:lnTo>
                  <a:pt x="15417" y="30236"/>
                </a:lnTo>
                <a:lnTo>
                  <a:pt x="17090" y="29997"/>
                </a:lnTo>
                <a:lnTo>
                  <a:pt x="18704" y="29639"/>
                </a:lnTo>
                <a:lnTo>
                  <a:pt x="20317" y="29221"/>
                </a:lnTo>
                <a:lnTo>
                  <a:pt x="21931" y="28683"/>
                </a:lnTo>
                <a:lnTo>
                  <a:pt x="23484" y="28085"/>
                </a:lnTo>
                <a:lnTo>
                  <a:pt x="24978" y="27368"/>
                </a:lnTo>
                <a:lnTo>
                  <a:pt x="26472" y="26532"/>
                </a:lnTo>
                <a:lnTo>
                  <a:pt x="27846" y="25576"/>
                </a:lnTo>
                <a:lnTo>
                  <a:pt x="29041" y="24619"/>
                </a:lnTo>
                <a:lnTo>
                  <a:pt x="30177" y="23544"/>
                </a:lnTo>
                <a:lnTo>
                  <a:pt x="31193" y="22468"/>
                </a:lnTo>
                <a:lnTo>
                  <a:pt x="32089" y="21273"/>
                </a:lnTo>
                <a:lnTo>
                  <a:pt x="32985" y="20018"/>
                </a:lnTo>
                <a:lnTo>
                  <a:pt x="33762" y="18704"/>
                </a:lnTo>
                <a:lnTo>
                  <a:pt x="34539" y="17389"/>
                </a:lnTo>
                <a:lnTo>
                  <a:pt x="35256" y="16015"/>
                </a:lnTo>
                <a:lnTo>
                  <a:pt x="36810" y="12728"/>
                </a:lnTo>
                <a:lnTo>
                  <a:pt x="38304" y="9442"/>
                </a:lnTo>
                <a:lnTo>
                  <a:pt x="39797" y="5916"/>
                </a:lnTo>
                <a:lnTo>
                  <a:pt x="39977" y="5438"/>
                </a:lnTo>
                <a:lnTo>
                  <a:pt x="40275" y="4661"/>
                </a:lnTo>
                <a:lnTo>
                  <a:pt x="40335" y="4243"/>
                </a:lnTo>
                <a:lnTo>
                  <a:pt x="40335" y="4004"/>
                </a:lnTo>
                <a:lnTo>
                  <a:pt x="40275" y="3884"/>
                </a:lnTo>
                <a:lnTo>
                  <a:pt x="40156" y="3825"/>
                </a:lnTo>
                <a:lnTo>
                  <a:pt x="40036" y="3825"/>
                </a:lnTo>
                <a:lnTo>
                  <a:pt x="39797" y="3884"/>
                </a:lnTo>
                <a:lnTo>
                  <a:pt x="39917" y="2988"/>
                </a:lnTo>
                <a:lnTo>
                  <a:pt x="39917" y="2092"/>
                </a:lnTo>
                <a:close/>
                <a:moveTo>
                  <a:pt x="40753" y="0"/>
                </a:moveTo>
                <a:lnTo>
                  <a:pt x="40455" y="60"/>
                </a:lnTo>
                <a:lnTo>
                  <a:pt x="40156" y="120"/>
                </a:lnTo>
                <a:lnTo>
                  <a:pt x="39917" y="180"/>
                </a:lnTo>
                <a:lnTo>
                  <a:pt x="39618" y="299"/>
                </a:lnTo>
                <a:lnTo>
                  <a:pt x="39260" y="598"/>
                </a:lnTo>
                <a:lnTo>
                  <a:pt x="39200" y="658"/>
                </a:lnTo>
                <a:lnTo>
                  <a:pt x="39140" y="658"/>
                </a:lnTo>
                <a:lnTo>
                  <a:pt x="39200" y="777"/>
                </a:lnTo>
                <a:lnTo>
                  <a:pt x="39260" y="897"/>
                </a:lnTo>
                <a:lnTo>
                  <a:pt x="39200" y="1076"/>
                </a:lnTo>
                <a:lnTo>
                  <a:pt x="39021" y="2152"/>
                </a:lnTo>
                <a:lnTo>
                  <a:pt x="38841" y="3287"/>
                </a:lnTo>
                <a:lnTo>
                  <a:pt x="38722" y="4482"/>
                </a:lnTo>
                <a:lnTo>
                  <a:pt x="38602" y="5617"/>
                </a:lnTo>
                <a:lnTo>
                  <a:pt x="38423" y="6394"/>
                </a:lnTo>
                <a:lnTo>
                  <a:pt x="38244" y="7171"/>
                </a:lnTo>
                <a:lnTo>
                  <a:pt x="37766" y="8725"/>
                </a:lnTo>
                <a:lnTo>
                  <a:pt x="37168" y="10338"/>
                </a:lnTo>
                <a:lnTo>
                  <a:pt x="36511" y="11892"/>
                </a:lnTo>
                <a:lnTo>
                  <a:pt x="35734" y="13445"/>
                </a:lnTo>
                <a:lnTo>
                  <a:pt x="34957" y="14939"/>
                </a:lnTo>
                <a:lnTo>
                  <a:pt x="33344" y="17807"/>
                </a:lnTo>
                <a:lnTo>
                  <a:pt x="32866" y="18644"/>
                </a:lnTo>
                <a:lnTo>
                  <a:pt x="32328" y="19421"/>
                </a:lnTo>
                <a:lnTo>
                  <a:pt x="31730" y="20198"/>
                </a:lnTo>
                <a:lnTo>
                  <a:pt x="31193" y="20915"/>
                </a:lnTo>
                <a:lnTo>
                  <a:pt x="30595" y="21632"/>
                </a:lnTo>
                <a:lnTo>
                  <a:pt x="29938" y="22289"/>
                </a:lnTo>
                <a:lnTo>
                  <a:pt x="29280" y="22887"/>
                </a:lnTo>
                <a:lnTo>
                  <a:pt x="28623" y="23484"/>
                </a:lnTo>
                <a:lnTo>
                  <a:pt x="27966" y="24022"/>
                </a:lnTo>
                <a:lnTo>
                  <a:pt x="27249" y="24560"/>
                </a:lnTo>
                <a:lnTo>
                  <a:pt x="25815" y="25516"/>
                </a:lnTo>
                <a:lnTo>
                  <a:pt x="24261" y="26352"/>
                </a:lnTo>
                <a:lnTo>
                  <a:pt x="22707" y="27129"/>
                </a:lnTo>
                <a:lnTo>
                  <a:pt x="21094" y="27727"/>
                </a:lnTo>
                <a:lnTo>
                  <a:pt x="19421" y="28265"/>
                </a:lnTo>
                <a:lnTo>
                  <a:pt x="17688" y="28683"/>
                </a:lnTo>
                <a:lnTo>
                  <a:pt x="15895" y="28982"/>
                </a:lnTo>
                <a:lnTo>
                  <a:pt x="14103" y="29221"/>
                </a:lnTo>
                <a:lnTo>
                  <a:pt x="12250" y="29340"/>
                </a:lnTo>
                <a:lnTo>
                  <a:pt x="10398" y="29400"/>
                </a:lnTo>
                <a:lnTo>
                  <a:pt x="5617" y="29400"/>
                </a:lnTo>
                <a:lnTo>
                  <a:pt x="5199" y="29340"/>
                </a:lnTo>
                <a:lnTo>
                  <a:pt x="4721" y="29280"/>
                </a:lnTo>
                <a:lnTo>
                  <a:pt x="4243" y="29161"/>
                </a:lnTo>
                <a:lnTo>
                  <a:pt x="4004" y="29161"/>
                </a:lnTo>
                <a:lnTo>
                  <a:pt x="3884" y="29041"/>
                </a:lnTo>
                <a:lnTo>
                  <a:pt x="3586" y="28802"/>
                </a:lnTo>
                <a:lnTo>
                  <a:pt x="3347" y="28504"/>
                </a:lnTo>
                <a:lnTo>
                  <a:pt x="3167" y="28265"/>
                </a:lnTo>
                <a:lnTo>
                  <a:pt x="2928" y="28026"/>
                </a:lnTo>
                <a:lnTo>
                  <a:pt x="2630" y="27846"/>
                </a:lnTo>
                <a:lnTo>
                  <a:pt x="2211" y="27727"/>
                </a:lnTo>
                <a:lnTo>
                  <a:pt x="1494" y="27607"/>
                </a:lnTo>
                <a:lnTo>
                  <a:pt x="777" y="27547"/>
                </a:lnTo>
                <a:lnTo>
                  <a:pt x="478" y="27547"/>
                </a:lnTo>
                <a:lnTo>
                  <a:pt x="359" y="27607"/>
                </a:lnTo>
                <a:lnTo>
                  <a:pt x="120" y="27846"/>
                </a:lnTo>
                <a:lnTo>
                  <a:pt x="0" y="28145"/>
                </a:lnTo>
                <a:lnTo>
                  <a:pt x="0" y="28504"/>
                </a:lnTo>
                <a:lnTo>
                  <a:pt x="60" y="28862"/>
                </a:lnTo>
                <a:lnTo>
                  <a:pt x="239" y="29639"/>
                </a:lnTo>
                <a:lnTo>
                  <a:pt x="419" y="30236"/>
                </a:lnTo>
                <a:lnTo>
                  <a:pt x="1016" y="31671"/>
                </a:lnTo>
                <a:lnTo>
                  <a:pt x="1315" y="32328"/>
                </a:lnTo>
                <a:lnTo>
                  <a:pt x="1614" y="32866"/>
                </a:lnTo>
                <a:lnTo>
                  <a:pt x="2032" y="33403"/>
                </a:lnTo>
                <a:lnTo>
                  <a:pt x="2510" y="33941"/>
                </a:lnTo>
                <a:lnTo>
                  <a:pt x="3108" y="34479"/>
                </a:lnTo>
                <a:lnTo>
                  <a:pt x="3765" y="34957"/>
                </a:lnTo>
                <a:lnTo>
                  <a:pt x="4602" y="35495"/>
                </a:lnTo>
                <a:lnTo>
                  <a:pt x="5498" y="36033"/>
                </a:lnTo>
                <a:lnTo>
                  <a:pt x="6334" y="36511"/>
                </a:lnTo>
                <a:lnTo>
                  <a:pt x="7231" y="36929"/>
                </a:lnTo>
                <a:lnTo>
                  <a:pt x="8187" y="37347"/>
                </a:lnTo>
                <a:lnTo>
                  <a:pt x="9083" y="37706"/>
                </a:lnTo>
                <a:lnTo>
                  <a:pt x="10039" y="38064"/>
                </a:lnTo>
                <a:lnTo>
                  <a:pt x="10995" y="38363"/>
                </a:lnTo>
                <a:lnTo>
                  <a:pt x="12728" y="38781"/>
                </a:lnTo>
                <a:lnTo>
                  <a:pt x="14401" y="39080"/>
                </a:lnTo>
                <a:lnTo>
                  <a:pt x="16134" y="39319"/>
                </a:lnTo>
                <a:lnTo>
                  <a:pt x="17867" y="39379"/>
                </a:lnTo>
                <a:lnTo>
                  <a:pt x="19600" y="39379"/>
                </a:lnTo>
                <a:lnTo>
                  <a:pt x="21273" y="39200"/>
                </a:lnTo>
                <a:lnTo>
                  <a:pt x="23006" y="38961"/>
                </a:lnTo>
                <a:lnTo>
                  <a:pt x="24620" y="38542"/>
                </a:lnTo>
                <a:lnTo>
                  <a:pt x="26293" y="38064"/>
                </a:lnTo>
                <a:lnTo>
                  <a:pt x="27846" y="37467"/>
                </a:lnTo>
                <a:lnTo>
                  <a:pt x="29400" y="36750"/>
                </a:lnTo>
                <a:lnTo>
                  <a:pt x="30894" y="35913"/>
                </a:lnTo>
                <a:lnTo>
                  <a:pt x="32388" y="35017"/>
                </a:lnTo>
                <a:lnTo>
                  <a:pt x="33762" y="33941"/>
                </a:lnTo>
                <a:lnTo>
                  <a:pt x="35077" y="32806"/>
                </a:lnTo>
                <a:lnTo>
                  <a:pt x="36272" y="31551"/>
                </a:lnTo>
                <a:lnTo>
                  <a:pt x="36929" y="30774"/>
                </a:lnTo>
                <a:lnTo>
                  <a:pt x="37527" y="30057"/>
                </a:lnTo>
                <a:lnTo>
                  <a:pt x="38064" y="29280"/>
                </a:lnTo>
                <a:lnTo>
                  <a:pt x="38602" y="28444"/>
                </a:lnTo>
                <a:lnTo>
                  <a:pt x="39080" y="27667"/>
                </a:lnTo>
                <a:lnTo>
                  <a:pt x="39558" y="26830"/>
                </a:lnTo>
                <a:lnTo>
                  <a:pt x="39977" y="25934"/>
                </a:lnTo>
                <a:lnTo>
                  <a:pt x="40335" y="25098"/>
                </a:lnTo>
                <a:lnTo>
                  <a:pt x="41052" y="23305"/>
                </a:lnTo>
                <a:lnTo>
                  <a:pt x="41590" y="21512"/>
                </a:lnTo>
                <a:lnTo>
                  <a:pt x="42008" y="19600"/>
                </a:lnTo>
                <a:lnTo>
                  <a:pt x="42307" y="17688"/>
                </a:lnTo>
                <a:lnTo>
                  <a:pt x="42546" y="15477"/>
                </a:lnTo>
                <a:lnTo>
                  <a:pt x="42606" y="13266"/>
                </a:lnTo>
                <a:lnTo>
                  <a:pt x="42666" y="11055"/>
                </a:lnTo>
                <a:lnTo>
                  <a:pt x="42606" y="8784"/>
                </a:lnTo>
                <a:lnTo>
                  <a:pt x="42486" y="7709"/>
                </a:lnTo>
                <a:lnTo>
                  <a:pt x="42427" y="7111"/>
                </a:lnTo>
                <a:lnTo>
                  <a:pt x="42486" y="6573"/>
                </a:lnTo>
                <a:lnTo>
                  <a:pt x="43024" y="5558"/>
                </a:lnTo>
                <a:lnTo>
                  <a:pt x="43323" y="4781"/>
                </a:lnTo>
                <a:lnTo>
                  <a:pt x="43681" y="3645"/>
                </a:lnTo>
                <a:lnTo>
                  <a:pt x="43801" y="3108"/>
                </a:lnTo>
                <a:lnTo>
                  <a:pt x="43861" y="2570"/>
                </a:lnTo>
                <a:lnTo>
                  <a:pt x="43801" y="2211"/>
                </a:lnTo>
                <a:lnTo>
                  <a:pt x="43741" y="2032"/>
                </a:lnTo>
                <a:lnTo>
                  <a:pt x="43622" y="1912"/>
                </a:lnTo>
                <a:lnTo>
                  <a:pt x="43502" y="1673"/>
                </a:lnTo>
                <a:lnTo>
                  <a:pt x="43383" y="1434"/>
                </a:lnTo>
                <a:lnTo>
                  <a:pt x="43024" y="956"/>
                </a:lnTo>
                <a:lnTo>
                  <a:pt x="42546" y="598"/>
                </a:lnTo>
                <a:lnTo>
                  <a:pt x="41949" y="299"/>
                </a:lnTo>
                <a:lnTo>
                  <a:pt x="41351" y="120"/>
                </a:lnTo>
                <a:lnTo>
                  <a:pt x="40753" y="0"/>
                </a:lnTo>
                <a:close/>
              </a:path>
            </a:pathLst>
          </a:custGeom>
          <a:solidFill>
            <a:srgbClr val="CDC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0"/>
          <p:cNvSpPr/>
          <p:nvPr/>
        </p:nvSpPr>
        <p:spPr>
          <a:xfrm rot="-1232764">
            <a:off x="623232" y="2763432"/>
            <a:ext cx="215203" cy="232183"/>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CDC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0"/>
          <p:cNvSpPr/>
          <p:nvPr/>
        </p:nvSpPr>
        <p:spPr>
          <a:xfrm rot="-2062359">
            <a:off x="255900" y="2566548"/>
            <a:ext cx="280423" cy="718672"/>
          </a:xfrm>
          <a:custGeom>
            <a:avLst/>
            <a:gdLst/>
            <a:ahLst/>
            <a:cxnLst/>
            <a:rect l="l" t="t" r="r" b="b"/>
            <a:pathLst>
              <a:path w="12848" h="32927" extrusionOk="0">
                <a:moveTo>
                  <a:pt x="3825" y="1017"/>
                </a:moveTo>
                <a:lnTo>
                  <a:pt x="3944" y="1256"/>
                </a:lnTo>
                <a:lnTo>
                  <a:pt x="4004" y="1495"/>
                </a:lnTo>
                <a:lnTo>
                  <a:pt x="4004" y="2152"/>
                </a:lnTo>
                <a:lnTo>
                  <a:pt x="4004" y="2750"/>
                </a:lnTo>
                <a:lnTo>
                  <a:pt x="4004" y="3347"/>
                </a:lnTo>
                <a:lnTo>
                  <a:pt x="4183" y="4961"/>
                </a:lnTo>
                <a:lnTo>
                  <a:pt x="4362" y="6574"/>
                </a:lnTo>
                <a:lnTo>
                  <a:pt x="4840" y="9681"/>
                </a:lnTo>
                <a:lnTo>
                  <a:pt x="5319" y="12729"/>
                </a:lnTo>
                <a:lnTo>
                  <a:pt x="4123" y="11653"/>
                </a:lnTo>
                <a:lnTo>
                  <a:pt x="2869" y="10578"/>
                </a:lnTo>
                <a:lnTo>
                  <a:pt x="2151" y="10100"/>
                </a:lnTo>
                <a:lnTo>
                  <a:pt x="1733" y="9801"/>
                </a:lnTo>
                <a:lnTo>
                  <a:pt x="1554" y="9622"/>
                </a:lnTo>
                <a:lnTo>
                  <a:pt x="1494" y="9502"/>
                </a:lnTo>
                <a:lnTo>
                  <a:pt x="1434" y="9323"/>
                </a:lnTo>
                <a:lnTo>
                  <a:pt x="1494" y="9084"/>
                </a:lnTo>
                <a:lnTo>
                  <a:pt x="1614" y="8606"/>
                </a:lnTo>
                <a:lnTo>
                  <a:pt x="1853" y="7709"/>
                </a:lnTo>
                <a:lnTo>
                  <a:pt x="2271" y="5976"/>
                </a:lnTo>
                <a:lnTo>
                  <a:pt x="2749" y="4303"/>
                </a:lnTo>
                <a:lnTo>
                  <a:pt x="3825" y="1017"/>
                </a:lnTo>
                <a:close/>
                <a:moveTo>
                  <a:pt x="4542" y="1973"/>
                </a:moveTo>
                <a:lnTo>
                  <a:pt x="5079" y="2690"/>
                </a:lnTo>
                <a:lnTo>
                  <a:pt x="5617" y="3467"/>
                </a:lnTo>
                <a:lnTo>
                  <a:pt x="6693" y="5020"/>
                </a:lnTo>
                <a:lnTo>
                  <a:pt x="7589" y="6574"/>
                </a:lnTo>
                <a:lnTo>
                  <a:pt x="8486" y="8247"/>
                </a:lnTo>
                <a:lnTo>
                  <a:pt x="9203" y="9920"/>
                </a:lnTo>
                <a:lnTo>
                  <a:pt x="9621" y="10757"/>
                </a:lnTo>
                <a:lnTo>
                  <a:pt x="9800" y="11175"/>
                </a:lnTo>
                <a:lnTo>
                  <a:pt x="9860" y="11534"/>
                </a:lnTo>
                <a:lnTo>
                  <a:pt x="9800" y="11952"/>
                </a:lnTo>
                <a:lnTo>
                  <a:pt x="9621" y="12251"/>
                </a:lnTo>
                <a:lnTo>
                  <a:pt x="9083" y="12968"/>
                </a:lnTo>
                <a:lnTo>
                  <a:pt x="7888" y="14581"/>
                </a:lnTo>
                <a:lnTo>
                  <a:pt x="6633" y="16254"/>
                </a:lnTo>
                <a:lnTo>
                  <a:pt x="6334" y="14521"/>
                </a:lnTo>
                <a:lnTo>
                  <a:pt x="6095" y="12789"/>
                </a:lnTo>
                <a:lnTo>
                  <a:pt x="5617" y="9203"/>
                </a:lnTo>
                <a:lnTo>
                  <a:pt x="5139" y="5558"/>
                </a:lnTo>
                <a:lnTo>
                  <a:pt x="4840" y="3766"/>
                </a:lnTo>
                <a:lnTo>
                  <a:pt x="4542" y="1973"/>
                </a:lnTo>
                <a:close/>
                <a:moveTo>
                  <a:pt x="1375" y="9980"/>
                </a:moveTo>
                <a:lnTo>
                  <a:pt x="2630" y="11354"/>
                </a:lnTo>
                <a:lnTo>
                  <a:pt x="3944" y="12609"/>
                </a:lnTo>
                <a:lnTo>
                  <a:pt x="4601" y="13267"/>
                </a:lnTo>
                <a:lnTo>
                  <a:pt x="5139" y="13864"/>
                </a:lnTo>
                <a:lnTo>
                  <a:pt x="5319" y="14163"/>
                </a:lnTo>
                <a:lnTo>
                  <a:pt x="5498" y="14521"/>
                </a:lnTo>
                <a:lnTo>
                  <a:pt x="5677" y="14940"/>
                </a:lnTo>
                <a:lnTo>
                  <a:pt x="5737" y="15418"/>
                </a:lnTo>
                <a:lnTo>
                  <a:pt x="6394" y="18884"/>
                </a:lnTo>
                <a:lnTo>
                  <a:pt x="7111" y="22290"/>
                </a:lnTo>
                <a:lnTo>
                  <a:pt x="3406" y="20198"/>
                </a:lnTo>
                <a:lnTo>
                  <a:pt x="2570" y="19780"/>
                </a:lnTo>
                <a:lnTo>
                  <a:pt x="2151" y="19541"/>
                </a:lnTo>
                <a:lnTo>
                  <a:pt x="1793" y="19302"/>
                </a:lnTo>
                <a:lnTo>
                  <a:pt x="1375" y="19003"/>
                </a:lnTo>
                <a:lnTo>
                  <a:pt x="1195" y="18824"/>
                </a:lnTo>
                <a:lnTo>
                  <a:pt x="1136" y="18704"/>
                </a:lnTo>
                <a:lnTo>
                  <a:pt x="1016" y="18346"/>
                </a:lnTo>
                <a:lnTo>
                  <a:pt x="956" y="17689"/>
                </a:lnTo>
                <a:lnTo>
                  <a:pt x="897" y="16732"/>
                </a:lnTo>
                <a:lnTo>
                  <a:pt x="837" y="15776"/>
                </a:lnTo>
                <a:lnTo>
                  <a:pt x="897" y="13864"/>
                </a:lnTo>
                <a:lnTo>
                  <a:pt x="1076" y="11892"/>
                </a:lnTo>
                <a:lnTo>
                  <a:pt x="1375" y="9980"/>
                </a:lnTo>
                <a:close/>
                <a:moveTo>
                  <a:pt x="10218" y="12669"/>
                </a:moveTo>
                <a:lnTo>
                  <a:pt x="10577" y="13864"/>
                </a:lnTo>
                <a:lnTo>
                  <a:pt x="10936" y="15059"/>
                </a:lnTo>
                <a:lnTo>
                  <a:pt x="11294" y="16613"/>
                </a:lnTo>
                <a:lnTo>
                  <a:pt x="11593" y="18286"/>
                </a:lnTo>
                <a:lnTo>
                  <a:pt x="11712" y="19123"/>
                </a:lnTo>
                <a:lnTo>
                  <a:pt x="11832" y="19959"/>
                </a:lnTo>
                <a:lnTo>
                  <a:pt x="11832" y="20796"/>
                </a:lnTo>
                <a:lnTo>
                  <a:pt x="11772" y="21573"/>
                </a:lnTo>
                <a:lnTo>
                  <a:pt x="11712" y="22110"/>
                </a:lnTo>
                <a:lnTo>
                  <a:pt x="11593" y="22349"/>
                </a:lnTo>
                <a:lnTo>
                  <a:pt x="11473" y="22469"/>
                </a:lnTo>
                <a:lnTo>
                  <a:pt x="11175" y="22827"/>
                </a:lnTo>
                <a:lnTo>
                  <a:pt x="10696" y="23246"/>
                </a:lnTo>
                <a:lnTo>
                  <a:pt x="9621" y="24321"/>
                </a:lnTo>
                <a:lnTo>
                  <a:pt x="9143" y="24859"/>
                </a:lnTo>
                <a:lnTo>
                  <a:pt x="8665" y="25457"/>
                </a:lnTo>
                <a:lnTo>
                  <a:pt x="7828" y="21871"/>
                </a:lnTo>
                <a:lnTo>
                  <a:pt x="7051" y="18286"/>
                </a:lnTo>
                <a:lnTo>
                  <a:pt x="6872" y="17449"/>
                </a:lnTo>
                <a:lnTo>
                  <a:pt x="6812" y="17210"/>
                </a:lnTo>
                <a:lnTo>
                  <a:pt x="6812" y="16912"/>
                </a:lnTo>
                <a:lnTo>
                  <a:pt x="6872" y="16673"/>
                </a:lnTo>
                <a:lnTo>
                  <a:pt x="6992" y="16434"/>
                </a:lnTo>
                <a:lnTo>
                  <a:pt x="7231" y="16135"/>
                </a:lnTo>
                <a:lnTo>
                  <a:pt x="7470" y="15836"/>
                </a:lnTo>
                <a:lnTo>
                  <a:pt x="8904" y="14282"/>
                </a:lnTo>
                <a:lnTo>
                  <a:pt x="10218" y="12669"/>
                </a:lnTo>
                <a:close/>
                <a:moveTo>
                  <a:pt x="1375" y="19959"/>
                </a:moveTo>
                <a:lnTo>
                  <a:pt x="1972" y="20437"/>
                </a:lnTo>
                <a:lnTo>
                  <a:pt x="2689" y="20915"/>
                </a:lnTo>
                <a:lnTo>
                  <a:pt x="4064" y="21692"/>
                </a:lnTo>
                <a:lnTo>
                  <a:pt x="5498" y="22469"/>
                </a:lnTo>
                <a:lnTo>
                  <a:pt x="6215" y="22887"/>
                </a:lnTo>
                <a:lnTo>
                  <a:pt x="6812" y="23365"/>
                </a:lnTo>
                <a:lnTo>
                  <a:pt x="7111" y="23604"/>
                </a:lnTo>
                <a:lnTo>
                  <a:pt x="7290" y="23903"/>
                </a:lnTo>
                <a:lnTo>
                  <a:pt x="7529" y="24202"/>
                </a:lnTo>
                <a:lnTo>
                  <a:pt x="7709" y="24620"/>
                </a:lnTo>
                <a:lnTo>
                  <a:pt x="8007" y="25516"/>
                </a:lnTo>
                <a:lnTo>
                  <a:pt x="8247" y="26473"/>
                </a:lnTo>
                <a:lnTo>
                  <a:pt x="8665" y="28504"/>
                </a:lnTo>
                <a:lnTo>
                  <a:pt x="8844" y="29401"/>
                </a:lnTo>
                <a:lnTo>
                  <a:pt x="9023" y="30177"/>
                </a:lnTo>
                <a:lnTo>
                  <a:pt x="9023" y="30177"/>
                </a:lnTo>
                <a:lnTo>
                  <a:pt x="6633" y="27847"/>
                </a:lnTo>
                <a:lnTo>
                  <a:pt x="5498" y="26652"/>
                </a:lnTo>
                <a:lnTo>
                  <a:pt x="4362" y="25397"/>
                </a:lnTo>
                <a:lnTo>
                  <a:pt x="3466" y="24142"/>
                </a:lnTo>
                <a:lnTo>
                  <a:pt x="2988" y="23485"/>
                </a:lnTo>
                <a:lnTo>
                  <a:pt x="2570" y="22827"/>
                </a:lnTo>
                <a:lnTo>
                  <a:pt x="2211" y="22110"/>
                </a:lnTo>
                <a:lnTo>
                  <a:pt x="1912" y="21453"/>
                </a:lnTo>
                <a:lnTo>
                  <a:pt x="1614" y="20676"/>
                </a:lnTo>
                <a:lnTo>
                  <a:pt x="1375" y="19959"/>
                </a:lnTo>
                <a:close/>
                <a:moveTo>
                  <a:pt x="11832" y="23485"/>
                </a:moveTo>
                <a:lnTo>
                  <a:pt x="11712" y="25636"/>
                </a:lnTo>
                <a:lnTo>
                  <a:pt x="11473" y="27727"/>
                </a:lnTo>
                <a:lnTo>
                  <a:pt x="11055" y="29759"/>
                </a:lnTo>
                <a:lnTo>
                  <a:pt x="10577" y="31850"/>
                </a:lnTo>
                <a:lnTo>
                  <a:pt x="10278" y="31432"/>
                </a:lnTo>
                <a:lnTo>
                  <a:pt x="9979" y="30835"/>
                </a:lnTo>
                <a:lnTo>
                  <a:pt x="9740" y="30237"/>
                </a:lnTo>
                <a:lnTo>
                  <a:pt x="9501" y="29520"/>
                </a:lnTo>
                <a:lnTo>
                  <a:pt x="9203" y="28086"/>
                </a:lnTo>
                <a:lnTo>
                  <a:pt x="9083" y="27429"/>
                </a:lnTo>
                <a:lnTo>
                  <a:pt x="9023" y="26891"/>
                </a:lnTo>
                <a:lnTo>
                  <a:pt x="9023" y="26293"/>
                </a:lnTo>
                <a:lnTo>
                  <a:pt x="9023" y="26114"/>
                </a:lnTo>
                <a:lnTo>
                  <a:pt x="9083" y="25994"/>
                </a:lnTo>
                <a:lnTo>
                  <a:pt x="9382" y="25755"/>
                </a:lnTo>
                <a:lnTo>
                  <a:pt x="9920" y="25337"/>
                </a:lnTo>
                <a:lnTo>
                  <a:pt x="10876" y="24441"/>
                </a:lnTo>
                <a:lnTo>
                  <a:pt x="11832" y="23485"/>
                </a:lnTo>
                <a:close/>
                <a:moveTo>
                  <a:pt x="3526" y="1"/>
                </a:moveTo>
                <a:lnTo>
                  <a:pt x="3586" y="61"/>
                </a:lnTo>
                <a:lnTo>
                  <a:pt x="3586" y="120"/>
                </a:lnTo>
                <a:lnTo>
                  <a:pt x="3586" y="479"/>
                </a:lnTo>
                <a:lnTo>
                  <a:pt x="3466" y="897"/>
                </a:lnTo>
                <a:lnTo>
                  <a:pt x="3287" y="1375"/>
                </a:lnTo>
                <a:lnTo>
                  <a:pt x="2809" y="2391"/>
                </a:lnTo>
                <a:lnTo>
                  <a:pt x="2570" y="2989"/>
                </a:lnTo>
                <a:lnTo>
                  <a:pt x="1853" y="4841"/>
                </a:lnTo>
                <a:lnTo>
                  <a:pt x="1315" y="6813"/>
                </a:lnTo>
                <a:lnTo>
                  <a:pt x="956" y="8247"/>
                </a:lnTo>
                <a:lnTo>
                  <a:pt x="658" y="9681"/>
                </a:lnTo>
                <a:lnTo>
                  <a:pt x="419" y="11115"/>
                </a:lnTo>
                <a:lnTo>
                  <a:pt x="239" y="12609"/>
                </a:lnTo>
                <a:lnTo>
                  <a:pt x="60" y="14521"/>
                </a:lnTo>
                <a:lnTo>
                  <a:pt x="0" y="15478"/>
                </a:lnTo>
                <a:lnTo>
                  <a:pt x="60" y="16434"/>
                </a:lnTo>
                <a:lnTo>
                  <a:pt x="120" y="17330"/>
                </a:lnTo>
                <a:lnTo>
                  <a:pt x="180" y="18226"/>
                </a:lnTo>
                <a:lnTo>
                  <a:pt x="359" y="19063"/>
                </a:lnTo>
                <a:lnTo>
                  <a:pt x="538" y="19899"/>
                </a:lnTo>
                <a:lnTo>
                  <a:pt x="777" y="20736"/>
                </a:lnTo>
                <a:lnTo>
                  <a:pt x="1076" y="21573"/>
                </a:lnTo>
                <a:lnTo>
                  <a:pt x="1375" y="22409"/>
                </a:lnTo>
                <a:lnTo>
                  <a:pt x="1793" y="23246"/>
                </a:lnTo>
                <a:lnTo>
                  <a:pt x="2211" y="24023"/>
                </a:lnTo>
                <a:lnTo>
                  <a:pt x="2689" y="24799"/>
                </a:lnTo>
                <a:lnTo>
                  <a:pt x="3227" y="25636"/>
                </a:lnTo>
                <a:lnTo>
                  <a:pt x="3825" y="26413"/>
                </a:lnTo>
                <a:lnTo>
                  <a:pt x="5020" y="27847"/>
                </a:lnTo>
                <a:lnTo>
                  <a:pt x="6215" y="29221"/>
                </a:lnTo>
                <a:lnTo>
                  <a:pt x="7529" y="30596"/>
                </a:lnTo>
                <a:lnTo>
                  <a:pt x="8187" y="31193"/>
                </a:lnTo>
                <a:lnTo>
                  <a:pt x="8904" y="31850"/>
                </a:lnTo>
                <a:lnTo>
                  <a:pt x="9083" y="32030"/>
                </a:lnTo>
                <a:lnTo>
                  <a:pt x="9382" y="32329"/>
                </a:lnTo>
                <a:lnTo>
                  <a:pt x="9621" y="32627"/>
                </a:lnTo>
                <a:lnTo>
                  <a:pt x="9800" y="32807"/>
                </a:lnTo>
                <a:lnTo>
                  <a:pt x="10099" y="32926"/>
                </a:lnTo>
                <a:lnTo>
                  <a:pt x="10159" y="32926"/>
                </a:lnTo>
                <a:lnTo>
                  <a:pt x="10278" y="32807"/>
                </a:lnTo>
                <a:lnTo>
                  <a:pt x="10577" y="32687"/>
                </a:lnTo>
                <a:lnTo>
                  <a:pt x="10876" y="32627"/>
                </a:lnTo>
                <a:lnTo>
                  <a:pt x="11115" y="32508"/>
                </a:lnTo>
                <a:lnTo>
                  <a:pt x="11294" y="32329"/>
                </a:lnTo>
                <a:lnTo>
                  <a:pt x="11414" y="32149"/>
                </a:lnTo>
                <a:lnTo>
                  <a:pt x="11593" y="31671"/>
                </a:lnTo>
                <a:lnTo>
                  <a:pt x="11772" y="30954"/>
                </a:lnTo>
                <a:lnTo>
                  <a:pt x="12190" y="28982"/>
                </a:lnTo>
                <a:lnTo>
                  <a:pt x="12549" y="26951"/>
                </a:lnTo>
                <a:lnTo>
                  <a:pt x="12728" y="24919"/>
                </a:lnTo>
                <a:lnTo>
                  <a:pt x="12848" y="22887"/>
                </a:lnTo>
                <a:lnTo>
                  <a:pt x="12788" y="20856"/>
                </a:lnTo>
                <a:lnTo>
                  <a:pt x="12609" y="18824"/>
                </a:lnTo>
                <a:lnTo>
                  <a:pt x="12310" y="16792"/>
                </a:lnTo>
                <a:lnTo>
                  <a:pt x="11892" y="14820"/>
                </a:lnTo>
                <a:lnTo>
                  <a:pt x="11354" y="12669"/>
                </a:lnTo>
                <a:lnTo>
                  <a:pt x="10995" y="11593"/>
                </a:lnTo>
                <a:lnTo>
                  <a:pt x="10637" y="10578"/>
                </a:lnTo>
                <a:lnTo>
                  <a:pt x="10218" y="9562"/>
                </a:lnTo>
                <a:lnTo>
                  <a:pt x="9800" y="8546"/>
                </a:lnTo>
                <a:lnTo>
                  <a:pt x="9322" y="7530"/>
                </a:lnTo>
                <a:lnTo>
                  <a:pt x="8784" y="6514"/>
                </a:lnTo>
                <a:lnTo>
                  <a:pt x="7828" y="4781"/>
                </a:lnTo>
                <a:lnTo>
                  <a:pt x="7231" y="3766"/>
                </a:lnTo>
                <a:lnTo>
                  <a:pt x="6633" y="2809"/>
                </a:lnTo>
                <a:lnTo>
                  <a:pt x="5916" y="1853"/>
                </a:lnTo>
                <a:lnTo>
                  <a:pt x="5139" y="1077"/>
                </a:lnTo>
                <a:lnTo>
                  <a:pt x="4781" y="718"/>
                </a:lnTo>
                <a:lnTo>
                  <a:pt x="4362" y="419"/>
                </a:lnTo>
                <a:lnTo>
                  <a:pt x="3944" y="180"/>
                </a:lnTo>
                <a:lnTo>
                  <a:pt x="3526" y="1"/>
                </a:lnTo>
                <a:close/>
              </a:path>
            </a:pathLst>
          </a:custGeom>
          <a:solidFill>
            <a:srgbClr val="CDC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0"/>
          <p:cNvSpPr/>
          <p:nvPr/>
        </p:nvSpPr>
        <p:spPr>
          <a:xfrm>
            <a:off x="589320" y="190936"/>
            <a:ext cx="447347" cy="341714"/>
          </a:xfrm>
          <a:custGeom>
            <a:avLst/>
            <a:gdLst/>
            <a:ahLst/>
            <a:cxnLst/>
            <a:rect l="l" t="t" r="r" b="b"/>
            <a:pathLst>
              <a:path w="20497" h="15657" extrusionOk="0">
                <a:moveTo>
                  <a:pt x="5199" y="1793"/>
                </a:moveTo>
                <a:lnTo>
                  <a:pt x="3944" y="1853"/>
                </a:lnTo>
                <a:lnTo>
                  <a:pt x="3347" y="1912"/>
                </a:lnTo>
                <a:lnTo>
                  <a:pt x="2809" y="2032"/>
                </a:lnTo>
                <a:lnTo>
                  <a:pt x="2451" y="2152"/>
                </a:lnTo>
                <a:lnTo>
                  <a:pt x="2331" y="2271"/>
                </a:lnTo>
                <a:lnTo>
                  <a:pt x="2271" y="2391"/>
                </a:lnTo>
                <a:lnTo>
                  <a:pt x="2331" y="2510"/>
                </a:lnTo>
                <a:lnTo>
                  <a:pt x="2510" y="2630"/>
                </a:lnTo>
                <a:lnTo>
                  <a:pt x="2690" y="2689"/>
                </a:lnTo>
                <a:lnTo>
                  <a:pt x="2929" y="2749"/>
                </a:lnTo>
                <a:lnTo>
                  <a:pt x="3586" y="2689"/>
                </a:lnTo>
                <a:lnTo>
                  <a:pt x="4303" y="2570"/>
                </a:lnTo>
                <a:lnTo>
                  <a:pt x="5020" y="2391"/>
                </a:lnTo>
                <a:lnTo>
                  <a:pt x="5558" y="2152"/>
                </a:lnTo>
                <a:lnTo>
                  <a:pt x="5916" y="1972"/>
                </a:lnTo>
                <a:lnTo>
                  <a:pt x="5916" y="1912"/>
                </a:lnTo>
                <a:lnTo>
                  <a:pt x="5916" y="1853"/>
                </a:lnTo>
                <a:lnTo>
                  <a:pt x="5618" y="1793"/>
                </a:lnTo>
                <a:close/>
                <a:moveTo>
                  <a:pt x="5618" y="777"/>
                </a:moveTo>
                <a:lnTo>
                  <a:pt x="6275" y="837"/>
                </a:lnTo>
                <a:lnTo>
                  <a:pt x="6872" y="1076"/>
                </a:lnTo>
                <a:lnTo>
                  <a:pt x="7111" y="1195"/>
                </a:lnTo>
                <a:lnTo>
                  <a:pt x="7350" y="1375"/>
                </a:lnTo>
                <a:lnTo>
                  <a:pt x="7590" y="1554"/>
                </a:lnTo>
                <a:lnTo>
                  <a:pt x="7769" y="1793"/>
                </a:lnTo>
                <a:lnTo>
                  <a:pt x="7888" y="2032"/>
                </a:lnTo>
                <a:lnTo>
                  <a:pt x="8008" y="2331"/>
                </a:lnTo>
                <a:lnTo>
                  <a:pt x="8127" y="2630"/>
                </a:lnTo>
                <a:lnTo>
                  <a:pt x="8127" y="2988"/>
                </a:lnTo>
                <a:lnTo>
                  <a:pt x="8127" y="3347"/>
                </a:lnTo>
                <a:lnTo>
                  <a:pt x="8068" y="3705"/>
                </a:lnTo>
                <a:lnTo>
                  <a:pt x="8008" y="4004"/>
                </a:lnTo>
                <a:lnTo>
                  <a:pt x="7888" y="4303"/>
                </a:lnTo>
                <a:lnTo>
                  <a:pt x="7590" y="4900"/>
                </a:lnTo>
                <a:lnTo>
                  <a:pt x="7171" y="5378"/>
                </a:lnTo>
                <a:lnTo>
                  <a:pt x="6633" y="5737"/>
                </a:lnTo>
                <a:lnTo>
                  <a:pt x="6096" y="6095"/>
                </a:lnTo>
                <a:lnTo>
                  <a:pt x="5438" y="6334"/>
                </a:lnTo>
                <a:lnTo>
                  <a:pt x="4841" y="6514"/>
                </a:lnTo>
                <a:lnTo>
                  <a:pt x="4183" y="6573"/>
                </a:lnTo>
                <a:lnTo>
                  <a:pt x="3526" y="6514"/>
                </a:lnTo>
                <a:lnTo>
                  <a:pt x="2869" y="6394"/>
                </a:lnTo>
                <a:lnTo>
                  <a:pt x="2331" y="6215"/>
                </a:lnTo>
                <a:lnTo>
                  <a:pt x="1853" y="5856"/>
                </a:lnTo>
                <a:lnTo>
                  <a:pt x="1614" y="5677"/>
                </a:lnTo>
                <a:lnTo>
                  <a:pt x="1435" y="5438"/>
                </a:lnTo>
                <a:lnTo>
                  <a:pt x="1255" y="5199"/>
                </a:lnTo>
                <a:lnTo>
                  <a:pt x="1076" y="4900"/>
                </a:lnTo>
                <a:lnTo>
                  <a:pt x="1016" y="4601"/>
                </a:lnTo>
                <a:lnTo>
                  <a:pt x="897" y="4243"/>
                </a:lnTo>
                <a:lnTo>
                  <a:pt x="897" y="3944"/>
                </a:lnTo>
                <a:lnTo>
                  <a:pt x="897" y="3645"/>
                </a:lnTo>
                <a:lnTo>
                  <a:pt x="957" y="3347"/>
                </a:lnTo>
                <a:lnTo>
                  <a:pt x="1016" y="3048"/>
                </a:lnTo>
                <a:lnTo>
                  <a:pt x="1196" y="2749"/>
                </a:lnTo>
                <a:lnTo>
                  <a:pt x="1375" y="2510"/>
                </a:lnTo>
                <a:lnTo>
                  <a:pt x="1793" y="2032"/>
                </a:lnTo>
                <a:lnTo>
                  <a:pt x="2271" y="1614"/>
                </a:lnTo>
                <a:lnTo>
                  <a:pt x="2929" y="1315"/>
                </a:lnTo>
                <a:lnTo>
                  <a:pt x="3586" y="1016"/>
                </a:lnTo>
                <a:lnTo>
                  <a:pt x="4243" y="837"/>
                </a:lnTo>
                <a:lnTo>
                  <a:pt x="4960" y="777"/>
                </a:lnTo>
                <a:close/>
                <a:moveTo>
                  <a:pt x="4721" y="0"/>
                </a:moveTo>
                <a:lnTo>
                  <a:pt x="4243" y="60"/>
                </a:lnTo>
                <a:lnTo>
                  <a:pt x="3885" y="120"/>
                </a:lnTo>
                <a:lnTo>
                  <a:pt x="3765" y="180"/>
                </a:lnTo>
                <a:lnTo>
                  <a:pt x="3705" y="299"/>
                </a:lnTo>
                <a:lnTo>
                  <a:pt x="3765" y="359"/>
                </a:lnTo>
                <a:lnTo>
                  <a:pt x="3825" y="478"/>
                </a:lnTo>
                <a:lnTo>
                  <a:pt x="3227" y="598"/>
                </a:lnTo>
                <a:lnTo>
                  <a:pt x="2570" y="777"/>
                </a:lnTo>
                <a:lnTo>
                  <a:pt x="2032" y="1016"/>
                </a:lnTo>
                <a:lnTo>
                  <a:pt x="1554" y="1315"/>
                </a:lnTo>
                <a:lnTo>
                  <a:pt x="1076" y="1733"/>
                </a:lnTo>
                <a:lnTo>
                  <a:pt x="718" y="2152"/>
                </a:lnTo>
                <a:lnTo>
                  <a:pt x="419" y="2630"/>
                </a:lnTo>
                <a:lnTo>
                  <a:pt x="180" y="3108"/>
                </a:lnTo>
                <a:lnTo>
                  <a:pt x="60" y="3645"/>
                </a:lnTo>
                <a:lnTo>
                  <a:pt x="1" y="4123"/>
                </a:lnTo>
                <a:lnTo>
                  <a:pt x="60" y="4661"/>
                </a:lnTo>
                <a:lnTo>
                  <a:pt x="180" y="5139"/>
                </a:lnTo>
                <a:lnTo>
                  <a:pt x="479" y="5617"/>
                </a:lnTo>
                <a:lnTo>
                  <a:pt x="837" y="6095"/>
                </a:lnTo>
                <a:lnTo>
                  <a:pt x="1375" y="6454"/>
                </a:lnTo>
                <a:lnTo>
                  <a:pt x="1973" y="6812"/>
                </a:lnTo>
                <a:lnTo>
                  <a:pt x="2570" y="7051"/>
                </a:lnTo>
                <a:lnTo>
                  <a:pt x="3168" y="7171"/>
                </a:lnTo>
                <a:lnTo>
                  <a:pt x="3765" y="7290"/>
                </a:lnTo>
                <a:lnTo>
                  <a:pt x="4901" y="7290"/>
                </a:lnTo>
                <a:lnTo>
                  <a:pt x="5438" y="7171"/>
                </a:lnTo>
                <a:lnTo>
                  <a:pt x="5976" y="6992"/>
                </a:lnTo>
                <a:lnTo>
                  <a:pt x="6514" y="6753"/>
                </a:lnTo>
                <a:lnTo>
                  <a:pt x="6992" y="6514"/>
                </a:lnTo>
                <a:lnTo>
                  <a:pt x="7410" y="6155"/>
                </a:lnTo>
                <a:lnTo>
                  <a:pt x="7829" y="5797"/>
                </a:lnTo>
                <a:lnTo>
                  <a:pt x="8127" y="5319"/>
                </a:lnTo>
                <a:lnTo>
                  <a:pt x="8426" y="4840"/>
                </a:lnTo>
                <a:lnTo>
                  <a:pt x="8605" y="4303"/>
                </a:lnTo>
                <a:lnTo>
                  <a:pt x="8725" y="3645"/>
                </a:lnTo>
                <a:lnTo>
                  <a:pt x="8785" y="3048"/>
                </a:lnTo>
                <a:lnTo>
                  <a:pt x="8785" y="2450"/>
                </a:lnTo>
                <a:lnTo>
                  <a:pt x="8665" y="1912"/>
                </a:lnTo>
                <a:lnTo>
                  <a:pt x="8426" y="1434"/>
                </a:lnTo>
                <a:lnTo>
                  <a:pt x="8127" y="1016"/>
                </a:lnTo>
                <a:lnTo>
                  <a:pt x="7769" y="717"/>
                </a:lnTo>
                <a:lnTo>
                  <a:pt x="7350" y="419"/>
                </a:lnTo>
                <a:lnTo>
                  <a:pt x="6872" y="180"/>
                </a:lnTo>
                <a:lnTo>
                  <a:pt x="6335" y="60"/>
                </a:lnTo>
                <a:lnTo>
                  <a:pt x="5737" y="0"/>
                </a:lnTo>
                <a:close/>
                <a:moveTo>
                  <a:pt x="16553" y="7290"/>
                </a:moveTo>
                <a:lnTo>
                  <a:pt x="16254" y="7410"/>
                </a:lnTo>
                <a:lnTo>
                  <a:pt x="16075" y="7470"/>
                </a:lnTo>
                <a:lnTo>
                  <a:pt x="15895" y="7649"/>
                </a:lnTo>
                <a:lnTo>
                  <a:pt x="15776" y="7768"/>
                </a:lnTo>
                <a:lnTo>
                  <a:pt x="15716" y="7948"/>
                </a:lnTo>
                <a:lnTo>
                  <a:pt x="15716" y="8127"/>
                </a:lnTo>
                <a:lnTo>
                  <a:pt x="15776" y="8366"/>
                </a:lnTo>
                <a:lnTo>
                  <a:pt x="15836" y="8545"/>
                </a:lnTo>
                <a:lnTo>
                  <a:pt x="16015" y="8904"/>
                </a:lnTo>
                <a:lnTo>
                  <a:pt x="16374" y="9203"/>
                </a:lnTo>
                <a:lnTo>
                  <a:pt x="16613" y="9322"/>
                </a:lnTo>
                <a:lnTo>
                  <a:pt x="16792" y="9442"/>
                </a:lnTo>
                <a:lnTo>
                  <a:pt x="17031" y="9442"/>
                </a:lnTo>
                <a:lnTo>
                  <a:pt x="17270" y="9501"/>
                </a:lnTo>
                <a:lnTo>
                  <a:pt x="17628" y="9442"/>
                </a:lnTo>
                <a:lnTo>
                  <a:pt x="17867" y="9322"/>
                </a:lnTo>
                <a:lnTo>
                  <a:pt x="18047" y="9203"/>
                </a:lnTo>
                <a:lnTo>
                  <a:pt x="18166" y="9083"/>
                </a:lnTo>
                <a:lnTo>
                  <a:pt x="18226" y="8904"/>
                </a:lnTo>
                <a:lnTo>
                  <a:pt x="18226" y="8665"/>
                </a:lnTo>
                <a:lnTo>
                  <a:pt x="18166" y="8486"/>
                </a:lnTo>
                <a:lnTo>
                  <a:pt x="18106" y="8247"/>
                </a:lnTo>
                <a:lnTo>
                  <a:pt x="17808" y="7888"/>
                </a:lnTo>
                <a:lnTo>
                  <a:pt x="17449" y="7529"/>
                </a:lnTo>
                <a:lnTo>
                  <a:pt x="17210" y="7410"/>
                </a:lnTo>
                <a:lnTo>
                  <a:pt x="17031" y="7350"/>
                </a:lnTo>
                <a:lnTo>
                  <a:pt x="16792" y="7290"/>
                </a:lnTo>
                <a:close/>
                <a:moveTo>
                  <a:pt x="16374" y="6215"/>
                </a:moveTo>
                <a:lnTo>
                  <a:pt x="16732" y="6275"/>
                </a:lnTo>
                <a:lnTo>
                  <a:pt x="17031" y="6334"/>
                </a:lnTo>
                <a:lnTo>
                  <a:pt x="17748" y="6633"/>
                </a:lnTo>
                <a:lnTo>
                  <a:pt x="18345" y="6992"/>
                </a:lnTo>
                <a:lnTo>
                  <a:pt x="18943" y="7470"/>
                </a:lnTo>
                <a:lnTo>
                  <a:pt x="19421" y="8008"/>
                </a:lnTo>
                <a:lnTo>
                  <a:pt x="19600" y="8306"/>
                </a:lnTo>
                <a:lnTo>
                  <a:pt x="19720" y="8605"/>
                </a:lnTo>
                <a:lnTo>
                  <a:pt x="19839" y="8904"/>
                </a:lnTo>
                <a:lnTo>
                  <a:pt x="19899" y="9262"/>
                </a:lnTo>
                <a:lnTo>
                  <a:pt x="19959" y="9621"/>
                </a:lnTo>
                <a:lnTo>
                  <a:pt x="19899" y="9979"/>
                </a:lnTo>
                <a:lnTo>
                  <a:pt x="19839" y="10398"/>
                </a:lnTo>
                <a:lnTo>
                  <a:pt x="19720" y="10756"/>
                </a:lnTo>
                <a:lnTo>
                  <a:pt x="19541" y="11115"/>
                </a:lnTo>
                <a:lnTo>
                  <a:pt x="19361" y="11473"/>
                </a:lnTo>
                <a:lnTo>
                  <a:pt x="19122" y="11772"/>
                </a:lnTo>
                <a:lnTo>
                  <a:pt x="18883" y="12071"/>
                </a:lnTo>
                <a:lnTo>
                  <a:pt x="18584" y="12310"/>
                </a:lnTo>
                <a:lnTo>
                  <a:pt x="18286" y="12549"/>
                </a:lnTo>
                <a:lnTo>
                  <a:pt x="17628" y="12848"/>
                </a:lnTo>
                <a:lnTo>
                  <a:pt x="16911" y="13087"/>
                </a:lnTo>
                <a:lnTo>
                  <a:pt x="16194" y="13206"/>
                </a:lnTo>
                <a:lnTo>
                  <a:pt x="15417" y="13206"/>
                </a:lnTo>
                <a:lnTo>
                  <a:pt x="14700" y="13146"/>
                </a:lnTo>
                <a:lnTo>
                  <a:pt x="13983" y="12907"/>
                </a:lnTo>
                <a:lnTo>
                  <a:pt x="13386" y="12609"/>
                </a:lnTo>
                <a:lnTo>
                  <a:pt x="12848" y="12190"/>
                </a:lnTo>
                <a:lnTo>
                  <a:pt x="12609" y="11951"/>
                </a:lnTo>
                <a:lnTo>
                  <a:pt x="12430" y="11712"/>
                </a:lnTo>
                <a:lnTo>
                  <a:pt x="12250" y="11414"/>
                </a:lnTo>
                <a:lnTo>
                  <a:pt x="12131" y="11115"/>
                </a:lnTo>
                <a:lnTo>
                  <a:pt x="12011" y="10816"/>
                </a:lnTo>
                <a:lnTo>
                  <a:pt x="12011" y="10457"/>
                </a:lnTo>
                <a:lnTo>
                  <a:pt x="12011" y="10099"/>
                </a:lnTo>
                <a:lnTo>
                  <a:pt x="12011" y="9681"/>
                </a:lnTo>
                <a:lnTo>
                  <a:pt x="12131" y="9262"/>
                </a:lnTo>
                <a:lnTo>
                  <a:pt x="12250" y="8844"/>
                </a:lnTo>
                <a:lnTo>
                  <a:pt x="12430" y="8486"/>
                </a:lnTo>
                <a:lnTo>
                  <a:pt x="12609" y="8187"/>
                </a:lnTo>
                <a:lnTo>
                  <a:pt x="13087" y="7529"/>
                </a:lnTo>
                <a:lnTo>
                  <a:pt x="13625" y="7051"/>
                </a:lnTo>
                <a:lnTo>
                  <a:pt x="14282" y="6633"/>
                </a:lnTo>
                <a:lnTo>
                  <a:pt x="14939" y="6334"/>
                </a:lnTo>
                <a:lnTo>
                  <a:pt x="15656" y="6215"/>
                </a:lnTo>
                <a:close/>
                <a:moveTo>
                  <a:pt x="16433" y="5797"/>
                </a:moveTo>
                <a:lnTo>
                  <a:pt x="15477" y="5856"/>
                </a:lnTo>
                <a:lnTo>
                  <a:pt x="14641" y="6036"/>
                </a:lnTo>
                <a:lnTo>
                  <a:pt x="14222" y="6155"/>
                </a:lnTo>
                <a:lnTo>
                  <a:pt x="13804" y="6334"/>
                </a:lnTo>
                <a:lnTo>
                  <a:pt x="13446" y="6514"/>
                </a:lnTo>
                <a:lnTo>
                  <a:pt x="13087" y="6753"/>
                </a:lnTo>
                <a:lnTo>
                  <a:pt x="12728" y="7051"/>
                </a:lnTo>
                <a:lnTo>
                  <a:pt x="12430" y="7350"/>
                </a:lnTo>
                <a:lnTo>
                  <a:pt x="12131" y="7709"/>
                </a:lnTo>
                <a:lnTo>
                  <a:pt x="11892" y="8127"/>
                </a:lnTo>
                <a:lnTo>
                  <a:pt x="11713" y="8605"/>
                </a:lnTo>
                <a:lnTo>
                  <a:pt x="11533" y="9143"/>
                </a:lnTo>
                <a:lnTo>
                  <a:pt x="11414" y="9561"/>
                </a:lnTo>
                <a:lnTo>
                  <a:pt x="11354" y="9979"/>
                </a:lnTo>
                <a:lnTo>
                  <a:pt x="11354" y="10398"/>
                </a:lnTo>
                <a:lnTo>
                  <a:pt x="11414" y="10816"/>
                </a:lnTo>
                <a:lnTo>
                  <a:pt x="11533" y="11175"/>
                </a:lnTo>
                <a:lnTo>
                  <a:pt x="11653" y="11533"/>
                </a:lnTo>
                <a:lnTo>
                  <a:pt x="11832" y="11892"/>
                </a:lnTo>
                <a:lnTo>
                  <a:pt x="12011" y="12250"/>
                </a:lnTo>
                <a:lnTo>
                  <a:pt x="12250" y="12549"/>
                </a:lnTo>
                <a:lnTo>
                  <a:pt x="12549" y="12848"/>
                </a:lnTo>
                <a:lnTo>
                  <a:pt x="12848" y="13087"/>
                </a:lnTo>
                <a:lnTo>
                  <a:pt x="13147" y="13326"/>
                </a:lnTo>
                <a:lnTo>
                  <a:pt x="13505" y="13565"/>
                </a:lnTo>
                <a:lnTo>
                  <a:pt x="13924" y="13684"/>
                </a:lnTo>
                <a:lnTo>
                  <a:pt x="14282" y="13864"/>
                </a:lnTo>
                <a:lnTo>
                  <a:pt x="14700" y="13923"/>
                </a:lnTo>
                <a:lnTo>
                  <a:pt x="15537" y="13983"/>
                </a:lnTo>
                <a:lnTo>
                  <a:pt x="16374" y="13923"/>
                </a:lnTo>
                <a:lnTo>
                  <a:pt x="17210" y="13744"/>
                </a:lnTo>
                <a:lnTo>
                  <a:pt x="17987" y="13445"/>
                </a:lnTo>
                <a:lnTo>
                  <a:pt x="18704" y="13027"/>
                </a:lnTo>
                <a:lnTo>
                  <a:pt x="19302" y="12489"/>
                </a:lnTo>
                <a:lnTo>
                  <a:pt x="19600" y="12190"/>
                </a:lnTo>
                <a:lnTo>
                  <a:pt x="19839" y="11832"/>
                </a:lnTo>
                <a:lnTo>
                  <a:pt x="20078" y="11473"/>
                </a:lnTo>
                <a:lnTo>
                  <a:pt x="20258" y="11115"/>
                </a:lnTo>
                <a:lnTo>
                  <a:pt x="20377" y="10697"/>
                </a:lnTo>
                <a:lnTo>
                  <a:pt x="20497" y="10278"/>
                </a:lnTo>
                <a:lnTo>
                  <a:pt x="20497" y="9860"/>
                </a:lnTo>
                <a:lnTo>
                  <a:pt x="20497" y="9442"/>
                </a:lnTo>
                <a:lnTo>
                  <a:pt x="20497" y="8964"/>
                </a:lnTo>
                <a:lnTo>
                  <a:pt x="20377" y="8545"/>
                </a:lnTo>
                <a:lnTo>
                  <a:pt x="20258" y="8127"/>
                </a:lnTo>
                <a:lnTo>
                  <a:pt x="20078" y="7709"/>
                </a:lnTo>
                <a:lnTo>
                  <a:pt x="19839" y="7350"/>
                </a:lnTo>
                <a:lnTo>
                  <a:pt x="19600" y="6992"/>
                </a:lnTo>
                <a:lnTo>
                  <a:pt x="19302" y="6693"/>
                </a:lnTo>
                <a:lnTo>
                  <a:pt x="19003" y="6394"/>
                </a:lnTo>
                <a:lnTo>
                  <a:pt x="18644" y="6155"/>
                </a:lnTo>
                <a:lnTo>
                  <a:pt x="18226" y="5976"/>
                </a:lnTo>
                <a:lnTo>
                  <a:pt x="17808" y="5856"/>
                </a:lnTo>
                <a:lnTo>
                  <a:pt x="17389" y="5797"/>
                </a:lnTo>
                <a:close/>
                <a:moveTo>
                  <a:pt x="6693" y="10697"/>
                </a:moveTo>
                <a:lnTo>
                  <a:pt x="7111" y="10816"/>
                </a:lnTo>
                <a:lnTo>
                  <a:pt x="7410" y="11055"/>
                </a:lnTo>
                <a:lnTo>
                  <a:pt x="7709" y="11294"/>
                </a:lnTo>
                <a:lnTo>
                  <a:pt x="7888" y="11593"/>
                </a:lnTo>
                <a:lnTo>
                  <a:pt x="8068" y="11951"/>
                </a:lnTo>
                <a:lnTo>
                  <a:pt x="8187" y="12370"/>
                </a:lnTo>
                <a:lnTo>
                  <a:pt x="8187" y="12788"/>
                </a:lnTo>
                <a:lnTo>
                  <a:pt x="8187" y="13146"/>
                </a:lnTo>
                <a:lnTo>
                  <a:pt x="8127" y="13565"/>
                </a:lnTo>
                <a:lnTo>
                  <a:pt x="7948" y="13923"/>
                </a:lnTo>
                <a:lnTo>
                  <a:pt x="7769" y="14222"/>
                </a:lnTo>
                <a:lnTo>
                  <a:pt x="7470" y="14521"/>
                </a:lnTo>
                <a:lnTo>
                  <a:pt x="7111" y="14700"/>
                </a:lnTo>
                <a:lnTo>
                  <a:pt x="6633" y="14820"/>
                </a:lnTo>
                <a:lnTo>
                  <a:pt x="6155" y="14820"/>
                </a:lnTo>
                <a:lnTo>
                  <a:pt x="5677" y="14760"/>
                </a:lnTo>
                <a:lnTo>
                  <a:pt x="5259" y="14581"/>
                </a:lnTo>
                <a:lnTo>
                  <a:pt x="4901" y="14401"/>
                </a:lnTo>
                <a:lnTo>
                  <a:pt x="4602" y="14162"/>
                </a:lnTo>
                <a:lnTo>
                  <a:pt x="4422" y="13804"/>
                </a:lnTo>
                <a:lnTo>
                  <a:pt x="4243" y="13505"/>
                </a:lnTo>
                <a:lnTo>
                  <a:pt x="4183" y="13146"/>
                </a:lnTo>
                <a:lnTo>
                  <a:pt x="4183" y="12728"/>
                </a:lnTo>
                <a:lnTo>
                  <a:pt x="4243" y="12370"/>
                </a:lnTo>
                <a:lnTo>
                  <a:pt x="4363" y="12011"/>
                </a:lnTo>
                <a:lnTo>
                  <a:pt x="4542" y="11653"/>
                </a:lnTo>
                <a:lnTo>
                  <a:pt x="4781" y="11354"/>
                </a:lnTo>
                <a:lnTo>
                  <a:pt x="5080" y="11115"/>
                </a:lnTo>
                <a:lnTo>
                  <a:pt x="5438" y="10876"/>
                </a:lnTo>
                <a:lnTo>
                  <a:pt x="5797" y="10756"/>
                </a:lnTo>
                <a:lnTo>
                  <a:pt x="6275" y="10697"/>
                </a:lnTo>
                <a:close/>
                <a:moveTo>
                  <a:pt x="5916" y="9979"/>
                </a:moveTo>
                <a:lnTo>
                  <a:pt x="5618" y="10099"/>
                </a:lnTo>
                <a:lnTo>
                  <a:pt x="5020" y="10398"/>
                </a:lnTo>
                <a:lnTo>
                  <a:pt x="4602" y="10637"/>
                </a:lnTo>
                <a:lnTo>
                  <a:pt x="4183" y="11115"/>
                </a:lnTo>
                <a:lnTo>
                  <a:pt x="3825" y="11593"/>
                </a:lnTo>
                <a:lnTo>
                  <a:pt x="3586" y="12190"/>
                </a:lnTo>
                <a:lnTo>
                  <a:pt x="3466" y="12788"/>
                </a:lnTo>
                <a:lnTo>
                  <a:pt x="3466" y="13326"/>
                </a:lnTo>
                <a:lnTo>
                  <a:pt x="3586" y="13864"/>
                </a:lnTo>
                <a:lnTo>
                  <a:pt x="3825" y="14342"/>
                </a:lnTo>
                <a:lnTo>
                  <a:pt x="4124" y="14760"/>
                </a:lnTo>
                <a:lnTo>
                  <a:pt x="4542" y="15118"/>
                </a:lnTo>
                <a:lnTo>
                  <a:pt x="5020" y="15417"/>
                </a:lnTo>
                <a:lnTo>
                  <a:pt x="5498" y="15596"/>
                </a:lnTo>
                <a:lnTo>
                  <a:pt x="6096" y="15656"/>
                </a:lnTo>
                <a:lnTo>
                  <a:pt x="6693" y="15656"/>
                </a:lnTo>
                <a:lnTo>
                  <a:pt x="7231" y="15477"/>
                </a:lnTo>
                <a:lnTo>
                  <a:pt x="7709" y="15238"/>
                </a:lnTo>
                <a:lnTo>
                  <a:pt x="8127" y="14939"/>
                </a:lnTo>
                <a:lnTo>
                  <a:pt x="8486" y="14521"/>
                </a:lnTo>
                <a:lnTo>
                  <a:pt x="8725" y="14103"/>
                </a:lnTo>
                <a:lnTo>
                  <a:pt x="8844" y="13625"/>
                </a:lnTo>
                <a:lnTo>
                  <a:pt x="8964" y="13146"/>
                </a:lnTo>
                <a:lnTo>
                  <a:pt x="8964" y="12609"/>
                </a:lnTo>
                <a:lnTo>
                  <a:pt x="8904" y="12131"/>
                </a:lnTo>
                <a:lnTo>
                  <a:pt x="8725" y="11653"/>
                </a:lnTo>
                <a:lnTo>
                  <a:pt x="8486" y="11234"/>
                </a:lnTo>
                <a:lnTo>
                  <a:pt x="8127" y="10816"/>
                </a:lnTo>
                <a:lnTo>
                  <a:pt x="7709" y="10517"/>
                </a:lnTo>
                <a:lnTo>
                  <a:pt x="7171" y="10278"/>
                </a:lnTo>
                <a:lnTo>
                  <a:pt x="6574" y="10159"/>
                </a:lnTo>
                <a:lnTo>
                  <a:pt x="6514" y="10099"/>
                </a:lnTo>
                <a:lnTo>
                  <a:pt x="6454" y="9979"/>
                </a:lnTo>
                <a:close/>
              </a:path>
            </a:pathLst>
          </a:custGeom>
          <a:solidFill>
            <a:srgbClr val="CDC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0"/>
          <p:cNvSpPr/>
          <p:nvPr/>
        </p:nvSpPr>
        <p:spPr>
          <a:xfrm rot="-7406442">
            <a:off x="403221" y="4030923"/>
            <a:ext cx="490399" cy="753856"/>
          </a:xfrm>
          <a:custGeom>
            <a:avLst/>
            <a:gdLst/>
            <a:ahLst/>
            <a:cxnLst/>
            <a:rect l="l" t="t" r="r" b="b"/>
            <a:pathLst>
              <a:path w="22469" h="34540" extrusionOk="0">
                <a:moveTo>
                  <a:pt x="8785" y="1435"/>
                </a:moveTo>
                <a:lnTo>
                  <a:pt x="9083" y="1733"/>
                </a:lnTo>
                <a:lnTo>
                  <a:pt x="9382" y="2032"/>
                </a:lnTo>
                <a:lnTo>
                  <a:pt x="9860" y="2749"/>
                </a:lnTo>
                <a:lnTo>
                  <a:pt x="10278" y="3407"/>
                </a:lnTo>
                <a:lnTo>
                  <a:pt x="10816" y="4064"/>
                </a:lnTo>
                <a:lnTo>
                  <a:pt x="11354" y="4661"/>
                </a:lnTo>
                <a:lnTo>
                  <a:pt x="12011" y="5199"/>
                </a:lnTo>
                <a:lnTo>
                  <a:pt x="12669" y="5618"/>
                </a:lnTo>
                <a:lnTo>
                  <a:pt x="13386" y="6036"/>
                </a:lnTo>
                <a:lnTo>
                  <a:pt x="12489" y="5857"/>
                </a:lnTo>
                <a:lnTo>
                  <a:pt x="11653" y="5677"/>
                </a:lnTo>
                <a:lnTo>
                  <a:pt x="11294" y="5558"/>
                </a:lnTo>
                <a:lnTo>
                  <a:pt x="10936" y="5379"/>
                </a:lnTo>
                <a:lnTo>
                  <a:pt x="10637" y="5080"/>
                </a:lnTo>
                <a:lnTo>
                  <a:pt x="10278" y="4721"/>
                </a:lnTo>
                <a:lnTo>
                  <a:pt x="9800" y="3944"/>
                </a:lnTo>
                <a:lnTo>
                  <a:pt x="9322" y="3168"/>
                </a:lnTo>
                <a:lnTo>
                  <a:pt x="9024" y="2331"/>
                </a:lnTo>
                <a:lnTo>
                  <a:pt x="8785" y="1435"/>
                </a:lnTo>
                <a:close/>
                <a:moveTo>
                  <a:pt x="15656" y="1016"/>
                </a:moveTo>
                <a:lnTo>
                  <a:pt x="15597" y="2271"/>
                </a:lnTo>
                <a:lnTo>
                  <a:pt x="15477" y="3168"/>
                </a:lnTo>
                <a:lnTo>
                  <a:pt x="15358" y="4064"/>
                </a:lnTo>
                <a:lnTo>
                  <a:pt x="15119" y="4960"/>
                </a:lnTo>
                <a:lnTo>
                  <a:pt x="14999" y="5319"/>
                </a:lnTo>
                <a:lnTo>
                  <a:pt x="14820" y="5618"/>
                </a:lnTo>
                <a:lnTo>
                  <a:pt x="14641" y="5916"/>
                </a:lnTo>
                <a:lnTo>
                  <a:pt x="14402" y="6096"/>
                </a:lnTo>
                <a:lnTo>
                  <a:pt x="14163" y="6155"/>
                </a:lnTo>
                <a:lnTo>
                  <a:pt x="13924" y="6155"/>
                </a:lnTo>
                <a:lnTo>
                  <a:pt x="14043" y="6036"/>
                </a:lnTo>
                <a:lnTo>
                  <a:pt x="14163" y="5916"/>
                </a:lnTo>
                <a:lnTo>
                  <a:pt x="14222" y="5797"/>
                </a:lnTo>
                <a:lnTo>
                  <a:pt x="14222" y="5618"/>
                </a:lnTo>
                <a:lnTo>
                  <a:pt x="14103" y="4960"/>
                </a:lnTo>
                <a:lnTo>
                  <a:pt x="14103" y="4363"/>
                </a:lnTo>
                <a:lnTo>
                  <a:pt x="14163" y="3705"/>
                </a:lnTo>
                <a:lnTo>
                  <a:pt x="14282" y="3108"/>
                </a:lnTo>
                <a:lnTo>
                  <a:pt x="14521" y="2510"/>
                </a:lnTo>
                <a:lnTo>
                  <a:pt x="14820" y="1972"/>
                </a:lnTo>
                <a:lnTo>
                  <a:pt x="15238" y="1494"/>
                </a:lnTo>
                <a:lnTo>
                  <a:pt x="15656" y="1016"/>
                </a:lnTo>
                <a:close/>
                <a:moveTo>
                  <a:pt x="19062" y="5199"/>
                </a:moveTo>
                <a:lnTo>
                  <a:pt x="19122" y="5259"/>
                </a:lnTo>
                <a:lnTo>
                  <a:pt x="19062" y="5379"/>
                </a:lnTo>
                <a:lnTo>
                  <a:pt x="18644" y="5618"/>
                </a:lnTo>
                <a:lnTo>
                  <a:pt x="17927" y="5976"/>
                </a:lnTo>
                <a:lnTo>
                  <a:pt x="17389" y="6096"/>
                </a:lnTo>
                <a:lnTo>
                  <a:pt x="16911" y="6215"/>
                </a:lnTo>
                <a:lnTo>
                  <a:pt x="15836" y="6335"/>
                </a:lnTo>
                <a:lnTo>
                  <a:pt x="15836" y="6335"/>
                </a:lnTo>
                <a:lnTo>
                  <a:pt x="17210" y="5797"/>
                </a:lnTo>
                <a:lnTo>
                  <a:pt x="18584" y="5319"/>
                </a:lnTo>
                <a:lnTo>
                  <a:pt x="19062" y="5199"/>
                </a:lnTo>
                <a:close/>
                <a:moveTo>
                  <a:pt x="5080" y="9083"/>
                </a:moveTo>
                <a:lnTo>
                  <a:pt x="4900" y="9143"/>
                </a:lnTo>
                <a:lnTo>
                  <a:pt x="4542" y="9322"/>
                </a:lnTo>
                <a:lnTo>
                  <a:pt x="4183" y="9621"/>
                </a:lnTo>
                <a:lnTo>
                  <a:pt x="3944" y="9980"/>
                </a:lnTo>
                <a:lnTo>
                  <a:pt x="3705" y="10517"/>
                </a:lnTo>
                <a:lnTo>
                  <a:pt x="3646" y="10816"/>
                </a:lnTo>
                <a:lnTo>
                  <a:pt x="3586" y="11055"/>
                </a:lnTo>
                <a:lnTo>
                  <a:pt x="3586" y="11294"/>
                </a:lnTo>
                <a:lnTo>
                  <a:pt x="3646" y="11533"/>
                </a:lnTo>
                <a:lnTo>
                  <a:pt x="3825" y="11653"/>
                </a:lnTo>
                <a:lnTo>
                  <a:pt x="3944" y="11772"/>
                </a:lnTo>
                <a:lnTo>
                  <a:pt x="4183" y="11832"/>
                </a:lnTo>
                <a:lnTo>
                  <a:pt x="4363" y="11832"/>
                </a:lnTo>
                <a:lnTo>
                  <a:pt x="4482" y="11772"/>
                </a:lnTo>
                <a:lnTo>
                  <a:pt x="4661" y="11593"/>
                </a:lnTo>
                <a:lnTo>
                  <a:pt x="4721" y="11474"/>
                </a:lnTo>
                <a:lnTo>
                  <a:pt x="4721" y="11235"/>
                </a:lnTo>
                <a:lnTo>
                  <a:pt x="4781" y="10936"/>
                </a:lnTo>
                <a:lnTo>
                  <a:pt x="4841" y="10697"/>
                </a:lnTo>
                <a:lnTo>
                  <a:pt x="5020" y="10278"/>
                </a:lnTo>
                <a:lnTo>
                  <a:pt x="5259" y="9860"/>
                </a:lnTo>
                <a:lnTo>
                  <a:pt x="5319" y="9681"/>
                </a:lnTo>
                <a:lnTo>
                  <a:pt x="5319" y="9502"/>
                </a:lnTo>
                <a:lnTo>
                  <a:pt x="5319" y="9263"/>
                </a:lnTo>
                <a:lnTo>
                  <a:pt x="5199" y="9143"/>
                </a:lnTo>
                <a:lnTo>
                  <a:pt x="5080" y="9083"/>
                </a:lnTo>
                <a:close/>
                <a:moveTo>
                  <a:pt x="7769" y="10458"/>
                </a:moveTo>
                <a:lnTo>
                  <a:pt x="7649" y="10517"/>
                </a:lnTo>
                <a:lnTo>
                  <a:pt x="7530" y="10757"/>
                </a:lnTo>
                <a:lnTo>
                  <a:pt x="7350" y="11474"/>
                </a:lnTo>
                <a:lnTo>
                  <a:pt x="7291" y="11892"/>
                </a:lnTo>
                <a:lnTo>
                  <a:pt x="7291" y="12191"/>
                </a:lnTo>
                <a:lnTo>
                  <a:pt x="7350" y="12489"/>
                </a:lnTo>
                <a:lnTo>
                  <a:pt x="7410" y="12669"/>
                </a:lnTo>
                <a:lnTo>
                  <a:pt x="7649" y="12788"/>
                </a:lnTo>
                <a:lnTo>
                  <a:pt x="7828" y="12788"/>
                </a:lnTo>
                <a:lnTo>
                  <a:pt x="8008" y="12728"/>
                </a:lnTo>
                <a:lnTo>
                  <a:pt x="8067" y="12609"/>
                </a:lnTo>
                <a:lnTo>
                  <a:pt x="8187" y="12430"/>
                </a:lnTo>
                <a:lnTo>
                  <a:pt x="8187" y="12191"/>
                </a:lnTo>
                <a:lnTo>
                  <a:pt x="8187" y="11713"/>
                </a:lnTo>
                <a:lnTo>
                  <a:pt x="8067" y="11055"/>
                </a:lnTo>
                <a:lnTo>
                  <a:pt x="7948" y="10577"/>
                </a:lnTo>
                <a:lnTo>
                  <a:pt x="7828" y="10458"/>
                </a:lnTo>
                <a:close/>
                <a:moveTo>
                  <a:pt x="11832" y="10816"/>
                </a:moveTo>
                <a:lnTo>
                  <a:pt x="11713" y="10876"/>
                </a:lnTo>
                <a:lnTo>
                  <a:pt x="11593" y="10936"/>
                </a:lnTo>
                <a:lnTo>
                  <a:pt x="11354" y="11294"/>
                </a:lnTo>
                <a:lnTo>
                  <a:pt x="11115" y="11713"/>
                </a:lnTo>
                <a:lnTo>
                  <a:pt x="10995" y="12250"/>
                </a:lnTo>
                <a:lnTo>
                  <a:pt x="10936" y="12489"/>
                </a:lnTo>
                <a:lnTo>
                  <a:pt x="10936" y="12728"/>
                </a:lnTo>
                <a:lnTo>
                  <a:pt x="10995" y="12908"/>
                </a:lnTo>
                <a:lnTo>
                  <a:pt x="11115" y="13087"/>
                </a:lnTo>
                <a:lnTo>
                  <a:pt x="11235" y="13266"/>
                </a:lnTo>
                <a:lnTo>
                  <a:pt x="11414" y="13386"/>
                </a:lnTo>
                <a:lnTo>
                  <a:pt x="11772" y="13386"/>
                </a:lnTo>
                <a:lnTo>
                  <a:pt x="11892" y="13326"/>
                </a:lnTo>
                <a:lnTo>
                  <a:pt x="12011" y="13206"/>
                </a:lnTo>
                <a:lnTo>
                  <a:pt x="12131" y="12848"/>
                </a:lnTo>
                <a:lnTo>
                  <a:pt x="12191" y="12430"/>
                </a:lnTo>
                <a:lnTo>
                  <a:pt x="12191" y="11952"/>
                </a:lnTo>
                <a:lnTo>
                  <a:pt x="12191" y="11533"/>
                </a:lnTo>
                <a:lnTo>
                  <a:pt x="12071" y="11115"/>
                </a:lnTo>
                <a:lnTo>
                  <a:pt x="12011" y="10876"/>
                </a:lnTo>
                <a:lnTo>
                  <a:pt x="11892" y="10816"/>
                </a:lnTo>
                <a:close/>
                <a:moveTo>
                  <a:pt x="15597" y="10757"/>
                </a:moveTo>
                <a:lnTo>
                  <a:pt x="15537" y="10816"/>
                </a:lnTo>
                <a:lnTo>
                  <a:pt x="15477" y="10936"/>
                </a:lnTo>
                <a:lnTo>
                  <a:pt x="15358" y="11235"/>
                </a:lnTo>
                <a:lnTo>
                  <a:pt x="15358" y="11653"/>
                </a:lnTo>
                <a:lnTo>
                  <a:pt x="15417" y="12071"/>
                </a:lnTo>
                <a:lnTo>
                  <a:pt x="15537" y="12549"/>
                </a:lnTo>
                <a:lnTo>
                  <a:pt x="15716" y="12908"/>
                </a:lnTo>
                <a:lnTo>
                  <a:pt x="15895" y="13206"/>
                </a:lnTo>
                <a:lnTo>
                  <a:pt x="16015" y="13326"/>
                </a:lnTo>
                <a:lnTo>
                  <a:pt x="16075" y="13386"/>
                </a:lnTo>
                <a:lnTo>
                  <a:pt x="16314" y="13445"/>
                </a:lnTo>
                <a:lnTo>
                  <a:pt x="16493" y="13386"/>
                </a:lnTo>
                <a:lnTo>
                  <a:pt x="16553" y="13326"/>
                </a:lnTo>
                <a:lnTo>
                  <a:pt x="16612" y="13147"/>
                </a:lnTo>
                <a:lnTo>
                  <a:pt x="16612" y="12967"/>
                </a:lnTo>
                <a:lnTo>
                  <a:pt x="16553" y="12728"/>
                </a:lnTo>
                <a:lnTo>
                  <a:pt x="16433" y="12191"/>
                </a:lnTo>
                <a:lnTo>
                  <a:pt x="16194" y="11653"/>
                </a:lnTo>
                <a:lnTo>
                  <a:pt x="15955" y="11175"/>
                </a:lnTo>
                <a:lnTo>
                  <a:pt x="15716" y="10876"/>
                </a:lnTo>
                <a:lnTo>
                  <a:pt x="15597" y="10757"/>
                </a:lnTo>
                <a:close/>
                <a:moveTo>
                  <a:pt x="19481" y="11354"/>
                </a:moveTo>
                <a:lnTo>
                  <a:pt x="19301" y="11414"/>
                </a:lnTo>
                <a:lnTo>
                  <a:pt x="19182" y="11533"/>
                </a:lnTo>
                <a:lnTo>
                  <a:pt x="19122" y="11713"/>
                </a:lnTo>
                <a:lnTo>
                  <a:pt x="19062" y="11952"/>
                </a:lnTo>
                <a:lnTo>
                  <a:pt x="19003" y="12489"/>
                </a:lnTo>
                <a:lnTo>
                  <a:pt x="19062" y="13087"/>
                </a:lnTo>
                <a:lnTo>
                  <a:pt x="19182" y="13625"/>
                </a:lnTo>
                <a:lnTo>
                  <a:pt x="19361" y="14043"/>
                </a:lnTo>
                <a:lnTo>
                  <a:pt x="19481" y="14103"/>
                </a:lnTo>
                <a:lnTo>
                  <a:pt x="19600" y="14103"/>
                </a:lnTo>
                <a:lnTo>
                  <a:pt x="19720" y="14043"/>
                </a:lnTo>
                <a:lnTo>
                  <a:pt x="19839" y="13864"/>
                </a:lnTo>
                <a:lnTo>
                  <a:pt x="19899" y="13326"/>
                </a:lnTo>
                <a:lnTo>
                  <a:pt x="19899" y="12489"/>
                </a:lnTo>
                <a:lnTo>
                  <a:pt x="19839" y="12071"/>
                </a:lnTo>
                <a:lnTo>
                  <a:pt x="19780" y="11713"/>
                </a:lnTo>
                <a:lnTo>
                  <a:pt x="19660" y="11474"/>
                </a:lnTo>
                <a:lnTo>
                  <a:pt x="19600" y="11414"/>
                </a:lnTo>
                <a:lnTo>
                  <a:pt x="19481" y="11354"/>
                </a:lnTo>
                <a:close/>
                <a:moveTo>
                  <a:pt x="5319" y="13565"/>
                </a:moveTo>
                <a:lnTo>
                  <a:pt x="5199" y="13685"/>
                </a:lnTo>
                <a:lnTo>
                  <a:pt x="5020" y="13864"/>
                </a:lnTo>
                <a:lnTo>
                  <a:pt x="4721" y="14222"/>
                </a:lnTo>
                <a:lnTo>
                  <a:pt x="4542" y="14461"/>
                </a:lnTo>
                <a:lnTo>
                  <a:pt x="4422" y="14820"/>
                </a:lnTo>
                <a:lnTo>
                  <a:pt x="4363" y="15298"/>
                </a:lnTo>
                <a:lnTo>
                  <a:pt x="4303" y="15776"/>
                </a:lnTo>
                <a:lnTo>
                  <a:pt x="4363" y="16015"/>
                </a:lnTo>
                <a:lnTo>
                  <a:pt x="4482" y="16134"/>
                </a:lnTo>
                <a:lnTo>
                  <a:pt x="4661" y="16314"/>
                </a:lnTo>
                <a:lnTo>
                  <a:pt x="4781" y="16433"/>
                </a:lnTo>
                <a:lnTo>
                  <a:pt x="4960" y="16433"/>
                </a:lnTo>
                <a:lnTo>
                  <a:pt x="5080" y="16374"/>
                </a:lnTo>
                <a:lnTo>
                  <a:pt x="5139" y="16194"/>
                </a:lnTo>
                <a:lnTo>
                  <a:pt x="5259" y="16015"/>
                </a:lnTo>
                <a:lnTo>
                  <a:pt x="5378" y="15537"/>
                </a:lnTo>
                <a:lnTo>
                  <a:pt x="5438" y="14999"/>
                </a:lnTo>
                <a:lnTo>
                  <a:pt x="5498" y="14402"/>
                </a:lnTo>
                <a:lnTo>
                  <a:pt x="5498" y="13685"/>
                </a:lnTo>
                <a:lnTo>
                  <a:pt x="5438" y="13565"/>
                </a:lnTo>
                <a:close/>
                <a:moveTo>
                  <a:pt x="9382" y="13983"/>
                </a:moveTo>
                <a:lnTo>
                  <a:pt x="9263" y="14043"/>
                </a:lnTo>
                <a:lnTo>
                  <a:pt x="9143" y="14282"/>
                </a:lnTo>
                <a:lnTo>
                  <a:pt x="9024" y="14641"/>
                </a:lnTo>
                <a:lnTo>
                  <a:pt x="8904" y="14999"/>
                </a:lnTo>
                <a:lnTo>
                  <a:pt x="8785" y="15836"/>
                </a:lnTo>
                <a:lnTo>
                  <a:pt x="8785" y="16314"/>
                </a:lnTo>
                <a:lnTo>
                  <a:pt x="8844" y="16433"/>
                </a:lnTo>
                <a:lnTo>
                  <a:pt x="8964" y="16613"/>
                </a:lnTo>
                <a:lnTo>
                  <a:pt x="9143" y="16792"/>
                </a:lnTo>
                <a:lnTo>
                  <a:pt x="9322" y="16911"/>
                </a:lnTo>
                <a:lnTo>
                  <a:pt x="9561" y="16911"/>
                </a:lnTo>
                <a:lnTo>
                  <a:pt x="9621" y="16732"/>
                </a:lnTo>
                <a:lnTo>
                  <a:pt x="9621" y="16493"/>
                </a:lnTo>
                <a:lnTo>
                  <a:pt x="9561" y="15178"/>
                </a:lnTo>
                <a:lnTo>
                  <a:pt x="9561" y="14342"/>
                </a:lnTo>
                <a:lnTo>
                  <a:pt x="9502" y="14103"/>
                </a:lnTo>
                <a:lnTo>
                  <a:pt x="9442" y="13983"/>
                </a:lnTo>
                <a:close/>
                <a:moveTo>
                  <a:pt x="14043" y="14700"/>
                </a:moveTo>
                <a:lnTo>
                  <a:pt x="13924" y="14820"/>
                </a:lnTo>
                <a:lnTo>
                  <a:pt x="13804" y="14999"/>
                </a:lnTo>
                <a:lnTo>
                  <a:pt x="13565" y="15656"/>
                </a:lnTo>
                <a:lnTo>
                  <a:pt x="13326" y="16314"/>
                </a:lnTo>
                <a:lnTo>
                  <a:pt x="13326" y="16553"/>
                </a:lnTo>
                <a:lnTo>
                  <a:pt x="13326" y="16732"/>
                </a:lnTo>
                <a:lnTo>
                  <a:pt x="13445" y="16971"/>
                </a:lnTo>
                <a:lnTo>
                  <a:pt x="13684" y="17210"/>
                </a:lnTo>
                <a:lnTo>
                  <a:pt x="13924" y="17210"/>
                </a:lnTo>
                <a:lnTo>
                  <a:pt x="14043" y="17091"/>
                </a:lnTo>
                <a:lnTo>
                  <a:pt x="14103" y="16852"/>
                </a:lnTo>
                <a:lnTo>
                  <a:pt x="14163" y="16433"/>
                </a:lnTo>
                <a:lnTo>
                  <a:pt x="14222" y="15716"/>
                </a:lnTo>
                <a:lnTo>
                  <a:pt x="14222" y="15059"/>
                </a:lnTo>
                <a:lnTo>
                  <a:pt x="14163" y="14820"/>
                </a:lnTo>
                <a:lnTo>
                  <a:pt x="14103" y="14760"/>
                </a:lnTo>
                <a:lnTo>
                  <a:pt x="14043" y="14700"/>
                </a:lnTo>
                <a:close/>
                <a:moveTo>
                  <a:pt x="17509" y="15119"/>
                </a:moveTo>
                <a:lnTo>
                  <a:pt x="17389" y="15716"/>
                </a:lnTo>
                <a:lnTo>
                  <a:pt x="17270" y="16254"/>
                </a:lnTo>
                <a:lnTo>
                  <a:pt x="17210" y="16852"/>
                </a:lnTo>
                <a:lnTo>
                  <a:pt x="17210" y="17330"/>
                </a:lnTo>
                <a:lnTo>
                  <a:pt x="17270" y="17748"/>
                </a:lnTo>
                <a:lnTo>
                  <a:pt x="17330" y="17867"/>
                </a:lnTo>
                <a:lnTo>
                  <a:pt x="17628" y="17867"/>
                </a:lnTo>
                <a:lnTo>
                  <a:pt x="17808" y="17748"/>
                </a:lnTo>
                <a:lnTo>
                  <a:pt x="17927" y="17628"/>
                </a:lnTo>
                <a:lnTo>
                  <a:pt x="18047" y="17449"/>
                </a:lnTo>
                <a:lnTo>
                  <a:pt x="18106" y="17330"/>
                </a:lnTo>
                <a:lnTo>
                  <a:pt x="18106" y="17150"/>
                </a:lnTo>
                <a:lnTo>
                  <a:pt x="18047" y="16732"/>
                </a:lnTo>
                <a:lnTo>
                  <a:pt x="17927" y="16374"/>
                </a:lnTo>
                <a:lnTo>
                  <a:pt x="17628" y="15656"/>
                </a:lnTo>
                <a:lnTo>
                  <a:pt x="17509" y="15358"/>
                </a:lnTo>
                <a:lnTo>
                  <a:pt x="17509" y="15119"/>
                </a:lnTo>
                <a:close/>
                <a:moveTo>
                  <a:pt x="21034" y="16194"/>
                </a:moveTo>
                <a:lnTo>
                  <a:pt x="20855" y="16254"/>
                </a:lnTo>
                <a:lnTo>
                  <a:pt x="20497" y="16433"/>
                </a:lnTo>
                <a:lnTo>
                  <a:pt x="20258" y="16732"/>
                </a:lnTo>
                <a:lnTo>
                  <a:pt x="20019" y="17210"/>
                </a:lnTo>
                <a:lnTo>
                  <a:pt x="19839" y="17688"/>
                </a:lnTo>
                <a:lnTo>
                  <a:pt x="19780" y="17867"/>
                </a:lnTo>
                <a:lnTo>
                  <a:pt x="19780" y="17987"/>
                </a:lnTo>
                <a:lnTo>
                  <a:pt x="19899" y="18226"/>
                </a:lnTo>
                <a:lnTo>
                  <a:pt x="20138" y="18405"/>
                </a:lnTo>
                <a:lnTo>
                  <a:pt x="20258" y="18465"/>
                </a:lnTo>
                <a:lnTo>
                  <a:pt x="20377" y="18465"/>
                </a:lnTo>
                <a:lnTo>
                  <a:pt x="20497" y="18345"/>
                </a:lnTo>
                <a:lnTo>
                  <a:pt x="20616" y="18166"/>
                </a:lnTo>
                <a:lnTo>
                  <a:pt x="20855" y="17449"/>
                </a:lnTo>
                <a:lnTo>
                  <a:pt x="21154" y="16672"/>
                </a:lnTo>
                <a:lnTo>
                  <a:pt x="21154" y="16374"/>
                </a:lnTo>
                <a:lnTo>
                  <a:pt x="21154" y="16314"/>
                </a:lnTo>
                <a:lnTo>
                  <a:pt x="21094" y="16254"/>
                </a:lnTo>
                <a:lnTo>
                  <a:pt x="21034" y="16194"/>
                </a:lnTo>
                <a:close/>
                <a:moveTo>
                  <a:pt x="2211" y="18644"/>
                </a:moveTo>
                <a:lnTo>
                  <a:pt x="2152" y="18704"/>
                </a:lnTo>
                <a:lnTo>
                  <a:pt x="2032" y="18764"/>
                </a:lnTo>
                <a:lnTo>
                  <a:pt x="1972" y="18943"/>
                </a:lnTo>
                <a:lnTo>
                  <a:pt x="1913" y="19122"/>
                </a:lnTo>
                <a:lnTo>
                  <a:pt x="1972" y="19361"/>
                </a:lnTo>
                <a:lnTo>
                  <a:pt x="2032" y="19600"/>
                </a:lnTo>
                <a:lnTo>
                  <a:pt x="2271" y="20078"/>
                </a:lnTo>
                <a:lnTo>
                  <a:pt x="2570" y="20377"/>
                </a:lnTo>
                <a:lnTo>
                  <a:pt x="2869" y="20556"/>
                </a:lnTo>
                <a:lnTo>
                  <a:pt x="3526" y="20556"/>
                </a:lnTo>
                <a:lnTo>
                  <a:pt x="3646" y="20497"/>
                </a:lnTo>
                <a:lnTo>
                  <a:pt x="3646" y="20317"/>
                </a:lnTo>
                <a:lnTo>
                  <a:pt x="3526" y="20138"/>
                </a:lnTo>
                <a:lnTo>
                  <a:pt x="3227" y="19720"/>
                </a:lnTo>
                <a:lnTo>
                  <a:pt x="2809" y="19122"/>
                </a:lnTo>
                <a:lnTo>
                  <a:pt x="2630" y="18883"/>
                </a:lnTo>
                <a:lnTo>
                  <a:pt x="2450" y="18704"/>
                </a:lnTo>
                <a:lnTo>
                  <a:pt x="2211" y="18644"/>
                </a:lnTo>
                <a:close/>
                <a:moveTo>
                  <a:pt x="11354" y="18525"/>
                </a:moveTo>
                <a:lnTo>
                  <a:pt x="11235" y="18644"/>
                </a:lnTo>
                <a:lnTo>
                  <a:pt x="11055" y="19182"/>
                </a:lnTo>
                <a:lnTo>
                  <a:pt x="10876" y="20138"/>
                </a:lnTo>
                <a:lnTo>
                  <a:pt x="10816" y="20616"/>
                </a:lnTo>
                <a:lnTo>
                  <a:pt x="10876" y="20915"/>
                </a:lnTo>
                <a:lnTo>
                  <a:pt x="10936" y="21034"/>
                </a:lnTo>
                <a:lnTo>
                  <a:pt x="11115" y="21034"/>
                </a:lnTo>
                <a:lnTo>
                  <a:pt x="11294" y="20915"/>
                </a:lnTo>
                <a:lnTo>
                  <a:pt x="11414" y="20795"/>
                </a:lnTo>
                <a:lnTo>
                  <a:pt x="11474" y="20616"/>
                </a:lnTo>
                <a:lnTo>
                  <a:pt x="11593" y="20138"/>
                </a:lnTo>
                <a:lnTo>
                  <a:pt x="11653" y="19660"/>
                </a:lnTo>
                <a:lnTo>
                  <a:pt x="11593" y="19302"/>
                </a:lnTo>
                <a:lnTo>
                  <a:pt x="11533" y="18764"/>
                </a:lnTo>
                <a:lnTo>
                  <a:pt x="11474" y="18644"/>
                </a:lnTo>
                <a:lnTo>
                  <a:pt x="11414" y="18525"/>
                </a:lnTo>
                <a:close/>
                <a:moveTo>
                  <a:pt x="6932" y="18166"/>
                </a:moveTo>
                <a:lnTo>
                  <a:pt x="6872" y="18226"/>
                </a:lnTo>
                <a:lnTo>
                  <a:pt x="6693" y="18345"/>
                </a:lnTo>
                <a:lnTo>
                  <a:pt x="6574" y="18584"/>
                </a:lnTo>
                <a:lnTo>
                  <a:pt x="6454" y="18883"/>
                </a:lnTo>
                <a:lnTo>
                  <a:pt x="6335" y="19541"/>
                </a:lnTo>
                <a:lnTo>
                  <a:pt x="6215" y="19959"/>
                </a:lnTo>
                <a:lnTo>
                  <a:pt x="6096" y="20616"/>
                </a:lnTo>
                <a:lnTo>
                  <a:pt x="6096" y="21034"/>
                </a:lnTo>
                <a:lnTo>
                  <a:pt x="6155" y="21333"/>
                </a:lnTo>
                <a:lnTo>
                  <a:pt x="6275" y="21393"/>
                </a:lnTo>
                <a:lnTo>
                  <a:pt x="6335" y="21453"/>
                </a:lnTo>
                <a:lnTo>
                  <a:pt x="6394" y="21453"/>
                </a:lnTo>
                <a:lnTo>
                  <a:pt x="6514" y="21393"/>
                </a:lnTo>
                <a:lnTo>
                  <a:pt x="6693" y="21094"/>
                </a:lnTo>
                <a:lnTo>
                  <a:pt x="6872" y="20676"/>
                </a:lnTo>
                <a:lnTo>
                  <a:pt x="7052" y="20078"/>
                </a:lnTo>
                <a:lnTo>
                  <a:pt x="7111" y="19660"/>
                </a:lnTo>
                <a:lnTo>
                  <a:pt x="7231" y="19062"/>
                </a:lnTo>
                <a:lnTo>
                  <a:pt x="7231" y="18704"/>
                </a:lnTo>
                <a:lnTo>
                  <a:pt x="7231" y="18465"/>
                </a:lnTo>
                <a:lnTo>
                  <a:pt x="7171" y="18286"/>
                </a:lnTo>
                <a:lnTo>
                  <a:pt x="7111" y="18226"/>
                </a:lnTo>
                <a:lnTo>
                  <a:pt x="6992" y="18166"/>
                </a:lnTo>
                <a:close/>
                <a:moveTo>
                  <a:pt x="16075" y="19062"/>
                </a:moveTo>
                <a:lnTo>
                  <a:pt x="15776" y="19421"/>
                </a:lnTo>
                <a:lnTo>
                  <a:pt x="15477" y="19780"/>
                </a:lnTo>
                <a:lnTo>
                  <a:pt x="15417" y="19839"/>
                </a:lnTo>
                <a:lnTo>
                  <a:pt x="15477" y="19720"/>
                </a:lnTo>
                <a:lnTo>
                  <a:pt x="15298" y="20019"/>
                </a:lnTo>
                <a:lnTo>
                  <a:pt x="15178" y="20497"/>
                </a:lnTo>
                <a:lnTo>
                  <a:pt x="15059" y="20975"/>
                </a:lnTo>
                <a:lnTo>
                  <a:pt x="15059" y="21214"/>
                </a:lnTo>
                <a:lnTo>
                  <a:pt x="15178" y="21333"/>
                </a:lnTo>
                <a:lnTo>
                  <a:pt x="15238" y="21453"/>
                </a:lnTo>
                <a:lnTo>
                  <a:pt x="15358" y="21453"/>
                </a:lnTo>
                <a:lnTo>
                  <a:pt x="15417" y="21393"/>
                </a:lnTo>
                <a:lnTo>
                  <a:pt x="15537" y="21333"/>
                </a:lnTo>
                <a:lnTo>
                  <a:pt x="15656" y="21034"/>
                </a:lnTo>
                <a:lnTo>
                  <a:pt x="15776" y="20616"/>
                </a:lnTo>
                <a:lnTo>
                  <a:pt x="15955" y="19720"/>
                </a:lnTo>
                <a:lnTo>
                  <a:pt x="16075" y="19242"/>
                </a:lnTo>
                <a:lnTo>
                  <a:pt x="16134" y="19062"/>
                </a:lnTo>
                <a:close/>
                <a:moveTo>
                  <a:pt x="19003" y="20258"/>
                </a:moveTo>
                <a:lnTo>
                  <a:pt x="19003" y="20377"/>
                </a:lnTo>
                <a:lnTo>
                  <a:pt x="18883" y="20616"/>
                </a:lnTo>
                <a:lnTo>
                  <a:pt x="18525" y="21393"/>
                </a:lnTo>
                <a:lnTo>
                  <a:pt x="18345" y="21811"/>
                </a:lnTo>
                <a:lnTo>
                  <a:pt x="18226" y="22170"/>
                </a:lnTo>
                <a:lnTo>
                  <a:pt x="18286" y="22469"/>
                </a:lnTo>
                <a:lnTo>
                  <a:pt x="18345" y="22588"/>
                </a:lnTo>
                <a:lnTo>
                  <a:pt x="18405" y="22648"/>
                </a:lnTo>
                <a:lnTo>
                  <a:pt x="18525" y="22708"/>
                </a:lnTo>
                <a:lnTo>
                  <a:pt x="18704" y="22648"/>
                </a:lnTo>
                <a:lnTo>
                  <a:pt x="18823" y="22588"/>
                </a:lnTo>
                <a:lnTo>
                  <a:pt x="18943" y="22469"/>
                </a:lnTo>
                <a:lnTo>
                  <a:pt x="19122" y="22110"/>
                </a:lnTo>
                <a:lnTo>
                  <a:pt x="19242" y="21751"/>
                </a:lnTo>
                <a:lnTo>
                  <a:pt x="19361" y="21273"/>
                </a:lnTo>
                <a:lnTo>
                  <a:pt x="19361" y="20855"/>
                </a:lnTo>
                <a:lnTo>
                  <a:pt x="19242" y="20497"/>
                </a:lnTo>
                <a:lnTo>
                  <a:pt x="19182" y="20377"/>
                </a:lnTo>
                <a:lnTo>
                  <a:pt x="19003" y="20258"/>
                </a:lnTo>
                <a:close/>
                <a:moveTo>
                  <a:pt x="8426" y="22827"/>
                </a:moveTo>
                <a:lnTo>
                  <a:pt x="8366" y="22887"/>
                </a:lnTo>
                <a:lnTo>
                  <a:pt x="8127" y="23006"/>
                </a:lnTo>
                <a:lnTo>
                  <a:pt x="7948" y="23305"/>
                </a:lnTo>
                <a:lnTo>
                  <a:pt x="7769" y="23664"/>
                </a:lnTo>
                <a:lnTo>
                  <a:pt x="7709" y="24082"/>
                </a:lnTo>
                <a:lnTo>
                  <a:pt x="7709" y="24261"/>
                </a:lnTo>
                <a:lnTo>
                  <a:pt x="7709" y="24440"/>
                </a:lnTo>
                <a:lnTo>
                  <a:pt x="7769" y="24620"/>
                </a:lnTo>
                <a:lnTo>
                  <a:pt x="7888" y="24799"/>
                </a:lnTo>
                <a:lnTo>
                  <a:pt x="8067" y="24918"/>
                </a:lnTo>
                <a:lnTo>
                  <a:pt x="8187" y="24978"/>
                </a:lnTo>
                <a:lnTo>
                  <a:pt x="8426" y="24978"/>
                </a:lnTo>
                <a:lnTo>
                  <a:pt x="8486" y="24918"/>
                </a:lnTo>
                <a:lnTo>
                  <a:pt x="8546" y="24799"/>
                </a:lnTo>
                <a:lnTo>
                  <a:pt x="8605" y="24440"/>
                </a:lnTo>
                <a:lnTo>
                  <a:pt x="8665" y="24082"/>
                </a:lnTo>
                <a:lnTo>
                  <a:pt x="8665" y="23664"/>
                </a:lnTo>
                <a:lnTo>
                  <a:pt x="8605" y="23066"/>
                </a:lnTo>
                <a:lnTo>
                  <a:pt x="8546" y="22947"/>
                </a:lnTo>
                <a:lnTo>
                  <a:pt x="8546" y="22887"/>
                </a:lnTo>
                <a:lnTo>
                  <a:pt x="8426" y="22827"/>
                </a:lnTo>
                <a:close/>
                <a:moveTo>
                  <a:pt x="13027" y="22708"/>
                </a:moveTo>
                <a:lnTo>
                  <a:pt x="12848" y="22887"/>
                </a:lnTo>
                <a:lnTo>
                  <a:pt x="12728" y="23066"/>
                </a:lnTo>
                <a:lnTo>
                  <a:pt x="12489" y="23604"/>
                </a:lnTo>
                <a:lnTo>
                  <a:pt x="12370" y="24142"/>
                </a:lnTo>
                <a:lnTo>
                  <a:pt x="12370" y="24381"/>
                </a:lnTo>
                <a:lnTo>
                  <a:pt x="12370" y="24620"/>
                </a:lnTo>
                <a:lnTo>
                  <a:pt x="12489" y="24918"/>
                </a:lnTo>
                <a:lnTo>
                  <a:pt x="12728" y="25337"/>
                </a:lnTo>
                <a:lnTo>
                  <a:pt x="12848" y="25456"/>
                </a:lnTo>
                <a:lnTo>
                  <a:pt x="12967" y="25516"/>
                </a:lnTo>
                <a:lnTo>
                  <a:pt x="13087" y="25456"/>
                </a:lnTo>
                <a:lnTo>
                  <a:pt x="13147" y="25217"/>
                </a:lnTo>
                <a:lnTo>
                  <a:pt x="13206" y="24739"/>
                </a:lnTo>
                <a:lnTo>
                  <a:pt x="13206" y="23843"/>
                </a:lnTo>
                <a:lnTo>
                  <a:pt x="13147" y="23006"/>
                </a:lnTo>
                <a:lnTo>
                  <a:pt x="13087" y="22767"/>
                </a:lnTo>
                <a:lnTo>
                  <a:pt x="13087" y="22708"/>
                </a:lnTo>
                <a:close/>
                <a:moveTo>
                  <a:pt x="3825" y="24261"/>
                </a:moveTo>
                <a:lnTo>
                  <a:pt x="3705" y="24381"/>
                </a:lnTo>
                <a:lnTo>
                  <a:pt x="3646" y="24560"/>
                </a:lnTo>
                <a:lnTo>
                  <a:pt x="3586" y="24799"/>
                </a:lnTo>
                <a:lnTo>
                  <a:pt x="3586" y="25098"/>
                </a:lnTo>
                <a:lnTo>
                  <a:pt x="3705" y="25456"/>
                </a:lnTo>
                <a:lnTo>
                  <a:pt x="3885" y="25695"/>
                </a:lnTo>
                <a:lnTo>
                  <a:pt x="4124" y="25934"/>
                </a:lnTo>
                <a:lnTo>
                  <a:pt x="4602" y="26114"/>
                </a:lnTo>
                <a:lnTo>
                  <a:pt x="4841" y="26114"/>
                </a:lnTo>
                <a:lnTo>
                  <a:pt x="4841" y="25994"/>
                </a:lnTo>
                <a:lnTo>
                  <a:pt x="4841" y="25934"/>
                </a:lnTo>
                <a:lnTo>
                  <a:pt x="4781" y="25636"/>
                </a:lnTo>
                <a:lnTo>
                  <a:pt x="4602" y="25277"/>
                </a:lnTo>
                <a:lnTo>
                  <a:pt x="4363" y="24918"/>
                </a:lnTo>
                <a:lnTo>
                  <a:pt x="3944" y="24381"/>
                </a:lnTo>
                <a:lnTo>
                  <a:pt x="3885" y="24321"/>
                </a:lnTo>
                <a:lnTo>
                  <a:pt x="3825" y="24261"/>
                </a:lnTo>
                <a:close/>
                <a:moveTo>
                  <a:pt x="17330" y="23723"/>
                </a:moveTo>
                <a:lnTo>
                  <a:pt x="17091" y="23843"/>
                </a:lnTo>
                <a:lnTo>
                  <a:pt x="16792" y="24082"/>
                </a:lnTo>
                <a:lnTo>
                  <a:pt x="16493" y="24440"/>
                </a:lnTo>
                <a:lnTo>
                  <a:pt x="16254" y="24859"/>
                </a:lnTo>
                <a:lnTo>
                  <a:pt x="16015" y="25277"/>
                </a:lnTo>
                <a:lnTo>
                  <a:pt x="15955" y="25636"/>
                </a:lnTo>
                <a:lnTo>
                  <a:pt x="15895" y="25815"/>
                </a:lnTo>
                <a:lnTo>
                  <a:pt x="15955" y="25994"/>
                </a:lnTo>
                <a:lnTo>
                  <a:pt x="16015" y="26114"/>
                </a:lnTo>
                <a:lnTo>
                  <a:pt x="16134" y="26173"/>
                </a:lnTo>
                <a:lnTo>
                  <a:pt x="16314" y="26293"/>
                </a:lnTo>
                <a:lnTo>
                  <a:pt x="16433" y="26293"/>
                </a:lnTo>
                <a:lnTo>
                  <a:pt x="16553" y="26173"/>
                </a:lnTo>
                <a:lnTo>
                  <a:pt x="16672" y="26054"/>
                </a:lnTo>
                <a:lnTo>
                  <a:pt x="16852" y="25695"/>
                </a:lnTo>
                <a:lnTo>
                  <a:pt x="16971" y="25217"/>
                </a:lnTo>
                <a:lnTo>
                  <a:pt x="17150" y="24201"/>
                </a:lnTo>
                <a:lnTo>
                  <a:pt x="17270" y="23843"/>
                </a:lnTo>
                <a:lnTo>
                  <a:pt x="17330" y="23723"/>
                </a:lnTo>
                <a:close/>
                <a:moveTo>
                  <a:pt x="10517" y="26771"/>
                </a:moveTo>
                <a:lnTo>
                  <a:pt x="10458" y="26831"/>
                </a:lnTo>
                <a:lnTo>
                  <a:pt x="10338" y="27010"/>
                </a:lnTo>
                <a:lnTo>
                  <a:pt x="10219" y="27607"/>
                </a:lnTo>
                <a:lnTo>
                  <a:pt x="10099" y="28384"/>
                </a:lnTo>
                <a:lnTo>
                  <a:pt x="10099" y="28683"/>
                </a:lnTo>
                <a:lnTo>
                  <a:pt x="10159" y="28922"/>
                </a:lnTo>
                <a:lnTo>
                  <a:pt x="10278" y="28982"/>
                </a:lnTo>
                <a:lnTo>
                  <a:pt x="10338" y="29042"/>
                </a:lnTo>
                <a:lnTo>
                  <a:pt x="10517" y="28982"/>
                </a:lnTo>
                <a:lnTo>
                  <a:pt x="10697" y="28922"/>
                </a:lnTo>
                <a:lnTo>
                  <a:pt x="10816" y="28803"/>
                </a:lnTo>
                <a:lnTo>
                  <a:pt x="10936" y="28683"/>
                </a:lnTo>
                <a:lnTo>
                  <a:pt x="11055" y="28325"/>
                </a:lnTo>
                <a:lnTo>
                  <a:pt x="11055" y="27906"/>
                </a:lnTo>
                <a:lnTo>
                  <a:pt x="11055" y="27607"/>
                </a:lnTo>
                <a:lnTo>
                  <a:pt x="10936" y="27309"/>
                </a:lnTo>
                <a:lnTo>
                  <a:pt x="10756" y="26950"/>
                </a:lnTo>
                <a:lnTo>
                  <a:pt x="10637" y="26771"/>
                </a:lnTo>
                <a:close/>
                <a:moveTo>
                  <a:pt x="14282" y="27368"/>
                </a:moveTo>
                <a:lnTo>
                  <a:pt x="14043" y="27428"/>
                </a:lnTo>
                <a:lnTo>
                  <a:pt x="13744" y="27667"/>
                </a:lnTo>
                <a:lnTo>
                  <a:pt x="13386" y="27966"/>
                </a:lnTo>
                <a:lnTo>
                  <a:pt x="13027" y="28325"/>
                </a:lnTo>
                <a:lnTo>
                  <a:pt x="12728" y="28683"/>
                </a:lnTo>
                <a:lnTo>
                  <a:pt x="12489" y="29101"/>
                </a:lnTo>
                <a:lnTo>
                  <a:pt x="12430" y="29281"/>
                </a:lnTo>
                <a:lnTo>
                  <a:pt x="12430" y="29460"/>
                </a:lnTo>
                <a:lnTo>
                  <a:pt x="12489" y="29579"/>
                </a:lnTo>
                <a:lnTo>
                  <a:pt x="12549" y="29699"/>
                </a:lnTo>
                <a:lnTo>
                  <a:pt x="12669" y="29759"/>
                </a:lnTo>
                <a:lnTo>
                  <a:pt x="12788" y="29759"/>
                </a:lnTo>
                <a:lnTo>
                  <a:pt x="12967" y="29699"/>
                </a:lnTo>
                <a:lnTo>
                  <a:pt x="13087" y="29579"/>
                </a:lnTo>
                <a:lnTo>
                  <a:pt x="13445" y="29221"/>
                </a:lnTo>
                <a:lnTo>
                  <a:pt x="13744" y="28743"/>
                </a:lnTo>
                <a:lnTo>
                  <a:pt x="13983" y="28265"/>
                </a:lnTo>
                <a:lnTo>
                  <a:pt x="14222" y="27787"/>
                </a:lnTo>
                <a:lnTo>
                  <a:pt x="14282" y="27488"/>
                </a:lnTo>
                <a:lnTo>
                  <a:pt x="14282" y="27368"/>
                </a:lnTo>
                <a:close/>
                <a:moveTo>
                  <a:pt x="6872" y="27249"/>
                </a:moveTo>
                <a:lnTo>
                  <a:pt x="6813" y="27309"/>
                </a:lnTo>
                <a:lnTo>
                  <a:pt x="6753" y="27548"/>
                </a:lnTo>
                <a:lnTo>
                  <a:pt x="6693" y="27906"/>
                </a:lnTo>
                <a:lnTo>
                  <a:pt x="6574" y="28384"/>
                </a:lnTo>
                <a:lnTo>
                  <a:pt x="6574" y="28862"/>
                </a:lnTo>
                <a:lnTo>
                  <a:pt x="6633" y="29281"/>
                </a:lnTo>
                <a:lnTo>
                  <a:pt x="6753" y="29639"/>
                </a:lnTo>
                <a:lnTo>
                  <a:pt x="6872" y="29818"/>
                </a:lnTo>
                <a:lnTo>
                  <a:pt x="6992" y="29878"/>
                </a:lnTo>
                <a:lnTo>
                  <a:pt x="7231" y="29938"/>
                </a:lnTo>
                <a:lnTo>
                  <a:pt x="7350" y="29938"/>
                </a:lnTo>
                <a:lnTo>
                  <a:pt x="7470" y="29878"/>
                </a:lnTo>
                <a:lnTo>
                  <a:pt x="7530" y="29759"/>
                </a:lnTo>
                <a:lnTo>
                  <a:pt x="7530" y="29400"/>
                </a:lnTo>
                <a:lnTo>
                  <a:pt x="7470" y="28862"/>
                </a:lnTo>
                <a:lnTo>
                  <a:pt x="7350" y="28325"/>
                </a:lnTo>
                <a:lnTo>
                  <a:pt x="7171" y="27847"/>
                </a:lnTo>
                <a:lnTo>
                  <a:pt x="6872" y="27249"/>
                </a:lnTo>
                <a:close/>
                <a:moveTo>
                  <a:pt x="9621" y="30715"/>
                </a:moveTo>
                <a:lnTo>
                  <a:pt x="9502" y="30775"/>
                </a:lnTo>
                <a:lnTo>
                  <a:pt x="9382" y="30894"/>
                </a:lnTo>
                <a:lnTo>
                  <a:pt x="9203" y="31133"/>
                </a:lnTo>
                <a:lnTo>
                  <a:pt x="9143" y="31551"/>
                </a:lnTo>
                <a:lnTo>
                  <a:pt x="9143" y="31731"/>
                </a:lnTo>
                <a:lnTo>
                  <a:pt x="9203" y="31850"/>
                </a:lnTo>
                <a:lnTo>
                  <a:pt x="9322" y="31970"/>
                </a:lnTo>
                <a:lnTo>
                  <a:pt x="9502" y="32029"/>
                </a:lnTo>
                <a:lnTo>
                  <a:pt x="9800" y="32029"/>
                </a:lnTo>
                <a:lnTo>
                  <a:pt x="9920" y="31910"/>
                </a:lnTo>
                <a:lnTo>
                  <a:pt x="9980" y="31790"/>
                </a:lnTo>
                <a:lnTo>
                  <a:pt x="10099" y="31551"/>
                </a:lnTo>
                <a:lnTo>
                  <a:pt x="10039" y="31253"/>
                </a:lnTo>
                <a:lnTo>
                  <a:pt x="9980" y="31014"/>
                </a:lnTo>
                <a:lnTo>
                  <a:pt x="9860" y="30775"/>
                </a:lnTo>
                <a:lnTo>
                  <a:pt x="9741" y="30775"/>
                </a:lnTo>
                <a:lnTo>
                  <a:pt x="9621" y="30715"/>
                </a:lnTo>
                <a:close/>
                <a:moveTo>
                  <a:pt x="9442" y="6275"/>
                </a:moveTo>
                <a:lnTo>
                  <a:pt x="9920" y="6335"/>
                </a:lnTo>
                <a:lnTo>
                  <a:pt x="10338" y="6454"/>
                </a:lnTo>
                <a:lnTo>
                  <a:pt x="10756" y="6633"/>
                </a:lnTo>
                <a:lnTo>
                  <a:pt x="11115" y="6813"/>
                </a:lnTo>
                <a:lnTo>
                  <a:pt x="11832" y="7231"/>
                </a:lnTo>
                <a:lnTo>
                  <a:pt x="12549" y="7649"/>
                </a:lnTo>
                <a:lnTo>
                  <a:pt x="12967" y="7829"/>
                </a:lnTo>
                <a:lnTo>
                  <a:pt x="13386" y="7888"/>
                </a:lnTo>
                <a:lnTo>
                  <a:pt x="13864" y="8008"/>
                </a:lnTo>
                <a:lnTo>
                  <a:pt x="14342" y="8008"/>
                </a:lnTo>
                <a:lnTo>
                  <a:pt x="15358" y="7948"/>
                </a:lnTo>
                <a:lnTo>
                  <a:pt x="16314" y="7888"/>
                </a:lnTo>
                <a:lnTo>
                  <a:pt x="17270" y="7829"/>
                </a:lnTo>
                <a:lnTo>
                  <a:pt x="17748" y="7769"/>
                </a:lnTo>
                <a:lnTo>
                  <a:pt x="18226" y="7829"/>
                </a:lnTo>
                <a:lnTo>
                  <a:pt x="18644" y="7888"/>
                </a:lnTo>
                <a:lnTo>
                  <a:pt x="19122" y="8008"/>
                </a:lnTo>
                <a:lnTo>
                  <a:pt x="19541" y="8187"/>
                </a:lnTo>
                <a:lnTo>
                  <a:pt x="19959" y="8426"/>
                </a:lnTo>
                <a:lnTo>
                  <a:pt x="20317" y="8785"/>
                </a:lnTo>
                <a:lnTo>
                  <a:pt x="20676" y="9203"/>
                </a:lnTo>
                <a:lnTo>
                  <a:pt x="20915" y="9561"/>
                </a:lnTo>
                <a:lnTo>
                  <a:pt x="21094" y="9920"/>
                </a:lnTo>
                <a:lnTo>
                  <a:pt x="21214" y="10338"/>
                </a:lnTo>
                <a:lnTo>
                  <a:pt x="21393" y="10757"/>
                </a:lnTo>
                <a:lnTo>
                  <a:pt x="21512" y="11593"/>
                </a:lnTo>
                <a:lnTo>
                  <a:pt x="21572" y="12489"/>
                </a:lnTo>
                <a:lnTo>
                  <a:pt x="21572" y="13445"/>
                </a:lnTo>
                <a:lnTo>
                  <a:pt x="21512" y="14342"/>
                </a:lnTo>
                <a:lnTo>
                  <a:pt x="21333" y="16015"/>
                </a:lnTo>
                <a:lnTo>
                  <a:pt x="21154" y="17031"/>
                </a:lnTo>
                <a:lnTo>
                  <a:pt x="20975" y="18106"/>
                </a:lnTo>
                <a:lnTo>
                  <a:pt x="20736" y="19122"/>
                </a:lnTo>
                <a:lnTo>
                  <a:pt x="20437" y="20138"/>
                </a:lnTo>
                <a:lnTo>
                  <a:pt x="20138" y="21154"/>
                </a:lnTo>
                <a:lnTo>
                  <a:pt x="19720" y="22110"/>
                </a:lnTo>
                <a:lnTo>
                  <a:pt x="19301" y="23066"/>
                </a:lnTo>
                <a:lnTo>
                  <a:pt x="18883" y="24022"/>
                </a:lnTo>
                <a:lnTo>
                  <a:pt x="18345" y="24978"/>
                </a:lnTo>
                <a:lnTo>
                  <a:pt x="17808" y="25875"/>
                </a:lnTo>
                <a:lnTo>
                  <a:pt x="17210" y="26711"/>
                </a:lnTo>
                <a:lnTo>
                  <a:pt x="16612" y="27607"/>
                </a:lnTo>
                <a:lnTo>
                  <a:pt x="15955" y="28384"/>
                </a:lnTo>
                <a:lnTo>
                  <a:pt x="15238" y="29161"/>
                </a:lnTo>
                <a:lnTo>
                  <a:pt x="14461" y="29938"/>
                </a:lnTo>
                <a:lnTo>
                  <a:pt x="13744" y="30655"/>
                </a:lnTo>
                <a:lnTo>
                  <a:pt x="13087" y="31253"/>
                </a:lnTo>
                <a:lnTo>
                  <a:pt x="12310" y="31850"/>
                </a:lnTo>
                <a:lnTo>
                  <a:pt x="11533" y="32388"/>
                </a:lnTo>
                <a:lnTo>
                  <a:pt x="10697" y="32866"/>
                </a:lnTo>
                <a:lnTo>
                  <a:pt x="10219" y="33045"/>
                </a:lnTo>
                <a:lnTo>
                  <a:pt x="9800" y="33165"/>
                </a:lnTo>
                <a:lnTo>
                  <a:pt x="9382" y="33284"/>
                </a:lnTo>
                <a:lnTo>
                  <a:pt x="8486" y="33284"/>
                </a:lnTo>
                <a:lnTo>
                  <a:pt x="8067" y="33105"/>
                </a:lnTo>
                <a:lnTo>
                  <a:pt x="7649" y="32926"/>
                </a:lnTo>
                <a:lnTo>
                  <a:pt x="7291" y="32627"/>
                </a:lnTo>
                <a:lnTo>
                  <a:pt x="6932" y="32328"/>
                </a:lnTo>
                <a:lnTo>
                  <a:pt x="6574" y="31910"/>
                </a:lnTo>
                <a:lnTo>
                  <a:pt x="5976" y="31073"/>
                </a:lnTo>
                <a:lnTo>
                  <a:pt x="5438" y="30117"/>
                </a:lnTo>
                <a:lnTo>
                  <a:pt x="5020" y="29101"/>
                </a:lnTo>
                <a:lnTo>
                  <a:pt x="4602" y="28086"/>
                </a:lnTo>
                <a:lnTo>
                  <a:pt x="4183" y="27010"/>
                </a:lnTo>
                <a:lnTo>
                  <a:pt x="3526" y="25158"/>
                </a:lnTo>
                <a:lnTo>
                  <a:pt x="2809" y="22947"/>
                </a:lnTo>
                <a:lnTo>
                  <a:pt x="2152" y="20795"/>
                </a:lnTo>
                <a:lnTo>
                  <a:pt x="1853" y="19660"/>
                </a:lnTo>
                <a:lnTo>
                  <a:pt x="1614" y="18525"/>
                </a:lnTo>
                <a:lnTo>
                  <a:pt x="1435" y="17389"/>
                </a:lnTo>
                <a:lnTo>
                  <a:pt x="1315" y="16254"/>
                </a:lnTo>
                <a:lnTo>
                  <a:pt x="1315" y="15537"/>
                </a:lnTo>
                <a:lnTo>
                  <a:pt x="1315" y="14880"/>
                </a:lnTo>
                <a:lnTo>
                  <a:pt x="1315" y="14163"/>
                </a:lnTo>
                <a:lnTo>
                  <a:pt x="1315" y="13565"/>
                </a:lnTo>
                <a:lnTo>
                  <a:pt x="1255" y="12967"/>
                </a:lnTo>
                <a:lnTo>
                  <a:pt x="1255" y="12370"/>
                </a:lnTo>
                <a:lnTo>
                  <a:pt x="1315" y="11653"/>
                </a:lnTo>
                <a:lnTo>
                  <a:pt x="1494" y="10936"/>
                </a:lnTo>
                <a:lnTo>
                  <a:pt x="1793" y="10159"/>
                </a:lnTo>
                <a:lnTo>
                  <a:pt x="2271" y="9442"/>
                </a:lnTo>
                <a:lnTo>
                  <a:pt x="2749" y="8785"/>
                </a:lnTo>
                <a:lnTo>
                  <a:pt x="3347" y="8247"/>
                </a:lnTo>
                <a:lnTo>
                  <a:pt x="4064" y="7769"/>
                </a:lnTo>
                <a:lnTo>
                  <a:pt x="4781" y="7350"/>
                </a:lnTo>
                <a:lnTo>
                  <a:pt x="5558" y="6992"/>
                </a:lnTo>
                <a:lnTo>
                  <a:pt x="6335" y="6753"/>
                </a:lnTo>
                <a:lnTo>
                  <a:pt x="7291" y="6514"/>
                </a:lnTo>
                <a:lnTo>
                  <a:pt x="8366" y="6335"/>
                </a:lnTo>
                <a:lnTo>
                  <a:pt x="8904" y="6275"/>
                </a:lnTo>
                <a:close/>
                <a:moveTo>
                  <a:pt x="15836" y="1"/>
                </a:moveTo>
                <a:lnTo>
                  <a:pt x="15597" y="60"/>
                </a:lnTo>
                <a:lnTo>
                  <a:pt x="15298" y="180"/>
                </a:lnTo>
                <a:lnTo>
                  <a:pt x="15059" y="359"/>
                </a:lnTo>
                <a:lnTo>
                  <a:pt x="14760" y="598"/>
                </a:lnTo>
                <a:lnTo>
                  <a:pt x="14521" y="837"/>
                </a:lnTo>
                <a:lnTo>
                  <a:pt x="14103" y="1435"/>
                </a:lnTo>
                <a:lnTo>
                  <a:pt x="13744" y="2152"/>
                </a:lnTo>
                <a:lnTo>
                  <a:pt x="13505" y="2929"/>
                </a:lnTo>
                <a:lnTo>
                  <a:pt x="13386" y="3646"/>
                </a:lnTo>
                <a:lnTo>
                  <a:pt x="13266" y="4363"/>
                </a:lnTo>
                <a:lnTo>
                  <a:pt x="13326" y="5020"/>
                </a:lnTo>
                <a:lnTo>
                  <a:pt x="12489" y="4482"/>
                </a:lnTo>
                <a:lnTo>
                  <a:pt x="11772" y="3885"/>
                </a:lnTo>
                <a:lnTo>
                  <a:pt x="11055" y="3168"/>
                </a:lnTo>
                <a:lnTo>
                  <a:pt x="10458" y="2391"/>
                </a:lnTo>
                <a:lnTo>
                  <a:pt x="10099" y="1853"/>
                </a:lnTo>
                <a:lnTo>
                  <a:pt x="9681" y="1196"/>
                </a:lnTo>
                <a:lnTo>
                  <a:pt x="9382" y="837"/>
                </a:lnTo>
                <a:lnTo>
                  <a:pt x="9083" y="598"/>
                </a:lnTo>
                <a:lnTo>
                  <a:pt x="8785" y="419"/>
                </a:lnTo>
                <a:lnTo>
                  <a:pt x="8486" y="419"/>
                </a:lnTo>
                <a:lnTo>
                  <a:pt x="8187" y="479"/>
                </a:lnTo>
                <a:lnTo>
                  <a:pt x="8008" y="658"/>
                </a:lnTo>
                <a:lnTo>
                  <a:pt x="7888" y="897"/>
                </a:lnTo>
                <a:lnTo>
                  <a:pt x="7948" y="1196"/>
                </a:lnTo>
                <a:lnTo>
                  <a:pt x="8008" y="1554"/>
                </a:lnTo>
                <a:lnTo>
                  <a:pt x="8187" y="1972"/>
                </a:lnTo>
                <a:lnTo>
                  <a:pt x="8665" y="2869"/>
                </a:lnTo>
                <a:lnTo>
                  <a:pt x="9263" y="3765"/>
                </a:lnTo>
                <a:lnTo>
                  <a:pt x="9860" y="4602"/>
                </a:lnTo>
                <a:lnTo>
                  <a:pt x="10398" y="5259"/>
                </a:lnTo>
                <a:lnTo>
                  <a:pt x="10756" y="5618"/>
                </a:lnTo>
                <a:lnTo>
                  <a:pt x="9800" y="5498"/>
                </a:lnTo>
                <a:lnTo>
                  <a:pt x="8785" y="5498"/>
                </a:lnTo>
                <a:lnTo>
                  <a:pt x="7828" y="5558"/>
                </a:lnTo>
                <a:lnTo>
                  <a:pt x="6932" y="5677"/>
                </a:lnTo>
                <a:lnTo>
                  <a:pt x="5976" y="5916"/>
                </a:lnTo>
                <a:lnTo>
                  <a:pt x="5139" y="6155"/>
                </a:lnTo>
                <a:lnTo>
                  <a:pt x="4303" y="6514"/>
                </a:lnTo>
                <a:lnTo>
                  <a:pt x="3526" y="6932"/>
                </a:lnTo>
                <a:lnTo>
                  <a:pt x="2809" y="7410"/>
                </a:lnTo>
                <a:lnTo>
                  <a:pt x="2152" y="7948"/>
                </a:lnTo>
                <a:lnTo>
                  <a:pt x="1554" y="8605"/>
                </a:lnTo>
                <a:lnTo>
                  <a:pt x="1076" y="9322"/>
                </a:lnTo>
                <a:lnTo>
                  <a:pt x="658" y="10159"/>
                </a:lnTo>
                <a:lnTo>
                  <a:pt x="359" y="11055"/>
                </a:lnTo>
                <a:lnTo>
                  <a:pt x="120" y="12011"/>
                </a:lnTo>
                <a:lnTo>
                  <a:pt x="60" y="13087"/>
                </a:lnTo>
                <a:lnTo>
                  <a:pt x="1" y="14163"/>
                </a:lnTo>
                <a:lnTo>
                  <a:pt x="60" y="15298"/>
                </a:lnTo>
                <a:lnTo>
                  <a:pt x="180" y="16433"/>
                </a:lnTo>
                <a:lnTo>
                  <a:pt x="299" y="17569"/>
                </a:lnTo>
                <a:lnTo>
                  <a:pt x="479" y="18704"/>
                </a:lnTo>
                <a:lnTo>
                  <a:pt x="718" y="19839"/>
                </a:lnTo>
                <a:lnTo>
                  <a:pt x="1016" y="21034"/>
                </a:lnTo>
                <a:lnTo>
                  <a:pt x="1315" y="22170"/>
                </a:lnTo>
                <a:lnTo>
                  <a:pt x="2032" y="24381"/>
                </a:lnTo>
                <a:lnTo>
                  <a:pt x="2869" y="26592"/>
                </a:lnTo>
                <a:lnTo>
                  <a:pt x="3765" y="28683"/>
                </a:lnTo>
                <a:lnTo>
                  <a:pt x="4661" y="30715"/>
                </a:lnTo>
                <a:lnTo>
                  <a:pt x="5020" y="31432"/>
                </a:lnTo>
                <a:lnTo>
                  <a:pt x="5438" y="32149"/>
                </a:lnTo>
                <a:lnTo>
                  <a:pt x="5916" y="32866"/>
                </a:lnTo>
                <a:lnTo>
                  <a:pt x="6454" y="33463"/>
                </a:lnTo>
                <a:lnTo>
                  <a:pt x="6753" y="33703"/>
                </a:lnTo>
                <a:lnTo>
                  <a:pt x="7052" y="33942"/>
                </a:lnTo>
                <a:lnTo>
                  <a:pt x="7410" y="34121"/>
                </a:lnTo>
                <a:lnTo>
                  <a:pt x="7769" y="34300"/>
                </a:lnTo>
                <a:lnTo>
                  <a:pt x="8127" y="34420"/>
                </a:lnTo>
                <a:lnTo>
                  <a:pt x="8546" y="34479"/>
                </a:lnTo>
                <a:lnTo>
                  <a:pt x="8964" y="34539"/>
                </a:lnTo>
                <a:lnTo>
                  <a:pt x="9442" y="34479"/>
                </a:lnTo>
                <a:lnTo>
                  <a:pt x="9920" y="34420"/>
                </a:lnTo>
                <a:lnTo>
                  <a:pt x="10398" y="34300"/>
                </a:lnTo>
                <a:lnTo>
                  <a:pt x="10876" y="34121"/>
                </a:lnTo>
                <a:lnTo>
                  <a:pt x="11294" y="33882"/>
                </a:lnTo>
                <a:lnTo>
                  <a:pt x="12250" y="33344"/>
                </a:lnTo>
                <a:lnTo>
                  <a:pt x="13087" y="32746"/>
                </a:lnTo>
                <a:lnTo>
                  <a:pt x="13924" y="32029"/>
                </a:lnTo>
                <a:lnTo>
                  <a:pt x="14700" y="31253"/>
                </a:lnTo>
                <a:lnTo>
                  <a:pt x="16075" y="29818"/>
                </a:lnTo>
                <a:lnTo>
                  <a:pt x="16792" y="28982"/>
                </a:lnTo>
                <a:lnTo>
                  <a:pt x="17509" y="28026"/>
                </a:lnTo>
                <a:lnTo>
                  <a:pt x="18226" y="27129"/>
                </a:lnTo>
                <a:lnTo>
                  <a:pt x="18823" y="26173"/>
                </a:lnTo>
                <a:lnTo>
                  <a:pt x="19421" y="25158"/>
                </a:lnTo>
                <a:lnTo>
                  <a:pt x="19959" y="24142"/>
                </a:lnTo>
                <a:lnTo>
                  <a:pt x="20437" y="23066"/>
                </a:lnTo>
                <a:lnTo>
                  <a:pt x="20855" y="22050"/>
                </a:lnTo>
                <a:lnTo>
                  <a:pt x="21273" y="20915"/>
                </a:lnTo>
                <a:lnTo>
                  <a:pt x="21632" y="19839"/>
                </a:lnTo>
                <a:lnTo>
                  <a:pt x="21871" y="18704"/>
                </a:lnTo>
                <a:lnTo>
                  <a:pt x="22110" y="17569"/>
                </a:lnTo>
                <a:lnTo>
                  <a:pt x="22289" y="16433"/>
                </a:lnTo>
                <a:lnTo>
                  <a:pt x="22409" y="15298"/>
                </a:lnTo>
                <a:lnTo>
                  <a:pt x="22469" y="14163"/>
                </a:lnTo>
                <a:lnTo>
                  <a:pt x="22469" y="13027"/>
                </a:lnTo>
                <a:lnTo>
                  <a:pt x="22409" y="11952"/>
                </a:lnTo>
                <a:lnTo>
                  <a:pt x="22289" y="10876"/>
                </a:lnTo>
                <a:lnTo>
                  <a:pt x="22050" y="9920"/>
                </a:lnTo>
                <a:lnTo>
                  <a:pt x="21871" y="9442"/>
                </a:lnTo>
                <a:lnTo>
                  <a:pt x="21692" y="9024"/>
                </a:lnTo>
                <a:lnTo>
                  <a:pt x="21453" y="8605"/>
                </a:lnTo>
                <a:lnTo>
                  <a:pt x="21214" y="8247"/>
                </a:lnTo>
                <a:lnTo>
                  <a:pt x="20855" y="7888"/>
                </a:lnTo>
                <a:lnTo>
                  <a:pt x="20497" y="7589"/>
                </a:lnTo>
                <a:lnTo>
                  <a:pt x="20138" y="7350"/>
                </a:lnTo>
                <a:lnTo>
                  <a:pt x="19660" y="7111"/>
                </a:lnTo>
                <a:lnTo>
                  <a:pt x="19122" y="6932"/>
                </a:lnTo>
                <a:lnTo>
                  <a:pt x="18525" y="6753"/>
                </a:lnTo>
                <a:lnTo>
                  <a:pt x="18943" y="6574"/>
                </a:lnTo>
                <a:lnTo>
                  <a:pt x="19421" y="6335"/>
                </a:lnTo>
                <a:lnTo>
                  <a:pt x="19839" y="6036"/>
                </a:lnTo>
                <a:lnTo>
                  <a:pt x="20198" y="5737"/>
                </a:lnTo>
                <a:lnTo>
                  <a:pt x="20377" y="5498"/>
                </a:lnTo>
                <a:lnTo>
                  <a:pt x="20437" y="5319"/>
                </a:lnTo>
                <a:lnTo>
                  <a:pt x="20497" y="5140"/>
                </a:lnTo>
                <a:lnTo>
                  <a:pt x="20497" y="4960"/>
                </a:lnTo>
                <a:lnTo>
                  <a:pt x="20437" y="4781"/>
                </a:lnTo>
                <a:lnTo>
                  <a:pt x="20317" y="4602"/>
                </a:lnTo>
                <a:lnTo>
                  <a:pt x="20078" y="4422"/>
                </a:lnTo>
                <a:lnTo>
                  <a:pt x="19780" y="4303"/>
                </a:lnTo>
                <a:lnTo>
                  <a:pt x="19541" y="4243"/>
                </a:lnTo>
                <a:lnTo>
                  <a:pt x="19301" y="4183"/>
                </a:lnTo>
                <a:lnTo>
                  <a:pt x="18823" y="4243"/>
                </a:lnTo>
                <a:lnTo>
                  <a:pt x="18286" y="4363"/>
                </a:lnTo>
                <a:lnTo>
                  <a:pt x="17688" y="4542"/>
                </a:lnTo>
                <a:lnTo>
                  <a:pt x="16553" y="5020"/>
                </a:lnTo>
                <a:lnTo>
                  <a:pt x="15716" y="5438"/>
                </a:lnTo>
                <a:lnTo>
                  <a:pt x="15955" y="4661"/>
                </a:lnTo>
                <a:lnTo>
                  <a:pt x="16194" y="3825"/>
                </a:lnTo>
                <a:lnTo>
                  <a:pt x="16314" y="3048"/>
                </a:lnTo>
                <a:lnTo>
                  <a:pt x="16373" y="2212"/>
                </a:lnTo>
                <a:lnTo>
                  <a:pt x="16493" y="1435"/>
                </a:lnTo>
                <a:lnTo>
                  <a:pt x="16553" y="1016"/>
                </a:lnTo>
                <a:lnTo>
                  <a:pt x="16553" y="658"/>
                </a:lnTo>
                <a:lnTo>
                  <a:pt x="16433" y="299"/>
                </a:lnTo>
                <a:lnTo>
                  <a:pt x="16373" y="180"/>
                </a:lnTo>
                <a:lnTo>
                  <a:pt x="16314" y="120"/>
                </a:lnTo>
                <a:lnTo>
                  <a:pt x="16194" y="60"/>
                </a:lnTo>
                <a:lnTo>
                  <a:pt x="16015" y="1"/>
                </a:lnTo>
                <a:close/>
              </a:path>
            </a:pathLst>
          </a:custGeom>
          <a:solidFill>
            <a:srgbClr val="CDC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0"/>
          <p:cNvSpPr/>
          <p:nvPr/>
        </p:nvSpPr>
        <p:spPr>
          <a:xfrm>
            <a:off x="6664726" y="4642200"/>
            <a:ext cx="766865" cy="689932"/>
          </a:xfrm>
          <a:custGeom>
            <a:avLst/>
            <a:gdLst/>
            <a:ahLst/>
            <a:cxnLst/>
            <a:rect l="l" t="t" r="r" b="b"/>
            <a:pathLst>
              <a:path w="35137" h="31612" extrusionOk="0">
                <a:moveTo>
                  <a:pt x="18405" y="3287"/>
                </a:moveTo>
                <a:lnTo>
                  <a:pt x="18166" y="3347"/>
                </a:lnTo>
                <a:lnTo>
                  <a:pt x="18166" y="3407"/>
                </a:lnTo>
                <a:lnTo>
                  <a:pt x="18106" y="3466"/>
                </a:lnTo>
                <a:lnTo>
                  <a:pt x="18225" y="3646"/>
                </a:lnTo>
                <a:lnTo>
                  <a:pt x="18464" y="3944"/>
                </a:lnTo>
                <a:lnTo>
                  <a:pt x="18942" y="4183"/>
                </a:lnTo>
                <a:lnTo>
                  <a:pt x="19241" y="4423"/>
                </a:lnTo>
                <a:lnTo>
                  <a:pt x="19660" y="4781"/>
                </a:lnTo>
                <a:lnTo>
                  <a:pt x="19899" y="4901"/>
                </a:lnTo>
                <a:lnTo>
                  <a:pt x="20138" y="5020"/>
                </a:lnTo>
                <a:lnTo>
                  <a:pt x="20317" y="5020"/>
                </a:lnTo>
                <a:lnTo>
                  <a:pt x="20496" y="4960"/>
                </a:lnTo>
                <a:lnTo>
                  <a:pt x="20556" y="4781"/>
                </a:lnTo>
                <a:lnTo>
                  <a:pt x="20556" y="4542"/>
                </a:lnTo>
                <a:lnTo>
                  <a:pt x="20436" y="4363"/>
                </a:lnTo>
                <a:lnTo>
                  <a:pt x="20257" y="4183"/>
                </a:lnTo>
                <a:lnTo>
                  <a:pt x="19839" y="3825"/>
                </a:lnTo>
                <a:lnTo>
                  <a:pt x="19540" y="3646"/>
                </a:lnTo>
                <a:lnTo>
                  <a:pt x="19062" y="3407"/>
                </a:lnTo>
                <a:lnTo>
                  <a:pt x="18703" y="3347"/>
                </a:lnTo>
                <a:lnTo>
                  <a:pt x="18405" y="3287"/>
                </a:lnTo>
                <a:close/>
                <a:moveTo>
                  <a:pt x="28384" y="5677"/>
                </a:moveTo>
                <a:lnTo>
                  <a:pt x="27009" y="5737"/>
                </a:lnTo>
                <a:lnTo>
                  <a:pt x="26053" y="5857"/>
                </a:lnTo>
                <a:lnTo>
                  <a:pt x="25575" y="5916"/>
                </a:lnTo>
                <a:lnTo>
                  <a:pt x="25277" y="5916"/>
                </a:lnTo>
                <a:lnTo>
                  <a:pt x="26053" y="6155"/>
                </a:lnTo>
                <a:lnTo>
                  <a:pt x="26770" y="6275"/>
                </a:lnTo>
                <a:lnTo>
                  <a:pt x="27547" y="6335"/>
                </a:lnTo>
                <a:lnTo>
                  <a:pt x="29041" y="6335"/>
                </a:lnTo>
                <a:lnTo>
                  <a:pt x="29400" y="6275"/>
                </a:lnTo>
                <a:lnTo>
                  <a:pt x="29579" y="6275"/>
                </a:lnTo>
                <a:lnTo>
                  <a:pt x="29639" y="6215"/>
                </a:lnTo>
                <a:lnTo>
                  <a:pt x="29758" y="6096"/>
                </a:lnTo>
                <a:lnTo>
                  <a:pt x="29878" y="5916"/>
                </a:lnTo>
                <a:lnTo>
                  <a:pt x="29878" y="5857"/>
                </a:lnTo>
                <a:lnTo>
                  <a:pt x="29878" y="5797"/>
                </a:lnTo>
                <a:lnTo>
                  <a:pt x="29818" y="5737"/>
                </a:lnTo>
                <a:lnTo>
                  <a:pt x="29698" y="5737"/>
                </a:lnTo>
                <a:lnTo>
                  <a:pt x="28384" y="5677"/>
                </a:lnTo>
                <a:close/>
                <a:moveTo>
                  <a:pt x="21512" y="4781"/>
                </a:moveTo>
                <a:lnTo>
                  <a:pt x="21213" y="4841"/>
                </a:lnTo>
                <a:lnTo>
                  <a:pt x="20914" y="4960"/>
                </a:lnTo>
                <a:lnTo>
                  <a:pt x="20675" y="5080"/>
                </a:lnTo>
                <a:lnTo>
                  <a:pt x="20496" y="5379"/>
                </a:lnTo>
                <a:lnTo>
                  <a:pt x="20377" y="5558"/>
                </a:lnTo>
                <a:lnTo>
                  <a:pt x="20436" y="5737"/>
                </a:lnTo>
                <a:lnTo>
                  <a:pt x="20556" y="5857"/>
                </a:lnTo>
                <a:lnTo>
                  <a:pt x="20914" y="6036"/>
                </a:lnTo>
                <a:lnTo>
                  <a:pt x="21333" y="6275"/>
                </a:lnTo>
                <a:lnTo>
                  <a:pt x="21631" y="6454"/>
                </a:lnTo>
                <a:lnTo>
                  <a:pt x="21870" y="6753"/>
                </a:lnTo>
                <a:lnTo>
                  <a:pt x="22109" y="6992"/>
                </a:lnTo>
                <a:lnTo>
                  <a:pt x="22408" y="7171"/>
                </a:lnTo>
                <a:lnTo>
                  <a:pt x="22647" y="7291"/>
                </a:lnTo>
                <a:lnTo>
                  <a:pt x="22946" y="7291"/>
                </a:lnTo>
                <a:lnTo>
                  <a:pt x="23305" y="7171"/>
                </a:lnTo>
                <a:lnTo>
                  <a:pt x="23663" y="6872"/>
                </a:lnTo>
                <a:lnTo>
                  <a:pt x="23842" y="6574"/>
                </a:lnTo>
                <a:lnTo>
                  <a:pt x="23962" y="6275"/>
                </a:lnTo>
                <a:lnTo>
                  <a:pt x="24022" y="5976"/>
                </a:lnTo>
                <a:lnTo>
                  <a:pt x="24022" y="5677"/>
                </a:lnTo>
                <a:lnTo>
                  <a:pt x="23902" y="5379"/>
                </a:lnTo>
                <a:lnTo>
                  <a:pt x="23663" y="5199"/>
                </a:lnTo>
                <a:lnTo>
                  <a:pt x="23424" y="5020"/>
                </a:lnTo>
                <a:lnTo>
                  <a:pt x="23066" y="4901"/>
                </a:lnTo>
                <a:lnTo>
                  <a:pt x="22528" y="4841"/>
                </a:lnTo>
                <a:lnTo>
                  <a:pt x="21870" y="4781"/>
                </a:lnTo>
                <a:close/>
                <a:moveTo>
                  <a:pt x="6573" y="7888"/>
                </a:moveTo>
                <a:lnTo>
                  <a:pt x="6334" y="7948"/>
                </a:lnTo>
                <a:lnTo>
                  <a:pt x="6215" y="8068"/>
                </a:lnTo>
                <a:lnTo>
                  <a:pt x="6095" y="8187"/>
                </a:lnTo>
                <a:lnTo>
                  <a:pt x="6035" y="8366"/>
                </a:lnTo>
                <a:lnTo>
                  <a:pt x="6035" y="8546"/>
                </a:lnTo>
                <a:lnTo>
                  <a:pt x="6095" y="8665"/>
                </a:lnTo>
                <a:lnTo>
                  <a:pt x="6215" y="8785"/>
                </a:lnTo>
                <a:lnTo>
                  <a:pt x="6334" y="8844"/>
                </a:lnTo>
                <a:lnTo>
                  <a:pt x="6573" y="8785"/>
                </a:lnTo>
                <a:lnTo>
                  <a:pt x="6693" y="8665"/>
                </a:lnTo>
                <a:lnTo>
                  <a:pt x="6812" y="8546"/>
                </a:lnTo>
                <a:lnTo>
                  <a:pt x="6872" y="8366"/>
                </a:lnTo>
                <a:lnTo>
                  <a:pt x="6872" y="8187"/>
                </a:lnTo>
                <a:lnTo>
                  <a:pt x="6812" y="8068"/>
                </a:lnTo>
                <a:lnTo>
                  <a:pt x="6693" y="7948"/>
                </a:lnTo>
                <a:lnTo>
                  <a:pt x="6573" y="7888"/>
                </a:lnTo>
                <a:close/>
                <a:moveTo>
                  <a:pt x="20974" y="6753"/>
                </a:moveTo>
                <a:lnTo>
                  <a:pt x="20436" y="6992"/>
                </a:lnTo>
                <a:lnTo>
                  <a:pt x="19600" y="7470"/>
                </a:lnTo>
                <a:lnTo>
                  <a:pt x="18584" y="8068"/>
                </a:lnTo>
                <a:lnTo>
                  <a:pt x="17508" y="8785"/>
                </a:lnTo>
                <a:lnTo>
                  <a:pt x="16552" y="9561"/>
                </a:lnTo>
                <a:lnTo>
                  <a:pt x="16134" y="9980"/>
                </a:lnTo>
                <a:lnTo>
                  <a:pt x="15835" y="10338"/>
                </a:lnTo>
                <a:lnTo>
                  <a:pt x="15596" y="10697"/>
                </a:lnTo>
                <a:lnTo>
                  <a:pt x="15477" y="10996"/>
                </a:lnTo>
                <a:lnTo>
                  <a:pt x="15477" y="11294"/>
                </a:lnTo>
                <a:lnTo>
                  <a:pt x="15536" y="11414"/>
                </a:lnTo>
                <a:lnTo>
                  <a:pt x="15596" y="11533"/>
                </a:lnTo>
                <a:lnTo>
                  <a:pt x="15716" y="11474"/>
                </a:lnTo>
                <a:lnTo>
                  <a:pt x="15895" y="11354"/>
                </a:lnTo>
                <a:lnTo>
                  <a:pt x="16492" y="10876"/>
                </a:lnTo>
                <a:lnTo>
                  <a:pt x="18285" y="9263"/>
                </a:lnTo>
                <a:lnTo>
                  <a:pt x="20018" y="7590"/>
                </a:lnTo>
                <a:lnTo>
                  <a:pt x="20675" y="6992"/>
                </a:lnTo>
                <a:lnTo>
                  <a:pt x="20974" y="6753"/>
                </a:lnTo>
                <a:close/>
                <a:moveTo>
                  <a:pt x="6513" y="10816"/>
                </a:moveTo>
                <a:lnTo>
                  <a:pt x="6334" y="10876"/>
                </a:lnTo>
                <a:lnTo>
                  <a:pt x="6155" y="10996"/>
                </a:lnTo>
                <a:lnTo>
                  <a:pt x="6095" y="11175"/>
                </a:lnTo>
                <a:lnTo>
                  <a:pt x="6095" y="11354"/>
                </a:lnTo>
                <a:lnTo>
                  <a:pt x="6155" y="11533"/>
                </a:lnTo>
                <a:lnTo>
                  <a:pt x="6274" y="11653"/>
                </a:lnTo>
                <a:lnTo>
                  <a:pt x="6633" y="11653"/>
                </a:lnTo>
                <a:lnTo>
                  <a:pt x="6812" y="11533"/>
                </a:lnTo>
                <a:lnTo>
                  <a:pt x="6932" y="11414"/>
                </a:lnTo>
                <a:lnTo>
                  <a:pt x="6991" y="11294"/>
                </a:lnTo>
                <a:lnTo>
                  <a:pt x="7051" y="11115"/>
                </a:lnTo>
                <a:lnTo>
                  <a:pt x="6991" y="10996"/>
                </a:lnTo>
                <a:lnTo>
                  <a:pt x="6932" y="10876"/>
                </a:lnTo>
                <a:lnTo>
                  <a:pt x="6752" y="10816"/>
                </a:lnTo>
                <a:close/>
                <a:moveTo>
                  <a:pt x="22588" y="8127"/>
                </a:moveTo>
                <a:lnTo>
                  <a:pt x="22588" y="8904"/>
                </a:lnTo>
                <a:lnTo>
                  <a:pt x="22588" y="10398"/>
                </a:lnTo>
                <a:lnTo>
                  <a:pt x="22647" y="11175"/>
                </a:lnTo>
                <a:lnTo>
                  <a:pt x="22767" y="11832"/>
                </a:lnTo>
                <a:lnTo>
                  <a:pt x="22886" y="12071"/>
                </a:lnTo>
                <a:lnTo>
                  <a:pt x="23006" y="12250"/>
                </a:lnTo>
                <a:lnTo>
                  <a:pt x="23125" y="12370"/>
                </a:lnTo>
                <a:lnTo>
                  <a:pt x="23305" y="12370"/>
                </a:lnTo>
                <a:lnTo>
                  <a:pt x="23484" y="12250"/>
                </a:lnTo>
                <a:lnTo>
                  <a:pt x="23544" y="12071"/>
                </a:lnTo>
                <a:lnTo>
                  <a:pt x="23305" y="11055"/>
                </a:lnTo>
                <a:lnTo>
                  <a:pt x="23006" y="10099"/>
                </a:lnTo>
                <a:lnTo>
                  <a:pt x="22767" y="9083"/>
                </a:lnTo>
                <a:lnTo>
                  <a:pt x="22588" y="8127"/>
                </a:lnTo>
                <a:close/>
                <a:moveTo>
                  <a:pt x="4183" y="12549"/>
                </a:moveTo>
                <a:lnTo>
                  <a:pt x="3944" y="12609"/>
                </a:lnTo>
                <a:lnTo>
                  <a:pt x="3765" y="12728"/>
                </a:lnTo>
                <a:lnTo>
                  <a:pt x="3645" y="12908"/>
                </a:lnTo>
                <a:lnTo>
                  <a:pt x="3526" y="13147"/>
                </a:lnTo>
                <a:lnTo>
                  <a:pt x="3526" y="13386"/>
                </a:lnTo>
                <a:lnTo>
                  <a:pt x="3585" y="13565"/>
                </a:lnTo>
                <a:lnTo>
                  <a:pt x="3705" y="13685"/>
                </a:lnTo>
                <a:lnTo>
                  <a:pt x="3944" y="13744"/>
                </a:lnTo>
                <a:lnTo>
                  <a:pt x="4183" y="13685"/>
                </a:lnTo>
                <a:lnTo>
                  <a:pt x="4362" y="13565"/>
                </a:lnTo>
                <a:lnTo>
                  <a:pt x="4482" y="13386"/>
                </a:lnTo>
                <a:lnTo>
                  <a:pt x="4601" y="13147"/>
                </a:lnTo>
                <a:lnTo>
                  <a:pt x="4601" y="12908"/>
                </a:lnTo>
                <a:lnTo>
                  <a:pt x="4541" y="12728"/>
                </a:lnTo>
                <a:lnTo>
                  <a:pt x="4422" y="12609"/>
                </a:lnTo>
                <a:lnTo>
                  <a:pt x="4183" y="12549"/>
                </a:lnTo>
                <a:close/>
                <a:moveTo>
                  <a:pt x="6752" y="14700"/>
                </a:moveTo>
                <a:lnTo>
                  <a:pt x="6573" y="14760"/>
                </a:lnTo>
                <a:lnTo>
                  <a:pt x="6454" y="14760"/>
                </a:lnTo>
                <a:lnTo>
                  <a:pt x="6334" y="14880"/>
                </a:lnTo>
                <a:lnTo>
                  <a:pt x="6215" y="15059"/>
                </a:lnTo>
                <a:lnTo>
                  <a:pt x="6155" y="15298"/>
                </a:lnTo>
                <a:lnTo>
                  <a:pt x="6215" y="15597"/>
                </a:lnTo>
                <a:lnTo>
                  <a:pt x="6394" y="15776"/>
                </a:lnTo>
                <a:lnTo>
                  <a:pt x="6573" y="15896"/>
                </a:lnTo>
                <a:lnTo>
                  <a:pt x="6693" y="15896"/>
                </a:lnTo>
                <a:lnTo>
                  <a:pt x="6812" y="15836"/>
                </a:lnTo>
                <a:lnTo>
                  <a:pt x="6991" y="15776"/>
                </a:lnTo>
                <a:lnTo>
                  <a:pt x="7111" y="15656"/>
                </a:lnTo>
                <a:lnTo>
                  <a:pt x="7230" y="15477"/>
                </a:lnTo>
                <a:lnTo>
                  <a:pt x="7290" y="15298"/>
                </a:lnTo>
                <a:lnTo>
                  <a:pt x="7290" y="15119"/>
                </a:lnTo>
                <a:lnTo>
                  <a:pt x="7171" y="14999"/>
                </a:lnTo>
                <a:lnTo>
                  <a:pt x="7111" y="14880"/>
                </a:lnTo>
                <a:lnTo>
                  <a:pt x="6932" y="14760"/>
                </a:lnTo>
                <a:lnTo>
                  <a:pt x="6752" y="14700"/>
                </a:lnTo>
                <a:close/>
                <a:moveTo>
                  <a:pt x="3167" y="15597"/>
                </a:moveTo>
                <a:lnTo>
                  <a:pt x="2988" y="15716"/>
                </a:lnTo>
                <a:lnTo>
                  <a:pt x="2809" y="15836"/>
                </a:lnTo>
                <a:lnTo>
                  <a:pt x="2749" y="16135"/>
                </a:lnTo>
                <a:lnTo>
                  <a:pt x="2689" y="16314"/>
                </a:lnTo>
                <a:lnTo>
                  <a:pt x="2749" y="16493"/>
                </a:lnTo>
                <a:lnTo>
                  <a:pt x="2868" y="16553"/>
                </a:lnTo>
                <a:lnTo>
                  <a:pt x="3048" y="16613"/>
                </a:lnTo>
                <a:lnTo>
                  <a:pt x="3227" y="16613"/>
                </a:lnTo>
                <a:lnTo>
                  <a:pt x="3406" y="16553"/>
                </a:lnTo>
                <a:lnTo>
                  <a:pt x="3526" y="16493"/>
                </a:lnTo>
                <a:lnTo>
                  <a:pt x="3645" y="16314"/>
                </a:lnTo>
                <a:lnTo>
                  <a:pt x="3705" y="16015"/>
                </a:lnTo>
                <a:lnTo>
                  <a:pt x="3645" y="15836"/>
                </a:lnTo>
                <a:lnTo>
                  <a:pt x="3526" y="15716"/>
                </a:lnTo>
                <a:lnTo>
                  <a:pt x="3346" y="15597"/>
                </a:lnTo>
                <a:close/>
                <a:moveTo>
                  <a:pt x="8186" y="17688"/>
                </a:moveTo>
                <a:lnTo>
                  <a:pt x="8067" y="17748"/>
                </a:lnTo>
                <a:lnTo>
                  <a:pt x="7947" y="17808"/>
                </a:lnTo>
                <a:lnTo>
                  <a:pt x="7828" y="17987"/>
                </a:lnTo>
                <a:lnTo>
                  <a:pt x="7768" y="18166"/>
                </a:lnTo>
                <a:lnTo>
                  <a:pt x="7708" y="18405"/>
                </a:lnTo>
                <a:lnTo>
                  <a:pt x="7768" y="18584"/>
                </a:lnTo>
                <a:lnTo>
                  <a:pt x="7828" y="18764"/>
                </a:lnTo>
                <a:lnTo>
                  <a:pt x="7947" y="18824"/>
                </a:lnTo>
                <a:lnTo>
                  <a:pt x="8127" y="18824"/>
                </a:lnTo>
                <a:lnTo>
                  <a:pt x="8366" y="18764"/>
                </a:lnTo>
                <a:lnTo>
                  <a:pt x="8545" y="18644"/>
                </a:lnTo>
                <a:lnTo>
                  <a:pt x="8724" y="18525"/>
                </a:lnTo>
                <a:lnTo>
                  <a:pt x="8844" y="18465"/>
                </a:lnTo>
                <a:lnTo>
                  <a:pt x="8904" y="18345"/>
                </a:lnTo>
                <a:lnTo>
                  <a:pt x="8904" y="18286"/>
                </a:lnTo>
                <a:lnTo>
                  <a:pt x="8904" y="18166"/>
                </a:lnTo>
                <a:lnTo>
                  <a:pt x="8844" y="17927"/>
                </a:lnTo>
                <a:lnTo>
                  <a:pt x="8665" y="17808"/>
                </a:lnTo>
                <a:lnTo>
                  <a:pt x="8426" y="17688"/>
                </a:lnTo>
                <a:close/>
                <a:moveTo>
                  <a:pt x="5258" y="18883"/>
                </a:moveTo>
                <a:lnTo>
                  <a:pt x="5079" y="18943"/>
                </a:lnTo>
                <a:lnTo>
                  <a:pt x="4900" y="19063"/>
                </a:lnTo>
                <a:lnTo>
                  <a:pt x="4840" y="19242"/>
                </a:lnTo>
                <a:lnTo>
                  <a:pt x="4840" y="19421"/>
                </a:lnTo>
                <a:lnTo>
                  <a:pt x="4840" y="19600"/>
                </a:lnTo>
                <a:lnTo>
                  <a:pt x="4900" y="19780"/>
                </a:lnTo>
                <a:lnTo>
                  <a:pt x="5019" y="19959"/>
                </a:lnTo>
                <a:lnTo>
                  <a:pt x="5139" y="20019"/>
                </a:lnTo>
                <a:lnTo>
                  <a:pt x="5318" y="19959"/>
                </a:lnTo>
                <a:lnTo>
                  <a:pt x="5497" y="19839"/>
                </a:lnTo>
                <a:lnTo>
                  <a:pt x="5617" y="19660"/>
                </a:lnTo>
                <a:lnTo>
                  <a:pt x="5677" y="19421"/>
                </a:lnTo>
                <a:lnTo>
                  <a:pt x="5677" y="19182"/>
                </a:lnTo>
                <a:lnTo>
                  <a:pt x="5617" y="19003"/>
                </a:lnTo>
                <a:lnTo>
                  <a:pt x="5497" y="18883"/>
                </a:lnTo>
                <a:close/>
                <a:moveTo>
                  <a:pt x="7768" y="21094"/>
                </a:moveTo>
                <a:lnTo>
                  <a:pt x="7589" y="21214"/>
                </a:lnTo>
                <a:lnTo>
                  <a:pt x="7529" y="21393"/>
                </a:lnTo>
                <a:lnTo>
                  <a:pt x="7529" y="21572"/>
                </a:lnTo>
                <a:lnTo>
                  <a:pt x="7529" y="21692"/>
                </a:lnTo>
                <a:lnTo>
                  <a:pt x="7589" y="21871"/>
                </a:lnTo>
                <a:lnTo>
                  <a:pt x="7708" y="21931"/>
                </a:lnTo>
                <a:lnTo>
                  <a:pt x="7828" y="21931"/>
                </a:lnTo>
                <a:lnTo>
                  <a:pt x="8067" y="21752"/>
                </a:lnTo>
                <a:lnTo>
                  <a:pt x="8246" y="21453"/>
                </a:lnTo>
                <a:lnTo>
                  <a:pt x="8306" y="21333"/>
                </a:lnTo>
                <a:lnTo>
                  <a:pt x="8306" y="21214"/>
                </a:lnTo>
                <a:lnTo>
                  <a:pt x="8186" y="21094"/>
                </a:lnTo>
                <a:close/>
                <a:moveTo>
                  <a:pt x="11354" y="21991"/>
                </a:moveTo>
                <a:lnTo>
                  <a:pt x="11114" y="22050"/>
                </a:lnTo>
                <a:lnTo>
                  <a:pt x="10995" y="22110"/>
                </a:lnTo>
                <a:lnTo>
                  <a:pt x="10875" y="22289"/>
                </a:lnTo>
                <a:lnTo>
                  <a:pt x="10816" y="22409"/>
                </a:lnTo>
                <a:lnTo>
                  <a:pt x="10816" y="22588"/>
                </a:lnTo>
                <a:lnTo>
                  <a:pt x="10816" y="22767"/>
                </a:lnTo>
                <a:lnTo>
                  <a:pt x="10935" y="22887"/>
                </a:lnTo>
                <a:lnTo>
                  <a:pt x="11114" y="22947"/>
                </a:lnTo>
                <a:lnTo>
                  <a:pt x="11354" y="22947"/>
                </a:lnTo>
                <a:lnTo>
                  <a:pt x="11473" y="22827"/>
                </a:lnTo>
                <a:lnTo>
                  <a:pt x="11593" y="22708"/>
                </a:lnTo>
                <a:lnTo>
                  <a:pt x="11652" y="22528"/>
                </a:lnTo>
                <a:lnTo>
                  <a:pt x="11652" y="22349"/>
                </a:lnTo>
                <a:lnTo>
                  <a:pt x="11593" y="22170"/>
                </a:lnTo>
                <a:lnTo>
                  <a:pt x="11533" y="22050"/>
                </a:lnTo>
                <a:lnTo>
                  <a:pt x="11354" y="21991"/>
                </a:lnTo>
                <a:close/>
                <a:moveTo>
                  <a:pt x="5079" y="21871"/>
                </a:moveTo>
                <a:lnTo>
                  <a:pt x="4840" y="21931"/>
                </a:lnTo>
                <a:lnTo>
                  <a:pt x="4721" y="21991"/>
                </a:lnTo>
                <a:lnTo>
                  <a:pt x="4601" y="22170"/>
                </a:lnTo>
                <a:lnTo>
                  <a:pt x="4482" y="22349"/>
                </a:lnTo>
                <a:lnTo>
                  <a:pt x="4482" y="22528"/>
                </a:lnTo>
                <a:lnTo>
                  <a:pt x="4482" y="22708"/>
                </a:lnTo>
                <a:lnTo>
                  <a:pt x="4601" y="22827"/>
                </a:lnTo>
                <a:lnTo>
                  <a:pt x="4661" y="22947"/>
                </a:lnTo>
                <a:lnTo>
                  <a:pt x="4840" y="23006"/>
                </a:lnTo>
                <a:lnTo>
                  <a:pt x="4960" y="23066"/>
                </a:lnTo>
                <a:lnTo>
                  <a:pt x="5079" y="23066"/>
                </a:lnTo>
                <a:lnTo>
                  <a:pt x="5199" y="23006"/>
                </a:lnTo>
                <a:lnTo>
                  <a:pt x="5378" y="22827"/>
                </a:lnTo>
                <a:lnTo>
                  <a:pt x="5497" y="22588"/>
                </a:lnTo>
                <a:lnTo>
                  <a:pt x="5557" y="22349"/>
                </a:lnTo>
                <a:lnTo>
                  <a:pt x="5497" y="22110"/>
                </a:lnTo>
                <a:lnTo>
                  <a:pt x="5318" y="21931"/>
                </a:lnTo>
                <a:lnTo>
                  <a:pt x="5199" y="21871"/>
                </a:lnTo>
                <a:close/>
                <a:moveTo>
                  <a:pt x="7171" y="24919"/>
                </a:moveTo>
                <a:lnTo>
                  <a:pt x="6932" y="25038"/>
                </a:lnTo>
                <a:lnTo>
                  <a:pt x="6812" y="25217"/>
                </a:lnTo>
                <a:lnTo>
                  <a:pt x="6752" y="25397"/>
                </a:lnTo>
                <a:lnTo>
                  <a:pt x="6752" y="25636"/>
                </a:lnTo>
                <a:lnTo>
                  <a:pt x="6812" y="25815"/>
                </a:lnTo>
                <a:lnTo>
                  <a:pt x="6932" y="25934"/>
                </a:lnTo>
                <a:lnTo>
                  <a:pt x="7111" y="25994"/>
                </a:lnTo>
                <a:lnTo>
                  <a:pt x="7350" y="25934"/>
                </a:lnTo>
                <a:lnTo>
                  <a:pt x="7469" y="25815"/>
                </a:lnTo>
                <a:lnTo>
                  <a:pt x="7529" y="25695"/>
                </a:lnTo>
                <a:lnTo>
                  <a:pt x="7589" y="25516"/>
                </a:lnTo>
                <a:lnTo>
                  <a:pt x="7589" y="25337"/>
                </a:lnTo>
                <a:lnTo>
                  <a:pt x="7529" y="25158"/>
                </a:lnTo>
                <a:lnTo>
                  <a:pt x="7469" y="25038"/>
                </a:lnTo>
                <a:lnTo>
                  <a:pt x="7350" y="24978"/>
                </a:lnTo>
                <a:lnTo>
                  <a:pt x="7171" y="24919"/>
                </a:lnTo>
                <a:close/>
                <a:moveTo>
                  <a:pt x="13684" y="25158"/>
                </a:moveTo>
                <a:lnTo>
                  <a:pt x="13445" y="25337"/>
                </a:lnTo>
                <a:lnTo>
                  <a:pt x="13266" y="25636"/>
                </a:lnTo>
                <a:lnTo>
                  <a:pt x="13206" y="25755"/>
                </a:lnTo>
                <a:lnTo>
                  <a:pt x="13266" y="25875"/>
                </a:lnTo>
                <a:lnTo>
                  <a:pt x="13325" y="25994"/>
                </a:lnTo>
                <a:lnTo>
                  <a:pt x="13564" y="25994"/>
                </a:lnTo>
                <a:lnTo>
                  <a:pt x="13744" y="25934"/>
                </a:lnTo>
                <a:lnTo>
                  <a:pt x="13863" y="25875"/>
                </a:lnTo>
                <a:lnTo>
                  <a:pt x="13983" y="25695"/>
                </a:lnTo>
                <a:lnTo>
                  <a:pt x="13983" y="25516"/>
                </a:lnTo>
                <a:lnTo>
                  <a:pt x="13983" y="25397"/>
                </a:lnTo>
                <a:lnTo>
                  <a:pt x="13923" y="25217"/>
                </a:lnTo>
                <a:lnTo>
                  <a:pt x="13803" y="25158"/>
                </a:lnTo>
                <a:close/>
                <a:moveTo>
                  <a:pt x="11114" y="25815"/>
                </a:moveTo>
                <a:lnTo>
                  <a:pt x="10875" y="25875"/>
                </a:lnTo>
                <a:lnTo>
                  <a:pt x="10756" y="25994"/>
                </a:lnTo>
                <a:lnTo>
                  <a:pt x="10636" y="26114"/>
                </a:lnTo>
                <a:lnTo>
                  <a:pt x="10577" y="26293"/>
                </a:lnTo>
                <a:lnTo>
                  <a:pt x="10577" y="26472"/>
                </a:lnTo>
                <a:lnTo>
                  <a:pt x="10577" y="26592"/>
                </a:lnTo>
                <a:lnTo>
                  <a:pt x="10696" y="26711"/>
                </a:lnTo>
                <a:lnTo>
                  <a:pt x="10875" y="26771"/>
                </a:lnTo>
                <a:lnTo>
                  <a:pt x="11114" y="26711"/>
                </a:lnTo>
                <a:lnTo>
                  <a:pt x="11234" y="26592"/>
                </a:lnTo>
                <a:lnTo>
                  <a:pt x="11354" y="26472"/>
                </a:lnTo>
                <a:lnTo>
                  <a:pt x="11413" y="26293"/>
                </a:lnTo>
                <a:lnTo>
                  <a:pt x="11413" y="26114"/>
                </a:lnTo>
                <a:lnTo>
                  <a:pt x="11413" y="25994"/>
                </a:lnTo>
                <a:lnTo>
                  <a:pt x="11294" y="25875"/>
                </a:lnTo>
                <a:lnTo>
                  <a:pt x="11114" y="25815"/>
                </a:lnTo>
                <a:close/>
                <a:moveTo>
                  <a:pt x="23364" y="26173"/>
                </a:moveTo>
                <a:lnTo>
                  <a:pt x="23245" y="26233"/>
                </a:lnTo>
                <a:lnTo>
                  <a:pt x="23125" y="26293"/>
                </a:lnTo>
                <a:lnTo>
                  <a:pt x="23066" y="26472"/>
                </a:lnTo>
                <a:lnTo>
                  <a:pt x="23066" y="26592"/>
                </a:lnTo>
                <a:lnTo>
                  <a:pt x="23066" y="26771"/>
                </a:lnTo>
                <a:lnTo>
                  <a:pt x="23185" y="26950"/>
                </a:lnTo>
                <a:lnTo>
                  <a:pt x="23364" y="27010"/>
                </a:lnTo>
                <a:lnTo>
                  <a:pt x="23484" y="27010"/>
                </a:lnTo>
                <a:lnTo>
                  <a:pt x="23663" y="26890"/>
                </a:lnTo>
                <a:lnTo>
                  <a:pt x="23723" y="26771"/>
                </a:lnTo>
                <a:lnTo>
                  <a:pt x="23842" y="26651"/>
                </a:lnTo>
                <a:lnTo>
                  <a:pt x="23842" y="26472"/>
                </a:lnTo>
                <a:lnTo>
                  <a:pt x="23783" y="26353"/>
                </a:lnTo>
                <a:lnTo>
                  <a:pt x="23663" y="26233"/>
                </a:lnTo>
                <a:lnTo>
                  <a:pt x="23484" y="26173"/>
                </a:lnTo>
                <a:close/>
                <a:moveTo>
                  <a:pt x="20795" y="26173"/>
                </a:moveTo>
                <a:lnTo>
                  <a:pt x="20675" y="26233"/>
                </a:lnTo>
                <a:lnTo>
                  <a:pt x="20556" y="26353"/>
                </a:lnTo>
                <a:lnTo>
                  <a:pt x="20436" y="26532"/>
                </a:lnTo>
                <a:lnTo>
                  <a:pt x="20377" y="26711"/>
                </a:lnTo>
                <a:lnTo>
                  <a:pt x="20436" y="26890"/>
                </a:lnTo>
                <a:lnTo>
                  <a:pt x="20496" y="27070"/>
                </a:lnTo>
                <a:lnTo>
                  <a:pt x="20616" y="27189"/>
                </a:lnTo>
                <a:lnTo>
                  <a:pt x="20914" y="27189"/>
                </a:lnTo>
                <a:lnTo>
                  <a:pt x="21034" y="27070"/>
                </a:lnTo>
                <a:lnTo>
                  <a:pt x="21094" y="26890"/>
                </a:lnTo>
                <a:lnTo>
                  <a:pt x="21153" y="26711"/>
                </a:lnTo>
                <a:lnTo>
                  <a:pt x="21153" y="26532"/>
                </a:lnTo>
                <a:lnTo>
                  <a:pt x="21034" y="26353"/>
                </a:lnTo>
                <a:lnTo>
                  <a:pt x="20914" y="26233"/>
                </a:lnTo>
                <a:lnTo>
                  <a:pt x="20795" y="26173"/>
                </a:lnTo>
                <a:close/>
                <a:moveTo>
                  <a:pt x="17329" y="27189"/>
                </a:moveTo>
                <a:lnTo>
                  <a:pt x="17090" y="27249"/>
                </a:lnTo>
                <a:lnTo>
                  <a:pt x="16971" y="27369"/>
                </a:lnTo>
                <a:lnTo>
                  <a:pt x="16851" y="27488"/>
                </a:lnTo>
                <a:lnTo>
                  <a:pt x="16731" y="27667"/>
                </a:lnTo>
                <a:lnTo>
                  <a:pt x="16731" y="27847"/>
                </a:lnTo>
                <a:lnTo>
                  <a:pt x="16791" y="28026"/>
                </a:lnTo>
                <a:lnTo>
                  <a:pt x="16911" y="28145"/>
                </a:lnTo>
                <a:lnTo>
                  <a:pt x="17090" y="28265"/>
                </a:lnTo>
                <a:lnTo>
                  <a:pt x="17329" y="28205"/>
                </a:lnTo>
                <a:lnTo>
                  <a:pt x="17508" y="28145"/>
                </a:lnTo>
                <a:lnTo>
                  <a:pt x="17628" y="27966"/>
                </a:lnTo>
                <a:lnTo>
                  <a:pt x="17688" y="27787"/>
                </a:lnTo>
                <a:lnTo>
                  <a:pt x="17688" y="27548"/>
                </a:lnTo>
                <a:lnTo>
                  <a:pt x="17628" y="27369"/>
                </a:lnTo>
                <a:lnTo>
                  <a:pt x="17508" y="27249"/>
                </a:lnTo>
                <a:lnTo>
                  <a:pt x="17329" y="27189"/>
                </a:lnTo>
                <a:close/>
                <a:moveTo>
                  <a:pt x="13624" y="27309"/>
                </a:moveTo>
                <a:lnTo>
                  <a:pt x="13445" y="27369"/>
                </a:lnTo>
                <a:lnTo>
                  <a:pt x="13325" y="27488"/>
                </a:lnTo>
                <a:lnTo>
                  <a:pt x="13266" y="27667"/>
                </a:lnTo>
                <a:lnTo>
                  <a:pt x="13206" y="27847"/>
                </a:lnTo>
                <a:lnTo>
                  <a:pt x="13206" y="28026"/>
                </a:lnTo>
                <a:lnTo>
                  <a:pt x="13266" y="28205"/>
                </a:lnTo>
                <a:lnTo>
                  <a:pt x="13385" y="28265"/>
                </a:lnTo>
                <a:lnTo>
                  <a:pt x="13505" y="28325"/>
                </a:lnTo>
                <a:lnTo>
                  <a:pt x="13744" y="28325"/>
                </a:lnTo>
                <a:lnTo>
                  <a:pt x="13863" y="28145"/>
                </a:lnTo>
                <a:lnTo>
                  <a:pt x="13983" y="28026"/>
                </a:lnTo>
                <a:lnTo>
                  <a:pt x="14043" y="27787"/>
                </a:lnTo>
                <a:lnTo>
                  <a:pt x="14043" y="27608"/>
                </a:lnTo>
                <a:lnTo>
                  <a:pt x="13923" y="27428"/>
                </a:lnTo>
                <a:lnTo>
                  <a:pt x="13803" y="27309"/>
                </a:lnTo>
                <a:close/>
                <a:moveTo>
                  <a:pt x="9202" y="27369"/>
                </a:moveTo>
                <a:lnTo>
                  <a:pt x="8963" y="27428"/>
                </a:lnTo>
                <a:lnTo>
                  <a:pt x="8784" y="27548"/>
                </a:lnTo>
                <a:lnTo>
                  <a:pt x="8605" y="27727"/>
                </a:lnTo>
                <a:lnTo>
                  <a:pt x="8545" y="27966"/>
                </a:lnTo>
                <a:lnTo>
                  <a:pt x="8545" y="28205"/>
                </a:lnTo>
                <a:lnTo>
                  <a:pt x="8605" y="28384"/>
                </a:lnTo>
                <a:lnTo>
                  <a:pt x="8724" y="28504"/>
                </a:lnTo>
                <a:lnTo>
                  <a:pt x="8963" y="28564"/>
                </a:lnTo>
                <a:lnTo>
                  <a:pt x="9202" y="28504"/>
                </a:lnTo>
                <a:lnTo>
                  <a:pt x="9382" y="28384"/>
                </a:lnTo>
                <a:lnTo>
                  <a:pt x="9561" y="28205"/>
                </a:lnTo>
                <a:lnTo>
                  <a:pt x="9621" y="27966"/>
                </a:lnTo>
                <a:lnTo>
                  <a:pt x="9621" y="27727"/>
                </a:lnTo>
                <a:lnTo>
                  <a:pt x="9561" y="27548"/>
                </a:lnTo>
                <a:lnTo>
                  <a:pt x="9441" y="27428"/>
                </a:lnTo>
                <a:lnTo>
                  <a:pt x="9202" y="27369"/>
                </a:lnTo>
                <a:close/>
                <a:moveTo>
                  <a:pt x="18763" y="28504"/>
                </a:moveTo>
                <a:lnTo>
                  <a:pt x="18644" y="28623"/>
                </a:lnTo>
                <a:lnTo>
                  <a:pt x="18524" y="28743"/>
                </a:lnTo>
                <a:lnTo>
                  <a:pt x="18464" y="28922"/>
                </a:lnTo>
                <a:lnTo>
                  <a:pt x="18464" y="29101"/>
                </a:lnTo>
                <a:lnTo>
                  <a:pt x="18524" y="29221"/>
                </a:lnTo>
                <a:lnTo>
                  <a:pt x="18644" y="29340"/>
                </a:lnTo>
                <a:lnTo>
                  <a:pt x="19002" y="29340"/>
                </a:lnTo>
                <a:lnTo>
                  <a:pt x="19122" y="29221"/>
                </a:lnTo>
                <a:lnTo>
                  <a:pt x="19241" y="29101"/>
                </a:lnTo>
                <a:lnTo>
                  <a:pt x="19301" y="28922"/>
                </a:lnTo>
                <a:lnTo>
                  <a:pt x="19301" y="28743"/>
                </a:lnTo>
                <a:lnTo>
                  <a:pt x="19241" y="28623"/>
                </a:lnTo>
                <a:lnTo>
                  <a:pt x="19122" y="28504"/>
                </a:lnTo>
                <a:close/>
                <a:moveTo>
                  <a:pt x="20556" y="1196"/>
                </a:moveTo>
                <a:lnTo>
                  <a:pt x="21153" y="1255"/>
                </a:lnTo>
                <a:lnTo>
                  <a:pt x="22289" y="1375"/>
                </a:lnTo>
                <a:lnTo>
                  <a:pt x="23424" y="1614"/>
                </a:lnTo>
                <a:lnTo>
                  <a:pt x="24500" y="1973"/>
                </a:lnTo>
                <a:lnTo>
                  <a:pt x="23603" y="2929"/>
                </a:lnTo>
                <a:lnTo>
                  <a:pt x="23066" y="3526"/>
                </a:lnTo>
                <a:lnTo>
                  <a:pt x="22886" y="3765"/>
                </a:lnTo>
                <a:lnTo>
                  <a:pt x="22886" y="3885"/>
                </a:lnTo>
                <a:lnTo>
                  <a:pt x="23006" y="3885"/>
                </a:lnTo>
                <a:lnTo>
                  <a:pt x="23125" y="3765"/>
                </a:lnTo>
                <a:lnTo>
                  <a:pt x="23603" y="3407"/>
                </a:lnTo>
                <a:lnTo>
                  <a:pt x="24380" y="2809"/>
                </a:lnTo>
                <a:lnTo>
                  <a:pt x="24918" y="2510"/>
                </a:lnTo>
                <a:lnTo>
                  <a:pt x="25157" y="2391"/>
                </a:lnTo>
                <a:lnTo>
                  <a:pt x="25336" y="2391"/>
                </a:lnTo>
                <a:lnTo>
                  <a:pt x="25516" y="2451"/>
                </a:lnTo>
                <a:lnTo>
                  <a:pt x="25755" y="2510"/>
                </a:lnTo>
                <a:lnTo>
                  <a:pt x="26352" y="2869"/>
                </a:lnTo>
                <a:lnTo>
                  <a:pt x="27368" y="3407"/>
                </a:lnTo>
                <a:lnTo>
                  <a:pt x="28324" y="4064"/>
                </a:lnTo>
                <a:lnTo>
                  <a:pt x="29280" y="4721"/>
                </a:lnTo>
                <a:lnTo>
                  <a:pt x="30176" y="5438"/>
                </a:lnTo>
                <a:lnTo>
                  <a:pt x="30953" y="6155"/>
                </a:lnTo>
                <a:lnTo>
                  <a:pt x="31670" y="6932"/>
                </a:lnTo>
                <a:lnTo>
                  <a:pt x="32268" y="7769"/>
                </a:lnTo>
                <a:lnTo>
                  <a:pt x="32806" y="8665"/>
                </a:lnTo>
                <a:lnTo>
                  <a:pt x="33224" y="9561"/>
                </a:lnTo>
                <a:lnTo>
                  <a:pt x="33582" y="10518"/>
                </a:lnTo>
                <a:lnTo>
                  <a:pt x="33822" y="11533"/>
                </a:lnTo>
                <a:lnTo>
                  <a:pt x="33881" y="12609"/>
                </a:lnTo>
                <a:lnTo>
                  <a:pt x="33941" y="13804"/>
                </a:lnTo>
                <a:lnTo>
                  <a:pt x="33822" y="14939"/>
                </a:lnTo>
                <a:lnTo>
                  <a:pt x="33642" y="16075"/>
                </a:lnTo>
                <a:lnTo>
                  <a:pt x="33343" y="17210"/>
                </a:lnTo>
                <a:lnTo>
                  <a:pt x="32985" y="18345"/>
                </a:lnTo>
                <a:lnTo>
                  <a:pt x="32567" y="19421"/>
                </a:lnTo>
                <a:lnTo>
                  <a:pt x="32029" y="20497"/>
                </a:lnTo>
                <a:lnTo>
                  <a:pt x="31491" y="21572"/>
                </a:lnTo>
                <a:lnTo>
                  <a:pt x="30834" y="22528"/>
                </a:lnTo>
                <a:lnTo>
                  <a:pt x="30117" y="23484"/>
                </a:lnTo>
                <a:lnTo>
                  <a:pt x="29340" y="24440"/>
                </a:lnTo>
                <a:lnTo>
                  <a:pt x="28563" y="25277"/>
                </a:lnTo>
                <a:lnTo>
                  <a:pt x="27726" y="26114"/>
                </a:lnTo>
                <a:lnTo>
                  <a:pt x="26830" y="26831"/>
                </a:lnTo>
                <a:lnTo>
                  <a:pt x="25874" y="27548"/>
                </a:lnTo>
                <a:lnTo>
                  <a:pt x="24918" y="28145"/>
                </a:lnTo>
                <a:lnTo>
                  <a:pt x="23783" y="28803"/>
                </a:lnTo>
                <a:lnTo>
                  <a:pt x="22588" y="29281"/>
                </a:lnTo>
                <a:lnTo>
                  <a:pt x="21392" y="29699"/>
                </a:lnTo>
                <a:lnTo>
                  <a:pt x="20197" y="30057"/>
                </a:lnTo>
                <a:lnTo>
                  <a:pt x="18942" y="30297"/>
                </a:lnTo>
                <a:lnTo>
                  <a:pt x="17688" y="30416"/>
                </a:lnTo>
                <a:lnTo>
                  <a:pt x="16373" y="30476"/>
                </a:lnTo>
                <a:lnTo>
                  <a:pt x="15118" y="30416"/>
                </a:lnTo>
                <a:lnTo>
                  <a:pt x="15357" y="30416"/>
                </a:lnTo>
                <a:lnTo>
                  <a:pt x="15477" y="30297"/>
                </a:lnTo>
                <a:lnTo>
                  <a:pt x="15656" y="30057"/>
                </a:lnTo>
                <a:lnTo>
                  <a:pt x="15775" y="29699"/>
                </a:lnTo>
                <a:lnTo>
                  <a:pt x="15835" y="29520"/>
                </a:lnTo>
                <a:lnTo>
                  <a:pt x="15775" y="29340"/>
                </a:lnTo>
                <a:lnTo>
                  <a:pt x="15716" y="29221"/>
                </a:lnTo>
                <a:lnTo>
                  <a:pt x="15656" y="29101"/>
                </a:lnTo>
                <a:lnTo>
                  <a:pt x="15297" y="29101"/>
                </a:lnTo>
                <a:lnTo>
                  <a:pt x="15058" y="29161"/>
                </a:lnTo>
                <a:lnTo>
                  <a:pt x="14879" y="29400"/>
                </a:lnTo>
                <a:lnTo>
                  <a:pt x="14760" y="29639"/>
                </a:lnTo>
                <a:lnTo>
                  <a:pt x="14760" y="29818"/>
                </a:lnTo>
                <a:lnTo>
                  <a:pt x="14879" y="30117"/>
                </a:lnTo>
                <a:lnTo>
                  <a:pt x="14999" y="30297"/>
                </a:lnTo>
                <a:lnTo>
                  <a:pt x="15054" y="30407"/>
                </a:lnTo>
                <a:lnTo>
                  <a:pt x="15054" y="30407"/>
                </a:lnTo>
                <a:lnTo>
                  <a:pt x="13863" y="30237"/>
                </a:lnTo>
                <a:lnTo>
                  <a:pt x="12608" y="29998"/>
                </a:lnTo>
                <a:lnTo>
                  <a:pt x="11413" y="29699"/>
                </a:lnTo>
                <a:lnTo>
                  <a:pt x="10218" y="29221"/>
                </a:lnTo>
                <a:lnTo>
                  <a:pt x="9023" y="28683"/>
                </a:lnTo>
                <a:lnTo>
                  <a:pt x="7947" y="28086"/>
                </a:lnTo>
                <a:lnTo>
                  <a:pt x="6872" y="27369"/>
                </a:lnTo>
                <a:lnTo>
                  <a:pt x="5856" y="26592"/>
                </a:lnTo>
                <a:lnTo>
                  <a:pt x="5019" y="25815"/>
                </a:lnTo>
                <a:lnTo>
                  <a:pt x="4243" y="24978"/>
                </a:lnTo>
                <a:lnTo>
                  <a:pt x="3526" y="24022"/>
                </a:lnTo>
                <a:lnTo>
                  <a:pt x="2928" y="23066"/>
                </a:lnTo>
                <a:lnTo>
                  <a:pt x="2330" y="22050"/>
                </a:lnTo>
                <a:lnTo>
                  <a:pt x="1852" y="20915"/>
                </a:lnTo>
                <a:lnTo>
                  <a:pt x="1494" y="19839"/>
                </a:lnTo>
                <a:lnTo>
                  <a:pt x="1613" y="19720"/>
                </a:lnTo>
                <a:lnTo>
                  <a:pt x="1733" y="19600"/>
                </a:lnTo>
                <a:lnTo>
                  <a:pt x="1793" y="19481"/>
                </a:lnTo>
                <a:lnTo>
                  <a:pt x="1852" y="19302"/>
                </a:lnTo>
                <a:lnTo>
                  <a:pt x="1733" y="19063"/>
                </a:lnTo>
                <a:lnTo>
                  <a:pt x="1554" y="18824"/>
                </a:lnTo>
                <a:lnTo>
                  <a:pt x="1315" y="18525"/>
                </a:lnTo>
                <a:lnTo>
                  <a:pt x="1135" y="18226"/>
                </a:lnTo>
                <a:lnTo>
                  <a:pt x="1076" y="17927"/>
                </a:lnTo>
                <a:lnTo>
                  <a:pt x="1016" y="17628"/>
                </a:lnTo>
                <a:lnTo>
                  <a:pt x="1016" y="16971"/>
                </a:lnTo>
                <a:lnTo>
                  <a:pt x="1076" y="15656"/>
                </a:lnTo>
                <a:lnTo>
                  <a:pt x="1135" y="14999"/>
                </a:lnTo>
                <a:lnTo>
                  <a:pt x="1255" y="14342"/>
                </a:lnTo>
                <a:lnTo>
                  <a:pt x="1434" y="13744"/>
                </a:lnTo>
                <a:lnTo>
                  <a:pt x="1613" y="13087"/>
                </a:lnTo>
                <a:lnTo>
                  <a:pt x="2091" y="11892"/>
                </a:lnTo>
                <a:lnTo>
                  <a:pt x="2689" y="10697"/>
                </a:lnTo>
                <a:lnTo>
                  <a:pt x="2868" y="10876"/>
                </a:lnTo>
                <a:lnTo>
                  <a:pt x="3048" y="10876"/>
                </a:lnTo>
                <a:lnTo>
                  <a:pt x="3227" y="10816"/>
                </a:lnTo>
                <a:lnTo>
                  <a:pt x="3346" y="10637"/>
                </a:lnTo>
                <a:lnTo>
                  <a:pt x="3406" y="10458"/>
                </a:lnTo>
                <a:lnTo>
                  <a:pt x="3406" y="10279"/>
                </a:lnTo>
                <a:lnTo>
                  <a:pt x="3287" y="10099"/>
                </a:lnTo>
                <a:lnTo>
                  <a:pt x="3107" y="9980"/>
                </a:lnTo>
                <a:lnTo>
                  <a:pt x="3884" y="8844"/>
                </a:lnTo>
                <a:lnTo>
                  <a:pt x="4780" y="7709"/>
                </a:lnTo>
                <a:lnTo>
                  <a:pt x="5677" y="6633"/>
                </a:lnTo>
                <a:lnTo>
                  <a:pt x="6752" y="5618"/>
                </a:lnTo>
                <a:lnTo>
                  <a:pt x="7828" y="4721"/>
                </a:lnTo>
                <a:lnTo>
                  <a:pt x="8963" y="3885"/>
                </a:lnTo>
                <a:lnTo>
                  <a:pt x="10158" y="3108"/>
                </a:lnTo>
                <a:lnTo>
                  <a:pt x="11473" y="2510"/>
                </a:lnTo>
                <a:lnTo>
                  <a:pt x="12668" y="1973"/>
                </a:lnTo>
                <a:lnTo>
                  <a:pt x="13983" y="1614"/>
                </a:lnTo>
                <a:lnTo>
                  <a:pt x="14640" y="1435"/>
                </a:lnTo>
                <a:lnTo>
                  <a:pt x="15297" y="1375"/>
                </a:lnTo>
                <a:lnTo>
                  <a:pt x="15955" y="1315"/>
                </a:lnTo>
                <a:lnTo>
                  <a:pt x="16612" y="1255"/>
                </a:lnTo>
                <a:lnTo>
                  <a:pt x="17688" y="1435"/>
                </a:lnTo>
                <a:lnTo>
                  <a:pt x="19480" y="1853"/>
                </a:lnTo>
                <a:lnTo>
                  <a:pt x="21094" y="2271"/>
                </a:lnTo>
                <a:lnTo>
                  <a:pt x="21631" y="2451"/>
                </a:lnTo>
                <a:lnTo>
                  <a:pt x="21751" y="2510"/>
                </a:lnTo>
                <a:lnTo>
                  <a:pt x="21751" y="2570"/>
                </a:lnTo>
                <a:lnTo>
                  <a:pt x="21811" y="2451"/>
                </a:lnTo>
                <a:lnTo>
                  <a:pt x="21751" y="2391"/>
                </a:lnTo>
                <a:lnTo>
                  <a:pt x="21631" y="2212"/>
                </a:lnTo>
                <a:lnTo>
                  <a:pt x="21392" y="1973"/>
                </a:lnTo>
                <a:lnTo>
                  <a:pt x="21034" y="1793"/>
                </a:lnTo>
                <a:lnTo>
                  <a:pt x="20377" y="1435"/>
                </a:lnTo>
                <a:lnTo>
                  <a:pt x="19958" y="1255"/>
                </a:lnTo>
                <a:lnTo>
                  <a:pt x="20556" y="1196"/>
                </a:lnTo>
                <a:close/>
                <a:moveTo>
                  <a:pt x="20974" y="1"/>
                </a:moveTo>
                <a:lnTo>
                  <a:pt x="20377" y="60"/>
                </a:lnTo>
                <a:lnTo>
                  <a:pt x="19779" y="180"/>
                </a:lnTo>
                <a:lnTo>
                  <a:pt x="18644" y="359"/>
                </a:lnTo>
                <a:lnTo>
                  <a:pt x="17568" y="479"/>
                </a:lnTo>
                <a:lnTo>
                  <a:pt x="16373" y="538"/>
                </a:lnTo>
                <a:lnTo>
                  <a:pt x="15178" y="538"/>
                </a:lnTo>
                <a:lnTo>
                  <a:pt x="14580" y="598"/>
                </a:lnTo>
                <a:lnTo>
                  <a:pt x="13983" y="658"/>
                </a:lnTo>
                <a:lnTo>
                  <a:pt x="13385" y="777"/>
                </a:lnTo>
                <a:lnTo>
                  <a:pt x="12728" y="957"/>
                </a:lnTo>
                <a:lnTo>
                  <a:pt x="11473" y="1435"/>
                </a:lnTo>
                <a:lnTo>
                  <a:pt x="10218" y="2032"/>
                </a:lnTo>
                <a:lnTo>
                  <a:pt x="9023" y="2690"/>
                </a:lnTo>
                <a:lnTo>
                  <a:pt x="7888" y="3466"/>
                </a:lnTo>
                <a:lnTo>
                  <a:pt x="6872" y="4303"/>
                </a:lnTo>
                <a:lnTo>
                  <a:pt x="5856" y="5140"/>
                </a:lnTo>
                <a:lnTo>
                  <a:pt x="4900" y="6096"/>
                </a:lnTo>
                <a:lnTo>
                  <a:pt x="4004" y="7052"/>
                </a:lnTo>
                <a:lnTo>
                  <a:pt x="3167" y="8127"/>
                </a:lnTo>
                <a:lnTo>
                  <a:pt x="2390" y="9203"/>
                </a:lnTo>
                <a:lnTo>
                  <a:pt x="1733" y="10338"/>
                </a:lnTo>
                <a:lnTo>
                  <a:pt x="1135" y="11533"/>
                </a:lnTo>
                <a:lnTo>
                  <a:pt x="657" y="12788"/>
                </a:lnTo>
                <a:lnTo>
                  <a:pt x="299" y="14043"/>
                </a:lnTo>
                <a:lnTo>
                  <a:pt x="60" y="15298"/>
                </a:lnTo>
                <a:lnTo>
                  <a:pt x="0" y="16613"/>
                </a:lnTo>
                <a:lnTo>
                  <a:pt x="60" y="17867"/>
                </a:lnTo>
                <a:lnTo>
                  <a:pt x="239" y="19063"/>
                </a:lnTo>
                <a:lnTo>
                  <a:pt x="478" y="20317"/>
                </a:lnTo>
                <a:lnTo>
                  <a:pt x="896" y="21512"/>
                </a:lnTo>
                <a:lnTo>
                  <a:pt x="1374" y="22648"/>
                </a:lnTo>
                <a:lnTo>
                  <a:pt x="2032" y="23723"/>
                </a:lnTo>
                <a:lnTo>
                  <a:pt x="2689" y="24799"/>
                </a:lnTo>
                <a:lnTo>
                  <a:pt x="3466" y="25815"/>
                </a:lnTo>
                <a:lnTo>
                  <a:pt x="4362" y="26771"/>
                </a:lnTo>
                <a:lnTo>
                  <a:pt x="5318" y="27608"/>
                </a:lnTo>
                <a:lnTo>
                  <a:pt x="6334" y="28444"/>
                </a:lnTo>
                <a:lnTo>
                  <a:pt x="7469" y="29161"/>
                </a:lnTo>
                <a:lnTo>
                  <a:pt x="8545" y="29759"/>
                </a:lnTo>
                <a:lnTo>
                  <a:pt x="9680" y="30297"/>
                </a:lnTo>
                <a:lnTo>
                  <a:pt x="10875" y="30715"/>
                </a:lnTo>
                <a:lnTo>
                  <a:pt x="12071" y="31073"/>
                </a:lnTo>
                <a:lnTo>
                  <a:pt x="13266" y="31312"/>
                </a:lnTo>
                <a:lnTo>
                  <a:pt x="14521" y="31492"/>
                </a:lnTo>
                <a:lnTo>
                  <a:pt x="15716" y="31611"/>
                </a:lnTo>
                <a:lnTo>
                  <a:pt x="16971" y="31611"/>
                </a:lnTo>
                <a:lnTo>
                  <a:pt x="18225" y="31492"/>
                </a:lnTo>
                <a:lnTo>
                  <a:pt x="19420" y="31372"/>
                </a:lnTo>
                <a:lnTo>
                  <a:pt x="20616" y="31073"/>
                </a:lnTo>
                <a:lnTo>
                  <a:pt x="21811" y="30775"/>
                </a:lnTo>
                <a:lnTo>
                  <a:pt x="23006" y="30356"/>
                </a:lnTo>
                <a:lnTo>
                  <a:pt x="24141" y="29818"/>
                </a:lnTo>
                <a:lnTo>
                  <a:pt x="25277" y="29221"/>
                </a:lnTo>
                <a:lnTo>
                  <a:pt x="26352" y="28564"/>
                </a:lnTo>
                <a:lnTo>
                  <a:pt x="27428" y="27787"/>
                </a:lnTo>
                <a:lnTo>
                  <a:pt x="28444" y="26890"/>
                </a:lnTo>
                <a:lnTo>
                  <a:pt x="29459" y="25875"/>
                </a:lnTo>
                <a:lnTo>
                  <a:pt x="30415" y="24799"/>
                </a:lnTo>
                <a:lnTo>
                  <a:pt x="31372" y="23664"/>
                </a:lnTo>
                <a:lnTo>
                  <a:pt x="32148" y="22469"/>
                </a:lnTo>
                <a:lnTo>
                  <a:pt x="32925" y="21154"/>
                </a:lnTo>
                <a:lnTo>
                  <a:pt x="33582" y="19899"/>
                </a:lnTo>
                <a:lnTo>
                  <a:pt x="34120" y="18525"/>
                </a:lnTo>
                <a:lnTo>
                  <a:pt x="34598" y="17150"/>
                </a:lnTo>
                <a:lnTo>
                  <a:pt x="34897" y="15776"/>
                </a:lnTo>
                <a:lnTo>
                  <a:pt x="35076" y="14342"/>
                </a:lnTo>
                <a:lnTo>
                  <a:pt x="35136" y="13625"/>
                </a:lnTo>
                <a:lnTo>
                  <a:pt x="35136" y="12967"/>
                </a:lnTo>
                <a:lnTo>
                  <a:pt x="35136" y="12250"/>
                </a:lnTo>
                <a:lnTo>
                  <a:pt x="35076" y="11533"/>
                </a:lnTo>
                <a:lnTo>
                  <a:pt x="34957" y="10876"/>
                </a:lnTo>
                <a:lnTo>
                  <a:pt x="34778" y="10159"/>
                </a:lnTo>
                <a:lnTo>
                  <a:pt x="34598" y="9502"/>
                </a:lnTo>
                <a:lnTo>
                  <a:pt x="34359" y="8785"/>
                </a:lnTo>
                <a:lnTo>
                  <a:pt x="34061" y="8247"/>
                </a:lnTo>
                <a:lnTo>
                  <a:pt x="33822" y="7649"/>
                </a:lnTo>
                <a:lnTo>
                  <a:pt x="33463" y="7111"/>
                </a:lnTo>
                <a:lnTo>
                  <a:pt x="33104" y="6574"/>
                </a:lnTo>
                <a:lnTo>
                  <a:pt x="32268" y="5618"/>
                </a:lnTo>
                <a:lnTo>
                  <a:pt x="31312" y="4721"/>
                </a:lnTo>
                <a:lnTo>
                  <a:pt x="30296" y="3885"/>
                </a:lnTo>
                <a:lnTo>
                  <a:pt x="29220" y="3108"/>
                </a:lnTo>
                <a:lnTo>
                  <a:pt x="28145" y="2391"/>
                </a:lnTo>
                <a:lnTo>
                  <a:pt x="27069" y="1793"/>
                </a:lnTo>
                <a:lnTo>
                  <a:pt x="25934" y="1196"/>
                </a:lnTo>
                <a:lnTo>
                  <a:pt x="24739" y="718"/>
                </a:lnTo>
                <a:lnTo>
                  <a:pt x="23484" y="359"/>
                </a:lnTo>
                <a:lnTo>
                  <a:pt x="22827" y="180"/>
                </a:lnTo>
                <a:lnTo>
                  <a:pt x="22229" y="60"/>
                </a:lnTo>
                <a:lnTo>
                  <a:pt x="21572" y="1"/>
                </a:lnTo>
                <a:close/>
              </a:path>
            </a:pathLst>
          </a:custGeom>
          <a:solidFill>
            <a:srgbClr val="CDC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253" name="Google Shape;253;p10"/>
          <p:cNvSpPr/>
          <p:nvPr/>
        </p:nvSpPr>
        <p:spPr>
          <a:xfrm rot="1151678">
            <a:off x="8450738" y="3960294"/>
            <a:ext cx="326039" cy="573820"/>
          </a:xfrm>
          <a:custGeom>
            <a:avLst/>
            <a:gdLst/>
            <a:ahLst/>
            <a:cxnLst/>
            <a:rect l="l" t="t" r="r" b="b"/>
            <a:pathLst>
              <a:path w="14940" h="26294" extrusionOk="0">
                <a:moveTo>
                  <a:pt x="4483" y="14880"/>
                </a:moveTo>
                <a:lnTo>
                  <a:pt x="5140" y="14940"/>
                </a:lnTo>
                <a:lnTo>
                  <a:pt x="5498" y="14999"/>
                </a:lnTo>
                <a:lnTo>
                  <a:pt x="5797" y="15059"/>
                </a:lnTo>
                <a:lnTo>
                  <a:pt x="6454" y="15358"/>
                </a:lnTo>
                <a:lnTo>
                  <a:pt x="7052" y="15657"/>
                </a:lnTo>
                <a:lnTo>
                  <a:pt x="7650" y="15896"/>
                </a:lnTo>
                <a:lnTo>
                  <a:pt x="8128" y="16015"/>
                </a:lnTo>
                <a:lnTo>
                  <a:pt x="8665" y="16015"/>
                </a:lnTo>
                <a:lnTo>
                  <a:pt x="8785" y="15896"/>
                </a:lnTo>
                <a:lnTo>
                  <a:pt x="8964" y="15716"/>
                </a:lnTo>
                <a:lnTo>
                  <a:pt x="9084" y="15537"/>
                </a:lnTo>
                <a:lnTo>
                  <a:pt x="9263" y="15418"/>
                </a:lnTo>
                <a:lnTo>
                  <a:pt x="9861" y="15298"/>
                </a:lnTo>
                <a:lnTo>
                  <a:pt x="10458" y="15298"/>
                </a:lnTo>
                <a:lnTo>
                  <a:pt x="11115" y="15358"/>
                </a:lnTo>
                <a:lnTo>
                  <a:pt x="11773" y="15597"/>
                </a:lnTo>
                <a:lnTo>
                  <a:pt x="12370" y="15836"/>
                </a:lnTo>
                <a:lnTo>
                  <a:pt x="12908" y="16194"/>
                </a:lnTo>
                <a:lnTo>
                  <a:pt x="13326" y="16613"/>
                </a:lnTo>
                <a:lnTo>
                  <a:pt x="13685" y="17091"/>
                </a:lnTo>
                <a:lnTo>
                  <a:pt x="13924" y="17629"/>
                </a:lnTo>
                <a:lnTo>
                  <a:pt x="14043" y="18166"/>
                </a:lnTo>
                <a:lnTo>
                  <a:pt x="14103" y="18764"/>
                </a:lnTo>
                <a:lnTo>
                  <a:pt x="14043" y="19361"/>
                </a:lnTo>
                <a:lnTo>
                  <a:pt x="13924" y="19899"/>
                </a:lnTo>
                <a:lnTo>
                  <a:pt x="13745" y="20497"/>
                </a:lnTo>
                <a:lnTo>
                  <a:pt x="13506" y="21035"/>
                </a:lnTo>
                <a:lnTo>
                  <a:pt x="13267" y="21513"/>
                </a:lnTo>
                <a:lnTo>
                  <a:pt x="12968" y="22050"/>
                </a:lnTo>
                <a:lnTo>
                  <a:pt x="12609" y="22588"/>
                </a:lnTo>
                <a:lnTo>
                  <a:pt x="12251" y="23007"/>
                </a:lnTo>
                <a:lnTo>
                  <a:pt x="11832" y="23425"/>
                </a:lnTo>
                <a:lnTo>
                  <a:pt x="11414" y="23843"/>
                </a:lnTo>
                <a:lnTo>
                  <a:pt x="10936" y="24202"/>
                </a:lnTo>
                <a:lnTo>
                  <a:pt x="10458" y="24441"/>
                </a:lnTo>
                <a:lnTo>
                  <a:pt x="9920" y="24739"/>
                </a:lnTo>
                <a:lnTo>
                  <a:pt x="9383" y="24919"/>
                </a:lnTo>
                <a:lnTo>
                  <a:pt x="8845" y="25098"/>
                </a:lnTo>
                <a:lnTo>
                  <a:pt x="8307" y="25158"/>
                </a:lnTo>
                <a:lnTo>
                  <a:pt x="7709" y="25217"/>
                </a:lnTo>
                <a:lnTo>
                  <a:pt x="7112" y="25217"/>
                </a:lnTo>
                <a:lnTo>
                  <a:pt x="6574" y="25158"/>
                </a:lnTo>
                <a:lnTo>
                  <a:pt x="5976" y="25038"/>
                </a:lnTo>
                <a:lnTo>
                  <a:pt x="5379" y="24919"/>
                </a:lnTo>
                <a:lnTo>
                  <a:pt x="4781" y="24680"/>
                </a:lnTo>
                <a:lnTo>
                  <a:pt x="4244" y="24381"/>
                </a:lnTo>
                <a:lnTo>
                  <a:pt x="3706" y="24082"/>
                </a:lnTo>
                <a:lnTo>
                  <a:pt x="3168" y="23724"/>
                </a:lnTo>
                <a:lnTo>
                  <a:pt x="2750" y="23365"/>
                </a:lnTo>
                <a:lnTo>
                  <a:pt x="2272" y="22947"/>
                </a:lnTo>
                <a:lnTo>
                  <a:pt x="1913" y="22469"/>
                </a:lnTo>
                <a:lnTo>
                  <a:pt x="1555" y="21991"/>
                </a:lnTo>
                <a:lnTo>
                  <a:pt x="1256" y="21513"/>
                </a:lnTo>
                <a:lnTo>
                  <a:pt x="1017" y="20975"/>
                </a:lnTo>
                <a:lnTo>
                  <a:pt x="897" y="20377"/>
                </a:lnTo>
                <a:lnTo>
                  <a:pt x="778" y="19839"/>
                </a:lnTo>
                <a:lnTo>
                  <a:pt x="778" y="19242"/>
                </a:lnTo>
                <a:lnTo>
                  <a:pt x="778" y="18644"/>
                </a:lnTo>
                <a:lnTo>
                  <a:pt x="957" y="17987"/>
                </a:lnTo>
                <a:lnTo>
                  <a:pt x="1136" y="17390"/>
                </a:lnTo>
                <a:lnTo>
                  <a:pt x="1435" y="16792"/>
                </a:lnTo>
                <a:lnTo>
                  <a:pt x="1794" y="16314"/>
                </a:lnTo>
                <a:lnTo>
                  <a:pt x="2272" y="15836"/>
                </a:lnTo>
                <a:lnTo>
                  <a:pt x="2750" y="15477"/>
                </a:lnTo>
                <a:lnTo>
                  <a:pt x="3287" y="15179"/>
                </a:lnTo>
                <a:lnTo>
                  <a:pt x="3885" y="14999"/>
                </a:lnTo>
                <a:lnTo>
                  <a:pt x="4483" y="14880"/>
                </a:lnTo>
                <a:close/>
                <a:moveTo>
                  <a:pt x="12848" y="1"/>
                </a:moveTo>
                <a:lnTo>
                  <a:pt x="12789" y="61"/>
                </a:lnTo>
                <a:lnTo>
                  <a:pt x="12609" y="180"/>
                </a:lnTo>
                <a:lnTo>
                  <a:pt x="12370" y="479"/>
                </a:lnTo>
                <a:lnTo>
                  <a:pt x="12131" y="837"/>
                </a:lnTo>
                <a:lnTo>
                  <a:pt x="11534" y="1793"/>
                </a:lnTo>
                <a:lnTo>
                  <a:pt x="10936" y="2989"/>
                </a:lnTo>
                <a:lnTo>
                  <a:pt x="9801" y="5379"/>
                </a:lnTo>
                <a:lnTo>
                  <a:pt x="9203" y="6753"/>
                </a:lnTo>
                <a:lnTo>
                  <a:pt x="8546" y="8785"/>
                </a:lnTo>
                <a:lnTo>
                  <a:pt x="8307" y="9801"/>
                </a:lnTo>
                <a:lnTo>
                  <a:pt x="8008" y="10816"/>
                </a:lnTo>
                <a:lnTo>
                  <a:pt x="7829" y="11892"/>
                </a:lnTo>
                <a:lnTo>
                  <a:pt x="7709" y="12908"/>
                </a:lnTo>
                <a:lnTo>
                  <a:pt x="7590" y="13983"/>
                </a:lnTo>
                <a:lnTo>
                  <a:pt x="7650" y="15059"/>
                </a:lnTo>
                <a:lnTo>
                  <a:pt x="7650" y="15059"/>
                </a:lnTo>
                <a:lnTo>
                  <a:pt x="6933" y="14641"/>
                </a:lnTo>
                <a:lnTo>
                  <a:pt x="6215" y="14342"/>
                </a:lnTo>
                <a:lnTo>
                  <a:pt x="5498" y="14163"/>
                </a:lnTo>
                <a:lnTo>
                  <a:pt x="4841" y="14103"/>
                </a:lnTo>
                <a:lnTo>
                  <a:pt x="4124" y="14163"/>
                </a:lnTo>
                <a:lnTo>
                  <a:pt x="3526" y="14282"/>
                </a:lnTo>
                <a:lnTo>
                  <a:pt x="2869" y="14521"/>
                </a:lnTo>
                <a:lnTo>
                  <a:pt x="2331" y="14820"/>
                </a:lnTo>
                <a:lnTo>
                  <a:pt x="1794" y="15238"/>
                </a:lnTo>
                <a:lnTo>
                  <a:pt x="1316" y="15716"/>
                </a:lnTo>
                <a:lnTo>
                  <a:pt x="897" y="16254"/>
                </a:lnTo>
                <a:lnTo>
                  <a:pt x="539" y="16852"/>
                </a:lnTo>
                <a:lnTo>
                  <a:pt x="300" y="17509"/>
                </a:lnTo>
                <a:lnTo>
                  <a:pt x="61" y="18226"/>
                </a:lnTo>
                <a:lnTo>
                  <a:pt x="1" y="19003"/>
                </a:lnTo>
                <a:lnTo>
                  <a:pt x="1" y="19780"/>
                </a:lnTo>
                <a:lnTo>
                  <a:pt x="120" y="20557"/>
                </a:lnTo>
                <a:lnTo>
                  <a:pt x="300" y="21214"/>
                </a:lnTo>
                <a:lnTo>
                  <a:pt x="539" y="21931"/>
                </a:lnTo>
                <a:lnTo>
                  <a:pt x="897" y="22528"/>
                </a:lnTo>
                <a:lnTo>
                  <a:pt x="1256" y="23126"/>
                </a:lnTo>
                <a:lnTo>
                  <a:pt x="1734" y="23724"/>
                </a:lnTo>
                <a:lnTo>
                  <a:pt x="2272" y="24202"/>
                </a:lnTo>
                <a:lnTo>
                  <a:pt x="2809" y="24680"/>
                </a:lnTo>
                <a:lnTo>
                  <a:pt x="3407" y="25098"/>
                </a:lnTo>
                <a:lnTo>
                  <a:pt x="4064" y="25456"/>
                </a:lnTo>
                <a:lnTo>
                  <a:pt x="4722" y="25755"/>
                </a:lnTo>
                <a:lnTo>
                  <a:pt x="5439" y="25994"/>
                </a:lnTo>
                <a:lnTo>
                  <a:pt x="6156" y="26174"/>
                </a:lnTo>
                <a:lnTo>
                  <a:pt x="6873" y="26293"/>
                </a:lnTo>
                <a:lnTo>
                  <a:pt x="8307" y="26293"/>
                </a:lnTo>
                <a:lnTo>
                  <a:pt x="8964" y="26174"/>
                </a:lnTo>
                <a:lnTo>
                  <a:pt x="9622" y="25994"/>
                </a:lnTo>
                <a:lnTo>
                  <a:pt x="10279" y="25696"/>
                </a:lnTo>
                <a:lnTo>
                  <a:pt x="10876" y="25397"/>
                </a:lnTo>
                <a:lnTo>
                  <a:pt x="11474" y="24978"/>
                </a:lnTo>
                <a:lnTo>
                  <a:pt x="12012" y="24560"/>
                </a:lnTo>
                <a:lnTo>
                  <a:pt x="12550" y="24082"/>
                </a:lnTo>
                <a:lnTo>
                  <a:pt x="13028" y="23544"/>
                </a:lnTo>
                <a:lnTo>
                  <a:pt x="13446" y="23007"/>
                </a:lnTo>
                <a:lnTo>
                  <a:pt x="13864" y="22409"/>
                </a:lnTo>
                <a:lnTo>
                  <a:pt x="14163" y="21752"/>
                </a:lnTo>
                <a:lnTo>
                  <a:pt x="14462" y="21094"/>
                </a:lnTo>
                <a:lnTo>
                  <a:pt x="14641" y="20437"/>
                </a:lnTo>
                <a:lnTo>
                  <a:pt x="14820" y="19780"/>
                </a:lnTo>
                <a:lnTo>
                  <a:pt x="14940" y="19063"/>
                </a:lnTo>
                <a:lnTo>
                  <a:pt x="14940" y="18405"/>
                </a:lnTo>
                <a:lnTo>
                  <a:pt x="14880" y="17808"/>
                </a:lnTo>
                <a:lnTo>
                  <a:pt x="14760" y="17270"/>
                </a:lnTo>
                <a:lnTo>
                  <a:pt x="14521" y="16792"/>
                </a:lnTo>
                <a:lnTo>
                  <a:pt x="14282" y="16314"/>
                </a:lnTo>
                <a:lnTo>
                  <a:pt x="13924" y="15836"/>
                </a:lnTo>
                <a:lnTo>
                  <a:pt x="13506" y="15477"/>
                </a:lnTo>
                <a:lnTo>
                  <a:pt x="13087" y="15119"/>
                </a:lnTo>
                <a:lnTo>
                  <a:pt x="12609" y="14820"/>
                </a:lnTo>
                <a:lnTo>
                  <a:pt x="12131" y="14581"/>
                </a:lnTo>
                <a:lnTo>
                  <a:pt x="11593" y="14402"/>
                </a:lnTo>
                <a:lnTo>
                  <a:pt x="11056" y="14282"/>
                </a:lnTo>
                <a:lnTo>
                  <a:pt x="10518" y="14223"/>
                </a:lnTo>
                <a:lnTo>
                  <a:pt x="9980" y="14223"/>
                </a:lnTo>
                <a:lnTo>
                  <a:pt x="9442" y="14342"/>
                </a:lnTo>
                <a:lnTo>
                  <a:pt x="8904" y="14462"/>
                </a:lnTo>
                <a:lnTo>
                  <a:pt x="8367" y="14701"/>
                </a:lnTo>
                <a:lnTo>
                  <a:pt x="8367" y="14701"/>
                </a:lnTo>
                <a:lnTo>
                  <a:pt x="8606" y="12669"/>
                </a:lnTo>
                <a:lnTo>
                  <a:pt x="8904" y="10637"/>
                </a:lnTo>
                <a:lnTo>
                  <a:pt x="9084" y="9621"/>
                </a:lnTo>
                <a:lnTo>
                  <a:pt x="9323" y="8606"/>
                </a:lnTo>
                <a:lnTo>
                  <a:pt x="9562" y="7590"/>
                </a:lnTo>
                <a:lnTo>
                  <a:pt x="9861" y="6634"/>
                </a:lnTo>
                <a:lnTo>
                  <a:pt x="10458" y="5319"/>
                </a:lnTo>
                <a:lnTo>
                  <a:pt x="11534" y="3108"/>
                </a:lnTo>
                <a:lnTo>
                  <a:pt x="12968" y="61"/>
                </a:lnTo>
                <a:lnTo>
                  <a:pt x="12848" y="1"/>
                </a:lnTo>
                <a:close/>
              </a:path>
            </a:pathLst>
          </a:custGeom>
          <a:solidFill>
            <a:srgbClr val="CDC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254" name="Google Shape;254;p10"/>
          <p:cNvSpPr/>
          <p:nvPr/>
        </p:nvSpPr>
        <p:spPr>
          <a:xfrm rot="4358289">
            <a:off x="3897685" y="4812891"/>
            <a:ext cx="473413" cy="555582"/>
          </a:xfrm>
          <a:custGeom>
            <a:avLst/>
            <a:gdLst/>
            <a:ahLst/>
            <a:cxnLst/>
            <a:rect l="l" t="t" r="r" b="b"/>
            <a:pathLst>
              <a:path w="21692" h="25457" extrusionOk="0">
                <a:moveTo>
                  <a:pt x="11952" y="1"/>
                </a:moveTo>
                <a:lnTo>
                  <a:pt x="11772" y="61"/>
                </a:lnTo>
                <a:lnTo>
                  <a:pt x="11533" y="180"/>
                </a:lnTo>
                <a:lnTo>
                  <a:pt x="11055" y="539"/>
                </a:lnTo>
                <a:lnTo>
                  <a:pt x="10577" y="957"/>
                </a:lnTo>
                <a:lnTo>
                  <a:pt x="10040" y="1495"/>
                </a:lnTo>
                <a:lnTo>
                  <a:pt x="8904" y="2809"/>
                </a:lnTo>
                <a:lnTo>
                  <a:pt x="8366" y="3467"/>
                </a:lnTo>
                <a:lnTo>
                  <a:pt x="7829" y="4184"/>
                </a:lnTo>
                <a:lnTo>
                  <a:pt x="7410" y="4901"/>
                </a:lnTo>
                <a:lnTo>
                  <a:pt x="6992" y="5678"/>
                </a:lnTo>
                <a:lnTo>
                  <a:pt x="6693" y="6454"/>
                </a:lnTo>
                <a:lnTo>
                  <a:pt x="6514" y="7351"/>
                </a:lnTo>
                <a:lnTo>
                  <a:pt x="6514" y="7829"/>
                </a:lnTo>
                <a:lnTo>
                  <a:pt x="6574" y="8606"/>
                </a:lnTo>
                <a:lnTo>
                  <a:pt x="6633" y="8964"/>
                </a:lnTo>
                <a:lnTo>
                  <a:pt x="6813" y="9263"/>
                </a:lnTo>
                <a:lnTo>
                  <a:pt x="6872" y="9382"/>
                </a:lnTo>
                <a:lnTo>
                  <a:pt x="6992" y="9502"/>
                </a:lnTo>
                <a:lnTo>
                  <a:pt x="7231" y="9502"/>
                </a:lnTo>
                <a:lnTo>
                  <a:pt x="7351" y="9024"/>
                </a:lnTo>
                <a:lnTo>
                  <a:pt x="7530" y="7829"/>
                </a:lnTo>
                <a:lnTo>
                  <a:pt x="7769" y="6634"/>
                </a:lnTo>
                <a:lnTo>
                  <a:pt x="7829" y="6156"/>
                </a:lnTo>
                <a:lnTo>
                  <a:pt x="7948" y="5857"/>
                </a:lnTo>
                <a:lnTo>
                  <a:pt x="8426" y="5020"/>
                </a:lnTo>
                <a:lnTo>
                  <a:pt x="9024" y="4184"/>
                </a:lnTo>
                <a:lnTo>
                  <a:pt x="9681" y="3407"/>
                </a:lnTo>
                <a:lnTo>
                  <a:pt x="10338" y="2690"/>
                </a:lnTo>
                <a:lnTo>
                  <a:pt x="10936" y="2033"/>
                </a:lnTo>
                <a:lnTo>
                  <a:pt x="11175" y="1734"/>
                </a:lnTo>
                <a:lnTo>
                  <a:pt x="11474" y="1555"/>
                </a:lnTo>
                <a:lnTo>
                  <a:pt x="11772" y="1435"/>
                </a:lnTo>
                <a:lnTo>
                  <a:pt x="11892" y="1435"/>
                </a:lnTo>
                <a:lnTo>
                  <a:pt x="12071" y="1495"/>
                </a:lnTo>
                <a:lnTo>
                  <a:pt x="12191" y="1555"/>
                </a:lnTo>
                <a:lnTo>
                  <a:pt x="12370" y="1674"/>
                </a:lnTo>
                <a:lnTo>
                  <a:pt x="12609" y="2092"/>
                </a:lnTo>
                <a:lnTo>
                  <a:pt x="12848" y="2570"/>
                </a:lnTo>
                <a:lnTo>
                  <a:pt x="13027" y="3048"/>
                </a:lnTo>
                <a:lnTo>
                  <a:pt x="13326" y="4124"/>
                </a:lnTo>
                <a:lnTo>
                  <a:pt x="13505" y="5200"/>
                </a:lnTo>
                <a:lnTo>
                  <a:pt x="13685" y="6215"/>
                </a:lnTo>
                <a:lnTo>
                  <a:pt x="13804" y="7231"/>
                </a:lnTo>
                <a:lnTo>
                  <a:pt x="13924" y="8307"/>
                </a:lnTo>
                <a:lnTo>
                  <a:pt x="13983" y="8845"/>
                </a:lnTo>
                <a:lnTo>
                  <a:pt x="13983" y="9143"/>
                </a:lnTo>
                <a:lnTo>
                  <a:pt x="13983" y="9382"/>
                </a:lnTo>
                <a:lnTo>
                  <a:pt x="13983" y="9442"/>
                </a:lnTo>
                <a:lnTo>
                  <a:pt x="14103" y="9502"/>
                </a:lnTo>
                <a:lnTo>
                  <a:pt x="14402" y="9741"/>
                </a:lnTo>
                <a:lnTo>
                  <a:pt x="14760" y="9861"/>
                </a:lnTo>
                <a:lnTo>
                  <a:pt x="14939" y="9920"/>
                </a:lnTo>
                <a:lnTo>
                  <a:pt x="15358" y="9741"/>
                </a:lnTo>
                <a:lnTo>
                  <a:pt x="15836" y="9562"/>
                </a:lnTo>
                <a:lnTo>
                  <a:pt x="16911" y="9203"/>
                </a:lnTo>
                <a:lnTo>
                  <a:pt x="17987" y="8845"/>
                </a:lnTo>
                <a:lnTo>
                  <a:pt x="18704" y="8665"/>
                </a:lnTo>
                <a:lnTo>
                  <a:pt x="19481" y="8486"/>
                </a:lnTo>
                <a:lnTo>
                  <a:pt x="20138" y="8486"/>
                </a:lnTo>
                <a:lnTo>
                  <a:pt x="20437" y="8665"/>
                </a:lnTo>
                <a:lnTo>
                  <a:pt x="20676" y="8964"/>
                </a:lnTo>
                <a:lnTo>
                  <a:pt x="20736" y="9143"/>
                </a:lnTo>
                <a:lnTo>
                  <a:pt x="20795" y="9323"/>
                </a:lnTo>
                <a:lnTo>
                  <a:pt x="20855" y="9861"/>
                </a:lnTo>
                <a:lnTo>
                  <a:pt x="20855" y="10458"/>
                </a:lnTo>
                <a:lnTo>
                  <a:pt x="20736" y="11115"/>
                </a:lnTo>
                <a:lnTo>
                  <a:pt x="20497" y="12370"/>
                </a:lnTo>
                <a:lnTo>
                  <a:pt x="20198" y="13326"/>
                </a:lnTo>
                <a:lnTo>
                  <a:pt x="19959" y="13864"/>
                </a:lnTo>
                <a:lnTo>
                  <a:pt x="19720" y="14402"/>
                </a:lnTo>
                <a:lnTo>
                  <a:pt x="19421" y="14880"/>
                </a:lnTo>
                <a:lnTo>
                  <a:pt x="19063" y="15298"/>
                </a:lnTo>
                <a:lnTo>
                  <a:pt x="18704" y="15717"/>
                </a:lnTo>
                <a:lnTo>
                  <a:pt x="18286" y="16075"/>
                </a:lnTo>
                <a:lnTo>
                  <a:pt x="17867" y="16434"/>
                </a:lnTo>
                <a:lnTo>
                  <a:pt x="17449" y="16732"/>
                </a:lnTo>
                <a:lnTo>
                  <a:pt x="16433" y="17270"/>
                </a:lnTo>
                <a:lnTo>
                  <a:pt x="15417" y="17688"/>
                </a:lnTo>
                <a:lnTo>
                  <a:pt x="14282" y="17987"/>
                </a:lnTo>
                <a:lnTo>
                  <a:pt x="13207" y="18286"/>
                </a:lnTo>
                <a:lnTo>
                  <a:pt x="11952" y="18525"/>
                </a:lnTo>
                <a:lnTo>
                  <a:pt x="10697" y="18645"/>
                </a:lnTo>
                <a:lnTo>
                  <a:pt x="10159" y="18704"/>
                </a:lnTo>
                <a:lnTo>
                  <a:pt x="9621" y="18704"/>
                </a:lnTo>
                <a:lnTo>
                  <a:pt x="9083" y="18585"/>
                </a:lnTo>
                <a:lnTo>
                  <a:pt x="8964" y="18525"/>
                </a:lnTo>
                <a:lnTo>
                  <a:pt x="8904" y="18465"/>
                </a:lnTo>
                <a:lnTo>
                  <a:pt x="8844" y="18346"/>
                </a:lnTo>
                <a:lnTo>
                  <a:pt x="8844" y="18167"/>
                </a:lnTo>
                <a:lnTo>
                  <a:pt x="8904" y="17629"/>
                </a:lnTo>
                <a:lnTo>
                  <a:pt x="9024" y="15896"/>
                </a:lnTo>
                <a:lnTo>
                  <a:pt x="9263" y="14223"/>
                </a:lnTo>
                <a:lnTo>
                  <a:pt x="9741" y="14342"/>
                </a:lnTo>
                <a:lnTo>
                  <a:pt x="10279" y="14402"/>
                </a:lnTo>
                <a:lnTo>
                  <a:pt x="10757" y="14462"/>
                </a:lnTo>
                <a:lnTo>
                  <a:pt x="11294" y="14462"/>
                </a:lnTo>
                <a:lnTo>
                  <a:pt x="11832" y="14402"/>
                </a:lnTo>
                <a:lnTo>
                  <a:pt x="12370" y="14342"/>
                </a:lnTo>
                <a:lnTo>
                  <a:pt x="12968" y="14223"/>
                </a:lnTo>
                <a:lnTo>
                  <a:pt x="13505" y="14043"/>
                </a:lnTo>
                <a:lnTo>
                  <a:pt x="13983" y="13864"/>
                </a:lnTo>
                <a:lnTo>
                  <a:pt x="14521" y="13685"/>
                </a:lnTo>
                <a:lnTo>
                  <a:pt x="14999" y="13386"/>
                </a:lnTo>
                <a:lnTo>
                  <a:pt x="15477" y="13147"/>
                </a:lnTo>
                <a:lnTo>
                  <a:pt x="15896" y="12789"/>
                </a:lnTo>
                <a:lnTo>
                  <a:pt x="16254" y="12490"/>
                </a:lnTo>
                <a:lnTo>
                  <a:pt x="16613" y="12071"/>
                </a:lnTo>
                <a:lnTo>
                  <a:pt x="16911" y="11713"/>
                </a:lnTo>
                <a:lnTo>
                  <a:pt x="17091" y="11414"/>
                </a:lnTo>
                <a:lnTo>
                  <a:pt x="17270" y="11056"/>
                </a:lnTo>
                <a:lnTo>
                  <a:pt x="17270" y="10876"/>
                </a:lnTo>
                <a:lnTo>
                  <a:pt x="17270" y="10757"/>
                </a:lnTo>
                <a:lnTo>
                  <a:pt x="17270" y="10578"/>
                </a:lnTo>
                <a:lnTo>
                  <a:pt x="17091" y="10458"/>
                </a:lnTo>
                <a:lnTo>
                  <a:pt x="16971" y="10458"/>
                </a:lnTo>
                <a:lnTo>
                  <a:pt x="16732" y="10578"/>
                </a:lnTo>
                <a:lnTo>
                  <a:pt x="16135" y="10996"/>
                </a:lnTo>
                <a:lnTo>
                  <a:pt x="15178" y="11832"/>
                </a:lnTo>
                <a:lnTo>
                  <a:pt x="14521" y="12251"/>
                </a:lnTo>
                <a:lnTo>
                  <a:pt x="13804" y="12669"/>
                </a:lnTo>
                <a:lnTo>
                  <a:pt x="13147" y="12968"/>
                </a:lnTo>
                <a:lnTo>
                  <a:pt x="12430" y="13207"/>
                </a:lnTo>
                <a:lnTo>
                  <a:pt x="11713" y="13386"/>
                </a:lnTo>
                <a:lnTo>
                  <a:pt x="10936" y="13506"/>
                </a:lnTo>
                <a:lnTo>
                  <a:pt x="9382" y="13685"/>
                </a:lnTo>
                <a:lnTo>
                  <a:pt x="9382" y="13685"/>
                </a:lnTo>
                <a:lnTo>
                  <a:pt x="9980" y="11115"/>
                </a:lnTo>
                <a:lnTo>
                  <a:pt x="10159" y="10279"/>
                </a:lnTo>
                <a:lnTo>
                  <a:pt x="10279" y="9562"/>
                </a:lnTo>
                <a:lnTo>
                  <a:pt x="10279" y="9024"/>
                </a:lnTo>
                <a:lnTo>
                  <a:pt x="10219" y="8845"/>
                </a:lnTo>
                <a:lnTo>
                  <a:pt x="10159" y="8785"/>
                </a:lnTo>
                <a:lnTo>
                  <a:pt x="9980" y="8785"/>
                </a:lnTo>
                <a:lnTo>
                  <a:pt x="9800" y="8964"/>
                </a:lnTo>
                <a:lnTo>
                  <a:pt x="9621" y="9263"/>
                </a:lnTo>
                <a:lnTo>
                  <a:pt x="9502" y="9622"/>
                </a:lnTo>
                <a:lnTo>
                  <a:pt x="9203" y="10578"/>
                </a:lnTo>
                <a:lnTo>
                  <a:pt x="8904" y="11773"/>
                </a:lnTo>
                <a:lnTo>
                  <a:pt x="8426" y="14103"/>
                </a:lnTo>
                <a:lnTo>
                  <a:pt x="8247" y="15418"/>
                </a:lnTo>
                <a:lnTo>
                  <a:pt x="7530" y="15059"/>
                </a:lnTo>
                <a:lnTo>
                  <a:pt x="6813" y="14641"/>
                </a:lnTo>
                <a:lnTo>
                  <a:pt x="6155" y="14163"/>
                </a:lnTo>
                <a:lnTo>
                  <a:pt x="5558" y="13565"/>
                </a:lnTo>
                <a:lnTo>
                  <a:pt x="4721" y="12430"/>
                </a:lnTo>
                <a:lnTo>
                  <a:pt x="4243" y="11773"/>
                </a:lnTo>
                <a:lnTo>
                  <a:pt x="4004" y="11593"/>
                </a:lnTo>
                <a:lnTo>
                  <a:pt x="3944" y="11534"/>
                </a:lnTo>
                <a:lnTo>
                  <a:pt x="3885" y="11534"/>
                </a:lnTo>
                <a:lnTo>
                  <a:pt x="3765" y="11653"/>
                </a:lnTo>
                <a:lnTo>
                  <a:pt x="3765" y="11832"/>
                </a:lnTo>
                <a:lnTo>
                  <a:pt x="3765" y="12071"/>
                </a:lnTo>
                <a:lnTo>
                  <a:pt x="3825" y="12310"/>
                </a:lnTo>
                <a:lnTo>
                  <a:pt x="4124" y="12848"/>
                </a:lnTo>
                <a:lnTo>
                  <a:pt x="4482" y="13386"/>
                </a:lnTo>
                <a:lnTo>
                  <a:pt x="4960" y="13984"/>
                </a:lnTo>
                <a:lnTo>
                  <a:pt x="5379" y="14462"/>
                </a:lnTo>
                <a:lnTo>
                  <a:pt x="5976" y="14999"/>
                </a:lnTo>
                <a:lnTo>
                  <a:pt x="6394" y="15298"/>
                </a:lnTo>
                <a:lnTo>
                  <a:pt x="6992" y="15597"/>
                </a:lnTo>
                <a:lnTo>
                  <a:pt x="7530" y="15836"/>
                </a:lnTo>
                <a:lnTo>
                  <a:pt x="7709" y="16015"/>
                </a:lnTo>
                <a:lnTo>
                  <a:pt x="7888" y="16135"/>
                </a:lnTo>
                <a:lnTo>
                  <a:pt x="8008" y="16374"/>
                </a:lnTo>
                <a:lnTo>
                  <a:pt x="8068" y="16613"/>
                </a:lnTo>
                <a:lnTo>
                  <a:pt x="8068" y="17270"/>
                </a:lnTo>
                <a:lnTo>
                  <a:pt x="7948" y="18525"/>
                </a:lnTo>
                <a:lnTo>
                  <a:pt x="6932" y="18346"/>
                </a:lnTo>
                <a:lnTo>
                  <a:pt x="6036" y="18047"/>
                </a:lnTo>
                <a:lnTo>
                  <a:pt x="5199" y="17629"/>
                </a:lnTo>
                <a:lnTo>
                  <a:pt x="4423" y="17151"/>
                </a:lnTo>
                <a:lnTo>
                  <a:pt x="3765" y="16613"/>
                </a:lnTo>
                <a:lnTo>
                  <a:pt x="3168" y="15956"/>
                </a:lnTo>
                <a:lnTo>
                  <a:pt x="2630" y="15298"/>
                </a:lnTo>
                <a:lnTo>
                  <a:pt x="2152" y="14581"/>
                </a:lnTo>
                <a:lnTo>
                  <a:pt x="1734" y="13804"/>
                </a:lnTo>
                <a:lnTo>
                  <a:pt x="1435" y="12968"/>
                </a:lnTo>
                <a:lnTo>
                  <a:pt x="1196" y="12131"/>
                </a:lnTo>
                <a:lnTo>
                  <a:pt x="1016" y="11235"/>
                </a:lnTo>
                <a:lnTo>
                  <a:pt x="957" y="10279"/>
                </a:lnTo>
                <a:lnTo>
                  <a:pt x="957" y="9382"/>
                </a:lnTo>
                <a:lnTo>
                  <a:pt x="1016" y="8426"/>
                </a:lnTo>
                <a:lnTo>
                  <a:pt x="1136" y="7470"/>
                </a:lnTo>
                <a:lnTo>
                  <a:pt x="2152" y="7889"/>
                </a:lnTo>
                <a:lnTo>
                  <a:pt x="3885" y="8486"/>
                </a:lnTo>
                <a:lnTo>
                  <a:pt x="4721" y="8785"/>
                </a:lnTo>
                <a:lnTo>
                  <a:pt x="5498" y="9024"/>
                </a:lnTo>
                <a:lnTo>
                  <a:pt x="6036" y="9084"/>
                </a:lnTo>
                <a:lnTo>
                  <a:pt x="6215" y="9084"/>
                </a:lnTo>
                <a:lnTo>
                  <a:pt x="6275" y="9024"/>
                </a:lnTo>
                <a:lnTo>
                  <a:pt x="6275" y="8904"/>
                </a:lnTo>
                <a:lnTo>
                  <a:pt x="6215" y="8785"/>
                </a:lnTo>
                <a:lnTo>
                  <a:pt x="5797" y="8426"/>
                </a:lnTo>
                <a:lnTo>
                  <a:pt x="5199" y="8068"/>
                </a:lnTo>
                <a:lnTo>
                  <a:pt x="4482" y="7709"/>
                </a:lnTo>
                <a:lnTo>
                  <a:pt x="2988" y="7052"/>
                </a:lnTo>
                <a:lnTo>
                  <a:pt x="2032" y="6694"/>
                </a:lnTo>
                <a:lnTo>
                  <a:pt x="1375" y="6454"/>
                </a:lnTo>
                <a:lnTo>
                  <a:pt x="1076" y="6395"/>
                </a:lnTo>
                <a:lnTo>
                  <a:pt x="837" y="6395"/>
                </a:lnTo>
                <a:lnTo>
                  <a:pt x="658" y="6454"/>
                </a:lnTo>
                <a:lnTo>
                  <a:pt x="479" y="6634"/>
                </a:lnTo>
                <a:lnTo>
                  <a:pt x="359" y="6873"/>
                </a:lnTo>
                <a:lnTo>
                  <a:pt x="240" y="7291"/>
                </a:lnTo>
                <a:lnTo>
                  <a:pt x="120" y="7829"/>
                </a:lnTo>
                <a:lnTo>
                  <a:pt x="60" y="8367"/>
                </a:lnTo>
                <a:lnTo>
                  <a:pt x="1" y="9502"/>
                </a:lnTo>
                <a:lnTo>
                  <a:pt x="1" y="10757"/>
                </a:lnTo>
                <a:lnTo>
                  <a:pt x="180" y="12012"/>
                </a:lnTo>
                <a:lnTo>
                  <a:pt x="419" y="13207"/>
                </a:lnTo>
                <a:lnTo>
                  <a:pt x="598" y="13804"/>
                </a:lnTo>
                <a:lnTo>
                  <a:pt x="837" y="14402"/>
                </a:lnTo>
                <a:lnTo>
                  <a:pt x="1076" y="14940"/>
                </a:lnTo>
                <a:lnTo>
                  <a:pt x="1315" y="15418"/>
                </a:lnTo>
                <a:lnTo>
                  <a:pt x="1674" y="15896"/>
                </a:lnTo>
                <a:lnTo>
                  <a:pt x="2032" y="16374"/>
                </a:lnTo>
                <a:lnTo>
                  <a:pt x="2391" y="16792"/>
                </a:lnTo>
                <a:lnTo>
                  <a:pt x="2809" y="17210"/>
                </a:lnTo>
                <a:lnTo>
                  <a:pt x="3227" y="17569"/>
                </a:lnTo>
                <a:lnTo>
                  <a:pt x="3705" y="17927"/>
                </a:lnTo>
                <a:lnTo>
                  <a:pt x="4243" y="18226"/>
                </a:lnTo>
                <a:lnTo>
                  <a:pt x="4721" y="18525"/>
                </a:lnTo>
                <a:lnTo>
                  <a:pt x="5319" y="18764"/>
                </a:lnTo>
                <a:lnTo>
                  <a:pt x="5857" y="19003"/>
                </a:lnTo>
                <a:lnTo>
                  <a:pt x="6574" y="19182"/>
                </a:lnTo>
                <a:lnTo>
                  <a:pt x="6932" y="19302"/>
                </a:lnTo>
                <a:lnTo>
                  <a:pt x="7291" y="19421"/>
                </a:lnTo>
                <a:lnTo>
                  <a:pt x="7649" y="19601"/>
                </a:lnTo>
                <a:lnTo>
                  <a:pt x="7769" y="19660"/>
                </a:lnTo>
                <a:lnTo>
                  <a:pt x="7829" y="19840"/>
                </a:lnTo>
                <a:lnTo>
                  <a:pt x="7888" y="20258"/>
                </a:lnTo>
                <a:lnTo>
                  <a:pt x="7888" y="20736"/>
                </a:lnTo>
                <a:lnTo>
                  <a:pt x="7888" y="21393"/>
                </a:lnTo>
                <a:lnTo>
                  <a:pt x="7888" y="23066"/>
                </a:lnTo>
                <a:lnTo>
                  <a:pt x="7948" y="23903"/>
                </a:lnTo>
                <a:lnTo>
                  <a:pt x="8068" y="24620"/>
                </a:lnTo>
                <a:lnTo>
                  <a:pt x="8127" y="24919"/>
                </a:lnTo>
                <a:lnTo>
                  <a:pt x="8247" y="25158"/>
                </a:lnTo>
                <a:lnTo>
                  <a:pt x="8426" y="25337"/>
                </a:lnTo>
                <a:lnTo>
                  <a:pt x="8605" y="25457"/>
                </a:lnTo>
                <a:lnTo>
                  <a:pt x="8665" y="25457"/>
                </a:lnTo>
                <a:lnTo>
                  <a:pt x="8785" y="25277"/>
                </a:lnTo>
                <a:lnTo>
                  <a:pt x="8844" y="24680"/>
                </a:lnTo>
                <a:lnTo>
                  <a:pt x="8904" y="23843"/>
                </a:lnTo>
                <a:lnTo>
                  <a:pt x="8964" y="22827"/>
                </a:lnTo>
                <a:lnTo>
                  <a:pt x="8904" y="20796"/>
                </a:lnTo>
                <a:lnTo>
                  <a:pt x="8904" y="19660"/>
                </a:lnTo>
                <a:lnTo>
                  <a:pt x="10159" y="19660"/>
                </a:lnTo>
                <a:lnTo>
                  <a:pt x="11533" y="19601"/>
                </a:lnTo>
                <a:lnTo>
                  <a:pt x="12968" y="19362"/>
                </a:lnTo>
                <a:lnTo>
                  <a:pt x="14402" y="19063"/>
                </a:lnTo>
                <a:lnTo>
                  <a:pt x="15836" y="18585"/>
                </a:lnTo>
                <a:lnTo>
                  <a:pt x="16493" y="18346"/>
                </a:lnTo>
                <a:lnTo>
                  <a:pt x="17091" y="17987"/>
                </a:lnTo>
                <a:lnTo>
                  <a:pt x="17748" y="17688"/>
                </a:lnTo>
                <a:lnTo>
                  <a:pt x="18286" y="17330"/>
                </a:lnTo>
                <a:lnTo>
                  <a:pt x="18824" y="16912"/>
                </a:lnTo>
                <a:lnTo>
                  <a:pt x="19302" y="16434"/>
                </a:lnTo>
                <a:lnTo>
                  <a:pt x="19660" y="16015"/>
                </a:lnTo>
                <a:lnTo>
                  <a:pt x="20019" y="15597"/>
                </a:lnTo>
                <a:lnTo>
                  <a:pt x="20317" y="15059"/>
                </a:lnTo>
                <a:lnTo>
                  <a:pt x="20616" y="14581"/>
                </a:lnTo>
                <a:lnTo>
                  <a:pt x="20855" y="14043"/>
                </a:lnTo>
                <a:lnTo>
                  <a:pt x="21034" y="13506"/>
                </a:lnTo>
                <a:lnTo>
                  <a:pt x="21333" y="12370"/>
                </a:lnTo>
                <a:lnTo>
                  <a:pt x="21513" y="11354"/>
                </a:lnTo>
                <a:lnTo>
                  <a:pt x="21632" y="10697"/>
                </a:lnTo>
                <a:lnTo>
                  <a:pt x="21692" y="10040"/>
                </a:lnTo>
                <a:lnTo>
                  <a:pt x="21692" y="9323"/>
                </a:lnTo>
                <a:lnTo>
                  <a:pt x="21632" y="8665"/>
                </a:lnTo>
                <a:lnTo>
                  <a:pt x="21513" y="8128"/>
                </a:lnTo>
                <a:lnTo>
                  <a:pt x="21393" y="7889"/>
                </a:lnTo>
                <a:lnTo>
                  <a:pt x="21274" y="7709"/>
                </a:lnTo>
                <a:lnTo>
                  <a:pt x="21034" y="7530"/>
                </a:lnTo>
                <a:lnTo>
                  <a:pt x="20736" y="7411"/>
                </a:lnTo>
                <a:lnTo>
                  <a:pt x="19959" y="7411"/>
                </a:lnTo>
                <a:lnTo>
                  <a:pt x="19063" y="7530"/>
                </a:lnTo>
                <a:lnTo>
                  <a:pt x="18106" y="7769"/>
                </a:lnTo>
                <a:lnTo>
                  <a:pt x="17150" y="8068"/>
                </a:lnTo>
                <a:lnTo>
                  <a:pt x="16254" y="8426"/>
                </a:lnTo>
                <a:lnTo>
                  <a:pt x="14939" y="8964"/>
                </a:lnTo>
                <a:lnTo>
                  <a:pt x="14939" y="8008"/>
                </a:lnTo>
                <a:lnTo>
                  <a:pt x="14820" y="7052"/>
                </a:lnTo>
                <a:lnTo>
                  <a:pt x="14700" y="6096"/>
                </a:lnTo>
                <a:lnTo>
                  <a:pt x="14581" y="5140"/>
                </a:lnTo>
                <a:lnTo>
                  <a:pt x="14342" y="4184"/>
                </a:lnTo>
                <a:lnTo>
                  <a:pt x="14103" y="3287"/>
                </a:lnTo>
                <a:lnTo>
                  <a:pt x="13804" y="2391"/>
                </a:lnTo>
                <a:lnTo>
                  <a:pt x="13505" y="1495"/>
                </a:lnTo>
                <a:lnTo>
                  <a:pt x="13147" y="778"/>
                </a:lnTo>
                <a:lnTo>
                  <a:pt x="12968" y="479"/>
                </a:lnTo>
                <a:lnTo>
                  <a:pt x="12788" y="300"/>
                </a:lnTo>
                <a:lnTo>
                  <a:pt x="12609" y="120"/>
                </a:lnTo>
                <a:lnTo>
                  <a:pt x="12370" y="61"/>
                </a:lnTo>
                <a:lnTo>
                  <a:pt x="12191" y="1"/>
                </a:lnTo>
                <a:close/>
              </a:path>
            </a:pathLst>
          </a:custGeom>
          <a:solidFill>
            <a:srgbClr val="CDC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255" name="Google Shape;255;p10"/>
          <p:cNvSpPr/>
          <p:nvPr/>
        </p:nvSpPr>
        <p:spPr>
          <a:xfrm rot="-2801932">
            <a:off x="8482195" y="996713"/>
            <a:ext cx="597297" cy="937661"/>
          </a:xfrm>
          <a:custGeom>
            <a:avLst/>
            <a:gdLst/>
            <a:ahLst/>
            <a:cxnLst/>
            <a:rect l="l" t="t" r="r" b="b"/>
            <a:pathLst>
              <a:path w="27369" h="42965" extrusionOk="0">
                <a:moveTo>
                  <a:pt x="7709" y="23066"/>
                </a:moveTo>
                <a:lnTo>
                  <a:pt x="7530" y="23125"/>
                </a:lnTo>
                <a:lnTo>
                  <a:pt x="7350" y="23185"/>
                </a:lnTo>
                <a:lnTo>
                  <a:pt x="7291" y="23305"/>
                </a:lnTo>
                <a:lnTo>
                  <a:pt x="7231" y="23424"/>
                </a:lnTo>
                <a:lnTo>
                  <a:pt x="7231" y="23544"/>
                </a:lnTo>
                <a:lnTo>
                  <a:pt x="7231" y="23723"/>
                </a:lnTo>
                <a:lnTo>
                  <a:pt x="7350" y="24022"/>
                </a:lnTo>
                <a:lnTo>
                  <a:pt x="7589" y="24201"/>
                </a:lnTo>
                <a:lnTo>
                  <a:pt x="7709" y="24320"/>
                </a:lnTo>
                <a:lnTo>
                  <a:pt x="7948" y="24320"/>
                </a:lnTo>
                <a:lnTo>
                  <a:pt x="8067" y="24261"/>
                </a:lnTo>
                <a:lnTo>
                  <a:pt x="8187" y="24141"/>
                </a:lnTo>
                <a:lnTo>
                  <a:pt x="8306" y="23962"/>
                </a:lnTo>
                <a:lnTo>
                  <a:pt x="8366" y="23783"/>
                </a:lnTo>
                <a:lnTo>
                  <a:pt x="8366" y="23603"/>
                </a:lnTo>
                <a:lnTo>
                  <a:pt x="8306" y="23484"/>
                </a:lnTo>
                <a:lnTo>
                  <a:pt x="8247" y="23305"/>
                </a:lnTo>
                <a:lnTo>
                  <a:pt x="8187" y="23185"/>
                </a:lnTo>
                <a:lnTo>
                  <a:pt x="8067" y="23125"/>
                </a:lnTo>
                <a:lnTo>
                  <a:pt x="7888" y="23066"/>
                </a:lnTo>
                <a:close/>
                <a:moveTo>
                  <a:pt x="6633" y="25934"/>
                </a:moveTo>
                <a:lnTo>
                  <a:pt x="6514" y="25994"/>
                </a:lnTo>
                <a:lnTo>
                  <a:pt x="6335" y="26053"/>
                </a:lnTo>
                <a:lnTo>
                  <a:pt x="6215" y="26173"/>
                </a:lnTo>
                <a:lnTo>
                  <a:pt x="5976" y="26531"/>
                </a:lnTo>
                <a:lnTo>
                  <a:pt x="5856" y="26830"/>
                </a:lnTo>
                <a:lnTo>
                  <a:pt x="5856" y="27009"/>
                </a:lnTo>
                <a:lnTo>
                  <a:pt x="5916" y="27129"/>
                </a:lnTo>
                <a:lnTo>
                  <a:pt x="5976" y="27248"/>
                </a:lnTo>
                <a:lnTo>
                  <a:pt x="6096" y="27308"/>
                </a:lnTo>
                <a:lnTo>
                  <a:pt x="6215" y="27308"/>
                </a:lnTo>
                <a:lnTo>
                  <a:pt x="6454" y="27248"/>
                </a:lnTo>
                <a:lnTo>
                  <a:pt x="6813" y="27129"/>
                </a:lnTo>
                <a:lnTo>
                  <a:pt x="6932" y="27069"/>
                </a:lnTo>
                <a:lnTo>
                  <a:pt x="7052" y="26950"/>
                </a:lnTo>
                <a:lnTo>
                  <a:pt x="7111" y="26830"/>
                </a:lnTo>
                <a:lnTo>
                  <a:pt x="7171" y="26651"/>
                </a:lnTo>
                <a:lnTo>
                  <a:pt x="7171" y="26531"/>
                </a:lnTo>
                <a:lnTo>
                  <a:pt x="7111" y="26352"/>
                </a:lnTo>
                <a:lnTo>
                  <a:pt x="6932" y="26113"/>
                </a:lnTo>
                <a:lnTo>
                  <a:pt x="6813" y="25994"/>
                </a:lnTo>
                <a:lnTo>
                  <a:pt x="6633" y="25934"/>
                </a:lnTo>
                <a:close/>
                <a:moveTo>
                  <a:pt x="8545" y="28981"/>
                </a:moveTo>
                <a:lnTo>
                  <a:pt x="8366" y="29041"/>
                </a:lnTo>
                <a:lnTo>
                  <a:pt x="8247" y="29161"/>
                </a:lnTo>
                <a:lnTo>
                  <a:pt x="8127" y="29340"/>
                </a:lnTo>
                <a:lnTo>
                  <a:pt x="8127" y="29459"/>
                </a:lnTo>
                <a:lnTo>
                  <a:pt x="8127" y="29639"/>
                </a:lnTo>
                <a:lnTo>
                  <a:pt x="8306" y="29818"/>
                </a:lnTo>
                <a:lnTo>
                  <a:pt x="8486" y="29937"/>
                </a:lnTo>
                <a:lnTo>
                  <a:pt x="8665" y="29937"/>
                </a:lnTo>
                <a:lnTo>
                  <a:pt x="8844" y="29878"/>
                </a:lnTo>
                <a:lnTo>
                  <a:pt x="8964" y="29818"/>
                </a:lnTo>
                <a:lnTo>
                  <a:pt x="9083" y="29639"/>
                </a:lnTo>
                <a:lnTo>
                  <a:pt x="9083" y="29459"/>
                </a:lnTo>
                <a:lnTo>
                  <a:pt x="9024" y="29220"/>
                </a:lnTo>
                <a:lnTo>
                  <a:pt x="8844" y="29041"/>
                </a:lnTo>
                <a:lnTo>
                  <a:pt x="8725" y="28981"/>
                </a:lnTo>
                <a:close/>
                <a:moveTo>
                  <a:pt x="5976" y="29280"/>
                </a:moveTo>
                <a:lnTo>
                  <a:pt x="5797" y="29400"/>
                </a:lnTo>
                <a:lnTo>
                  <a:pt x="5617" y="29579"/>
                </a:lnTo>
                <a:lnTo>
                  <a:pt x="5558" y="29758"/>
                </a:lnTo>
                <a:lnTo>
                  <a:pt x="5558" y="29997"/>
                </a:lnTo>
                <a:lnTo>
                  <a:pt x="5617" y="30117"/>
                </a:lnTo>
                <a:lnTo>
                  <a:pt x="5677" y="30176"/>
                </a:lnTo>
                <a:lnTo>
                  <a:pt x="5797" y="30236"/>
                </a:lnTo>
                <a:lnTo>
                  <a:pt x="6096" y="30236"/>
                </a:lnTo>
                <a:lnTo>
                  <a:pt x="6215" y="30176"/>
                </a:lnTo>
                <a:lnTo>
                  <a:pt x="6394" y="29997"/>
                </a:lnTo>
                <a:lnTo>
                  <a:pt x="6394" y="29818"/>
                </a:lnTo>
                <a:lnTo>
                  <a:pt x="6335" y="29519"/>
                </a:lnTo>
                <a:lnTo>
                  <a:pt x="6275" y="29400"/>
                </a:lnTo>
                <a:lnTo>
                  <a:pt x="6155" y="29340"/>
                </a:lnTo>
                <a:lnTo>
                  <a:pt x="6096" y="29280"/>
                </a:lnTo>
                <a:close/>
                <a:moveTo>
                  <a:pt x="2869" y="29818"/>
                </a:moveTo>
                <a:lnTo>
                  <a:pt x="2749" y="29878"/>
                </a:lnTo>
                <a:lnTo>
                  <a:pt x="2570" y="30057"/>
                </a:lnTo>
                <a:lnTo>
                  <a:pt x="2510" y="30296"/>
                </a:lnTo>
                <a:lnTo>
                  <a:pt x="2510" y="30595"/>
                </a:lnTo>
                <a:lnTo>
                  <a:pt x="2570" y="30834"/>
                </a:lnTo>
                <a:lnTo>
                  <a:pt x="2630" y="30893"/>
                </a:lnTo>
                <a:lnTo>
                  <a:pt x="2749" y="30953"/>
                </a:lnTo>
                <a:lnTo>
                  <a:pt x="2869" y="31013"/>
                </a:lnTo>
                <a:lnTo>
                  <a:pt x="2988" y="31013"/>
                </a:lnTo>
                <a:lnTo>
                  <a:pt x="3227" y="30953"/>
                </a:lnTo>
                <a:lnTo>
                  <a:pt x="3407" y="30834"/>
                </a:lnTo>
                <a:lnTo>
                  <a:pt x="3526" y="30714"/>
                </a:lnTo>
                <a:lnTo>
                  <a:pt x="3646" y="30535"/>
                </a:lnTo>
                <a:lnTo>
                  <a:pt x="3705" y="30356"/>
                </a:lnTo>
                <a:lnTo>
                  <a:pt x="3646" y="30176"/>
                </a:lnTo>
                <a:lnTo>
                  <a:pt x="3526" y="30057"/>
                </a:lnTo>
                <a:lnTo>
                  <a:pt x="3347" y="29878"/>
                </a:lnTo>
                <a:lnTo>
                  <a:pt x="3167" y="29818"/>
                </a:lnTo>
                <a:close/>
                <a:moveTo>
                  <a:pt x="3227" y="32806"/>
                </a:moveTo>
                <a:lnTo>
                  <a:pt x="3048" y="32925"/>
                </a:lnTo>
                <a:lnTo>
                  <a:pt x="2928" y="33104"/>
                </a:lnTo>
                <a:lnTo>
                  <a:pt x="2869" y="33284"/>
                </a:lnTo>
                <a:lnTo>
                  <a:pt x="2809" y="33523"/>
                </a:lnTo>
                <a:lnTo>
                  <a:pt x="2869" y="33702"/>
                </a:lnTo>
                <a:lnTo>
                  <a:pt x="2988" y="33821"/>
                </a:lnTo>
                <a:lnTo>
                  <a:pt x="3227" y="33881"/>
                </a:lnTo>
                <a:lnTo>
                  <a:pt x="3466" y="33881"/>
                </a:lnTo>
                <a:lnTo>
                  <a:pt x="3646" y="33762"/>
                </a:lnTo>
                <a:lnTo>
                  <a:pt x="3765" y="33582"/>
                </a:lnTo>
                <a:lnTo>
                  <a:pt x="3825" y="33403"/>
                </a:lnTo>
                <a:lnTo>
                  <a:pt x="3885" y="33164"/>
                </a:lnTo>
                <a:lnTo>
                  <a:pt x="3825" y="32985"/>
                </a:lnTo>
                <a:lnTo>
                  <a:pt x="3646" y="32865"/>
                </a:lnTo>
                <a:lnTo>
                  <a:pt x="3466" y="32806"/>
                </a:lnTo>
                <a:close/>
                <a:moveTo>
                  <a:pt x="6932" y="32746"/>
                </a:moveTo>
                <a:lnTo>
                  <a:pt x="6633" y="32865"/>
                </a:lnTo>
                <a:lnTo>
                  <a:pt x="6454" y="33045"/>
                </a:lnTo>
                <a:lnTo>
                  <a:pt x="6335" y="33224"/>
                </a:lnTo>
                <a:lnTo>
                  <a:pt x="6335" y="33463"/>
                </a:lnTo>
                <a:lnTo>
                  <a:pt x="6335" y="33642"/>
                </a:lnTo>
                <a:lnTo>
                  <a:pt x="6454" y="33821"/>
                </a:lnTo>
                <a:lnTo>
                  <a:pt x="6633" y="33941"/>
                </a:lnTo>
                <a:lnTo>
                  <a:pt x="6872" y="33941"/>
                </a:lnTo>
                <a:lnTo>
                  <a:pt x="7111" y="33881"/>
                </a:lnTo>
                <a:lnTo>
                  <a:pt x="7350" y="33702"/>
                </a:lnTo>
                <a:lnTo>
                  <a:pt x="7470" y="33463"/>
                </a:lnTo>
                <a:lnTo>
                  <a:pt x="7470" y="33284"/>
                </a:lnTo>
                <a:lnTo>
                  <a:pt x="7410" y="33045"/>
                </a:lnTo>
                <a:lnTo>
                  <a:pt x="7291" y="32865"/>
                </a:lnTo>
                <a:lnTo>
                  <a:pt x="7171" y="32806"/>
                </a:lnTo>
                <a:lnTo>
                  <a:pt x="6932" y="32746"/>
                </a:lnTo>
                <a:close/>
                <a:moveTo>
                  <a:pt x="9263" y="34658"/>
                </a:moveTo>
                <a:lnTo>
                  <a:pt x="9024" y="34778"/>
                </a:lnTo>
                <a:lnTo>
                  <a:pt x="8904" y="34957"/>
                </a:lnTo>
                <a:lnTo>
                  <a:pt x="8844" y="35076"/>
                </a:lnTo>
                <a:lnTo>
                  <a:pt x="8844" y="35196"/>
                </a:lnTo>
                <a:lnTo>
                  <a:pt x="8904" y="35315"/>
                </a:lnTo>
                <a:lnTo>
                  <a:pt x="9024" y="35435"/>
                </a:lnTo>
                <a:lnTo>
                  <a:pt x="9203" y="35674"/>
                </a:lnTo>
                <a:lnTo>
                  <a:pt x="9382" y="35734"/>
                </a:lnTo>
                <a:lnTo>
                  <a:pt x="9442" y="35734"/>
                </a:lnTo>
                <a:lnTo>
                  <a:pt x="9502" y="35674"/>
                </a:lnTo>
                <a:lnTo>
                  <a:pt x="9681" y="35315"/>
                </a:lnTo>
                <a:lnTo>
                  <a:pt x="9741" y="35136"/>
                </a:lnTo>
                <a:lnTo>
                  <a:pt x="9741" y="34957"/>
                </a:lnTo>
                <a:lnTo>
                  <a:pt x="9741" y="34837"/>
                </a:lnTo>
                <a:lnTo>
                  <a:pt x="9681" y="34718"/>
                </a:lnTo>
                <a:lnTo>
                  <a:pt x="9561" y="34658"/>
                </a:lnTo>
                <a:close/>
                <a:moveTo>
                  <a:pt x="5558" y="35196"/>
                </a:moveTo>
                <a:lnTo>
                  <a:pt x="5199" y="35315"/>
                </a:lnTo>
                <a:lnTo>
                  <a:pt x="5020" y="35495"/>
                </a:lnTo>
                <a:lnTo>
                  <a:pt x="4841" y="35793"/>
                </a:lnTo>
                <a:lnTo>
                  <a:pt x="4781" y="36092"/>
                </a:lnTo>
                <a:lnTo>
                  <a:pt x="4781" y="36331"/>
                </a:lnTo>
                <a:lnTo>
                  <a:pt x="4841" y="36570"/>
                </a:lnTo>
                <a:lnTo>
                  <a:pt x="4960" y="36690"/>
                </a:lnTo>
                <a:lnTo>
                  <a:pt x="5020" y="36750"/>
                </a:lnTo>
                <a:lnTo>
                  <a:pt x="5139" y="36690"/>
                </a:lnTo>
                <a:lnTo>
                  <a:pt x="5378" y="36510"/>
                </a:lnTo>
                <a:lnTo>
                  <a:pt x="5617" y="36451"/>
                </a:lnTo>
                <a:lnTo>
                  <a:pt x="5916" y="36271"/>
                </a:lnTo>
                <a:lnTo>
                  <a:pt x="6155" y="36092"/>
                </a:lnTo>
                <a:lnTo>
                  <a:pt x="6275" y="35853"/>
                </a:lnTo>
                <a:lnTo>
                  <a:pt x="6275" y="35674"/>
                </a:lnTo>
                <a:lnTo>
                  <a:pt x="6215" y="35435"/>
                </a:lnTo>
                <a:lnTo>
                  <a:pt x="6036" y="35315"/>
                </a:lnTo>
                <a:lnTo>
                  <a:pt x="5797" y="35196"/>
                </a:lnTo>
                <a:close/>
                <a:moveTo>
                  <a:pt x="6574" y="38004"/>
                </a:moveTo>
                <a:lnTo>
                  <a:pt x="6155" y="38064"/>
                </a:lnTo>
                <a:lnTo>
                  <a:pt x="5916" y="38124"/>
                </a:lnTo>
                <a:lnTo>
                  <a:pt x="5737" y="38243"/>
                </a:lnTo>
                <a:lnTo>
                  <a:pt x="5617" y="38363"/>
                </a:lnTo>
                <a:lnTo>
                  <a:pt x="5498" y="38542"/>
                </a:lnTo>
                <a:lnTo>
                  <a:pt x="5378" y="38901"/>
                </a:lnTo>
                <a:lnTo>
                  <a:pt x="5378" y="39199"/>
                </a:lnTo>
                <a:lnTo>
                  <a:pt x="5378" y="39319"/>
                </a:lnTo>
                <a:lnTo>
                  <a:pt x="5498" y="39438"/>
                </a:lnTo>
                <a:lnTo>
                  <a:pt x="5558" y="39558"/>
                </a:lnTo>
                <a:lnTo>
                  <a:pt x="5737" y="39618"/>
                </a:lnTo>
                <a:lnTo>
                  <a:pt x="5856" y="39618"/>
                </a:lnTo>
                <a:lnTo>
                  <a:pt x="6036" y="39558"/>
                </a:lnTo>
                <a:lnTo>
                  <a:pt x="6275" y="39438"/>
                </a:lnTo>
                <a:lnTo>
                  <a:pt x="6514" y="39319"/>
                </a:lnTo>
                <a:lnTo>
                  <a:pt x="6753" y="39080"/>
                </a:lnTo>
                <a:lnTo>
                  <a:pt x="6872" y="38841"/>
                </a:lnTo>
                <a:lnTo>
                  <a:pt x="6992" y="38602"/>
                </a:lnTo>
                <a:lnTo>
                  <a:pt x="6992" y="38363"/>
                </a:lnTo>
                <a:lnTo>
                  <a:pt x="6992" y="38184"/>
                </a:lnTo>
                <a:lnTo>
                  <a:pt x="6813" y="38004"/>
                </a:lnTo>
                <a:close/>
                <a:moveTo>
                  <a:pt x="12370" y="38243"/>
                </a:moveTo>
                <a:lnTo>
                  <a:pt x="12250" y="38303"/>
                </a:lnTo>
                <a:lnTo>
                  <a:pt x="12131" y="38363"/>
                </a:lnTo>
                <a:lnTo>
                  <a:pt x="11892" y="38662"/>
                </a:lnTo>
                <a:lnTo>
                  <a:pt x="11772" y="39020"/>
                </a:lnTo>
                <a:lnTo>
                  <a:pt x="11713" y="39379"/>
                </a:lnTo>
                <a:lnTo>
                  <a:pt x="11772" y="39678"/>
                </a:lnTo>
                <a:lnTo>
                  <a:pt x="11832" y="39797"/>
                </a:lnTo>
                <a:lnTo>
                  <a:pt x="11952" y="39857"/>
                </a:lnTo>
                <a:lnTo>
                  <a:pt x="12191" y="39857"/>
                </a:lnTo>
                <a:lnTo>
                  <a:pt x="12370" y="39737"/>
                </a:lnTo>
                <a:lnTo>
                  <a:pt x="12549" y="39498"/>
                </a:lnTo>
                <a:lnTo>
                  <a:pt x="12788" y="39140"/>
                </a:lnTo>
                <a:lnTo>
                  <a:pt x="12848" y="38901"/>
                </a:lnTo>
                <a:lnTo>
                  <a:pt x="12908" y="38662"/>
                </a:lnTo>
                <a:lnTo>
                  <a:pt x="12908" y="38482"/>
                </a:lnTo>
                <a:lnTo>
                  <a:pt x="12848" y="38303"/>
                </a:lnTo>
                <a:lnTo>
                  <a:pt x="12669" y="38243"/>
                </a:lnTo>
                <a:close/>
                <a:moveTo>
                  <a:pt x="9442" y="38721"/>
                </a:moveTo>
                <a:lnTo>
                  <a:pt x="9203" y="38781"/>
                </a:lnTo>
                <a:lnTo>
                  <a:pt x="9024" y="38901"/>
                </a:lnTo>
                <a:lnTo>
                  <a:pt x="8844" y="39080"/>
                </a:lnTo>
                <a:lnTo>
                  <a:pt x="8784" y="39259"/>
                </a:lnTo>
                <a:lnTo>
                  <a:pt x="8784" y="39498"/>
                </a:lnTo>
                <a:lnTo>
                  <a:pt x="8844" y="39678"/>
                </a:lnTo>
                <a:lnTo>
                  <a:pt x="8964" y="39857"/>
                </a:lnTo>
                <a:lnTo>
                  <a:pt x="9203" y="39917"/>
                </a:lnTo>
                <a:lnTo>
                  <a:pt x="9442" y="39917"/>
                </a:lnTo>
                <a:lnTo>
                  <a:pt x="9621" y="39797"/>
                </a:lnTo>
                <a:lnTo>
                  <a:pt x="9800" y="39558"/>
                </a:lnTo>
                <a:lnTo>
                  <a:pt x="9860" y="39379"/>
                </a:lnTo>
                <a:lnTo>
                  <a:pt x="9860" y="39140"/>
                </a:lnTo>
                <a:lnTo>
                  <a:pt x="9800" y="38901"/>
                </a:lnTo>
                <a:lnTo>
                  <a:pt x="9681" y="38781"/>
                </a:lnTo>
                <a:lnTo>
                  <a:pt x="9442" y="38721"/>
                </a:lnTo>
                <a:close/>
                <a:moveTo>
                  <a:pt x="18465" y="5259"/>
                </a:moveTo>
                <a:lnTo>
                  <a:pt x="18764" y="5318"/>
                </a:lnTo>
                <a:lnTo>
                  <a:pt x="19062" y="5498"/>
                </a:lnTo>
                <a:lnTo>
                  <a:pt x="19421" y="5737"/>
                </a:lnTo>
                <a:lnTo>
                  <a:pt x="19660" y="5976"/>
                </a:lnTo>
                <a:lnTo>
                  <a:pt x="19899" y="6334"/>
                </a:lnTo>
                <a:lnTo>
                  <a:pt x="20078" y="6693"/>
                </a:lnTo>
                <a:lnTo>
                  <a:pt x="20198" y="7171"/>
                </a:lnTo>
                <a:lnTo>
                  <a:pt x="20317" y="7649"/>
                </a:lnTo>
                <a:lnTo>
                  <a:pt x="20437" y="8127"/>
                </a:lnTo>
                <a:lnTo>
                  <a:pt x="20437" y="8605"/>
                </a:lnTo>
                <a:lnTo>
                  <a:pt x="20497" y="9621"/>
                </a:lnTo>
                <a:lnTo>
                  <a:pt x="20437" y="10636"/>
                </a:lnTo>
                <a:lnTo>
                  <a:pt x="20258" y="13086"/>
                </a:lnTo>
                <a:lnTo>
                  <a:pt x="20138" y="14341"/>
                </a:lnTo>
                <a:lnTo>
                  <a:pt x="20138" y="15536"/>
                </a:lnTo>
                <a:lnTo>
                  <a:pt x="20138" y="16791"/>
                </a:lnTo>
                <a:lnTo>
                  <a:pt x="20258" y="17986"/>
                </a:lnTo>
                <a:lnTo>
                  <a:pt x="20377" y="18584"/>
                </a:lnTo>
                <a:lnTo>
                  <a:pt x="20497" y="19181"/>
                </a:lnTo>
                <a:lnTo>
                  <a:pt x="20676" y="19779"/>
                </a:lnTo>
                <a:lnTo>
                  <a:pt x="20915" y="20377"/>
                </a:lnTo>
                <a:lnTo>
                  <a:pt x="21273" y="21094"/>
                </a:lnTo>
                <a:lnTo>
                  <a:pt x="21632" y="21691"/>
                </a:lnTo>
                <a:lnTo>
                  <a:pt x="22110" y="22229"/>
                </a:lnTo>
                <a:lnTo>
                  <a:pt x="22588" y="22707"/>
                </a:lnTo>
                <a:lnTo>
                  <a:pt x="23604" y="23723"/>
                </a:lnTo>
                <a:lnTo>
                  <a:pt x="24142" y="24201"/>
                </a:lnTo>
                <a:lnTo>
                  <a:pt x="24679" y="24739"/>
                </a:lnTo>
                <a:lnTo>
                  <a:pt x="25157" y="25336"/>
                </a:lnTo>
                <a:lnTo>
                  <a:pt x="25516" y="25934"/>
                </a:lnTo>
                <a:lnTo>
                  <a:pt x="25875" y="26591"/>
                </a:lnTo>
                <a:lnTo>
                  <a:pt x="26114" y="27308"/>
                </a:lnTo>
                <a:lnTo>
                  <a:pt x="26293" y="27965"/>
                </a:lnTo>
                <a:lnTo>
                  <a:pt x="26412" y="28683"/>
                </a:lnTo>
                <a:lnTo>
                  <a:pt x="26472" y="29459"/>
                </a:lnTo>
                <a:lnTo>
                  <a:pt x="26412" y="30176"/>
                </a:lnTo>
                <a:lnTo>
                  <a:pt x="26353" y="30953"/>
                </a:lnTo>
                <a:lnTo>
                  <a:pt x="26173" y="31670"/>
                </a:lnTo>
                <a:lnTo>
                  <a:pt x="25934" y="32447"/>
                </a:lnTo>
                <a:lnTo>
                  <a:pt x="25695" y="33224"/>
                </a:lnTo>
                <a:lnTo>
                  <a:pt x="25337" y="34001"/>
                </a:lnTo>
                <a:lnTo>
                  <a:pt x="24978" y="34778"/>
                </a:lnTo>
                <a:lnTo>
                  <a:pt x="24560" y="35495"/>
                </a:lnTo>
                <a:lnTo>
                  <a:pt x="24142" y="36212"/>
                </a:lnTo>
                <a:lnTo>
                  <a:pt x="23604" y="36929"/>
                </a:lnTo>
                <a:lnTo>
                  <a:pt x="23126" y="37586"/>
                </a:lnTo>
                <a:lnTo>
                  <a:pt x="22528" y="38243"/>
                </a:lnTo>
                <a:lnTo>
                  <a:pt x="21931" y="38841"/>
                </a:lnTo>
                <a:lnTo>
                  <a:pt x="21333" y="39379"/>
                </a:lnTo>
                <a:lnTo>
                  <a:pt x="20736" y="39857"/>
                </a:lnTo>
                <a:lnTo>
                  <a:pt x="20078" y="40335"/>
                </a:lnTo>
                <a:lnTo>
                  <a:pt x="19421" y="40693"/>
                </a:lnTo>
                <a:lnTo>
                  <a:pt x="18943" y="40932"/>
                </a:lnTo>
                <a:lnTo>
                  <a:pt x="18405" y="41171"/>
                </a:lnTo>
                <a:lnTo>
                  <a:pt x="17867" y="41351"/>
                </a:lnTo>
                <a:lnTo>
                  <a:pt x="17270" y="41470"/>
                </a:lnTo>
                <a:lnTo>
                  <a:pt x="16075" y="41649"/>
                </a:lnTo>
                <a:lnTo>
                  <a:pt x="14880" y="41709"/>
                </a:lnTo>
                <a:lnTo>
                  <a:pt x="13684" y="41709"/>
                </a:lnTo>
                <a:lnTo>
                  <a:pt x="12489" y="41590"/>
                </a:lnTo>
                <a:lnTo>
                  <a:pt x="11354" y="41470"/>
                </a:lnTo>
                <a:lnTo>
                  <a:pt x="10219" y="41291"/>
                </a:lnTo>
                <a:lnTo>
                  <a:pt x="9024" y="40992"/>
                </a:lnTo>
                <a:lnTo>
                  <a:pt x="7888" y="40634"/>
                </a:lnTo>
                <a:lnTo>
                  <a:pt x="6753" y="40215"/>
                </a:lnTo>
                <a:lnTo>
                  <a:pt x="5737" y="39678"/>
                </a:lnTo>
                <a:lnTo>
                  <a:pt x="4721" y="39080"/>
                </a:lnTo>
                <a:lnTo>
                  <a:pt x="4243" y="38721"/>
                </a:lnTo>
                <a:lnTo>
                  <a:pt x="3765" y="38303"/>
                </a:lnTo>
                <a:lnTo>
                  <a:pt x="3347" y="37885"/>
                </a:lnTo>
                <a:lnTo>
                  <a:pt x="2988" y="37467"/>
                </a:lnTo>
                <a:lnTo>
                  <a:pt x="2570" y="36989"/>
                </a:lnTo>
                <a:lnTo>
                  <a:pt x="2271" y="36451"/>
                </a:lnTo>
                <a:lnTo>
                  <a:pt x="2510" y="36451"/>
                </a:lnTo>
                <a:lnTo>
                  <a:pt x="2689" y="36331"/>
                </a:lnTo>
                <a:lnTo>
                  <a:pt x="2809" y="36271"/>
                </a:lnTo>
                <a:lnTo>
                  <a:pt x="2869" y="36092"/>
                </a:lnTo>
                <a:lnTo>
                  <a:pt x="2928" y="35973"/>
                </a:lnTo>
                <a:lnTo>
                  <a:pt x="2928" y="35793"/>
                </a:lnTo>
                <a:lnTo>
                  <a:pt x="2809" y="35495"/>
                </a:lnTo>
                <a:lnTo>
                  <a:pt x="2570" y="35256"/>
                </a:lnTo>
                <a:lnTo>
                  <a:pt x="2450" y="35196"/>
                </a:lnTo>
                <a:lnTo>
                  <a:pt x="2331" y="35136"/>
                </a:lnTo>
                <a:lnTo>
                  <a:pt x="2152" y="35136"/>
                </a:lnTo>
                <a:lnTo>
                  <a:pt x="2032" y="35256"/>
                </a:lnTo>
                <a:lnTo>
                  <a:pt x="1913" y="35375"/>
                </a:lnTo>
                <a:lnTo>
                  <a:pt x="1793" y="35554"/>
                </a:lnTo>
                <a:lnTo>
                  <a:pt x="1494" y="34897"/>
                </a:lnTo>
                <a:lnTo>
                  <a:pt x="1255" y="34240"/>
                </a:lnTo>
                <a:lnTo>
                  <a:pt x="1136" y="33582"/>
                </a:lnTo>
                <a:lnTo>
                  <a:pt x="1076" y="32925"/>
                </a:lnTo>
                <a:lnTo>
                  <a:pt x="1076" y="32268"/>
                </a:lnTo>
                <a:lnTo>
                  <a:pt x="1136" y="31670"/>
                </a:lnTo>
                <a:lnTo>
                  <a:pt x="1255" y="31013"/>
                </a:lnTo>
                <a:lnTo>
                  <a:pt x="1375" y="30415"/>
                </a:lnTo>
                <a:lnTo>
                  <a:pt x="1614" y="29818"/>
                </a:lnTo>
                <a:lnTo>
                  <a:pt x="1853" y="29220"/>
                </a:lnTo>
                <a:lnTo>
                  <a:pt x="2450" y="28025"/>
                </a:lnTo>
                <a:lnTo>
                  <a:pt x="3227" y="26890"/>
                </a:lnTo>
                <a:lnTo>
                  <a:pt x="4064" y="25755"/>
                </a:lnTo>
                <a:lnTo>
                  <a:pt x="4960" y="24619"/>
                </a:lnTo>
                <a:lnTo>
                  <a:pt x="5916" y="23484"/>
                </a:lnTo>
                <a:lnTo>
                  <a:pt x="7769" y="21273"/>
                </a:lnTo>
                <a:lnTo>
                  <a:pt x="8605" y="20197"/>
                </a:lnTo>
                <a:lnTo>
                  <a:pt x="9382" y="19062"/>
                </a:lnTo>
                <a:lnTo>
                  <a:pt x="10039" y="17927"/>
                </a:lnTo>
                <a:lnTo>
                  <a:pt x="10278" y="17389"/>
                </a:lnTo>
                <a:lnTo>
                  <a:pt x="10517" y="16791"/>
                </a:lnTo>
                <a:lnTo>
                  <a:pt x="11115" y="14819"/>
                </a:lnTo>
                <a:lnTo>
                  <a:pt x="11772" y="12788"/>
                </a:lnTo>
                <a:lnTo>
                  <a:pt x="12131" y="11772"/>
                </a:lnTo>
                <a:lnTo>
                  <a:pt x="12549" y="10816"/>
                </a:lnTo>
                <a:lnTo>
                  <a:pt x="13087" y="9919"/>
                </a:lnTo>
                <a:lnTo>
                  <a:pt x="13684" y="9083"/>
                </a:lnTo>
                <a:lnTo>
                  <a:pt x="14342" y="8366"/>
                </a:lnTo>
                <a:lnTo>
                  <a:pt x="14700" y="8067"/>
                </a:lnTo>
                <a:lnTo>
                  <a:pt x="15059" y="7828"/>
                </a:lnTo>
                <a:lnTo>
                  <a:pt x="15477" y="7589"/>
                </a:lnTo>
                <a:lnTo>
                  <a:pt x="15895" y="7350"/>
                </a:lnTo>
                <a:lnTo>
                  <a:pt x="16373" y="7230"/>
                </a:lnTo>
                <a:lnTo>
                  <a:pt x="16851" y="7171"/>
                </a:lnTo>
                <a:lnTo>
                  <a:pt x="17270" y="7171"/>
                </a:lnTo>
                <a:lnTo>
                  <a:pt x="17808" y="7230"/>
                </a:lnTo>
                <a:lnTo>
                  <a:pt x="18345" y="7290"/>
                </a:lnTo>
                <a:lnTo>
                  <a:pt x="18525" y="7290"/>
                </a:lnTo>
                <a:lnTo>
                  <a:pt x="18644" y="7230"/>
                </a:lnTo>
                <a:lnTo>
                  <a:pt x="18823" y="7051"/>
                </a:lnTo>
                <a:lnTo>
                  <a:pt x="18823" y="6932"/>
                </a:lnTo>
                <a:lnTo>
                  <a:pt x="18764" y="6812"/>
                </a:lnTo>
                <a:lnTo>
                  <a:pt x="18584" y="6693"/>
                </a:lnTo>
                <a:lnTo>
                  <a:pt x="18166" y="6513"/>
                </a:lnTo>
                <a:lnTo>
                  <a:pt x="17808" y="6454"/>
                </a:lnTo>
                <a:lnTo>
                  <a:pt x="17927" y="5856"/>
                </a:lnTo>
                <a:lnTo>
                  <a:pt x="18047" y="5617"/>
                </a:lnTo>
                <a:lnTo>
                  <a:pt x="18166" y="5378"/>
                </a:lnTo>
                <a:lnTo>
                  <a:pt x="18286" y="5259"/>
                </a:lnTo>
                <a:close/>
                <a:moveTo>
                  <a:pt x="19899" y="0"/>
                </a:moveTo>
                <a:lnTo>
                  <a:pt x="19720" y="120"/>
                </a:lnTo>
                <a:lnTo>
                  <a:pt x="19540" y="299"/>
                </a:lnTo>
                <a:lnTo>
                  <a:pt x="19122" y="777"/>
                </a:lnTo>
                <a:lnTo>
                  <a:pt x="18704" y="1315"/>
                </a:lnTo>
                <a:lnTo>
                  <a:pt x="18345" y="1912"/>
                </a:lnTo>
                <a:lnTo>
                  <a:pt x="17927" y="2689"/>
                </a:lnTo>
                <a:lnTo>
                  <a:pt x="17449" y="3585"/>
                </a:lnTo>
                <a:lnTo>
                  <a:pt x="17210" y="4004"/>
                </a:lnTo>
                <a:lnTo>
                  <a:pt x="17031" y="4422"/>
                </a:lnTo>
                <a:lnTo>
                  <a:pt x="16911" y="4661"/>
                </a:lnTo>
                <a:lnTo>
                  <a:pt x="16732" y="4960"/>
                </a:lnTo>
                <a:lnTo>
                  <a:pt x="16134" y="5796"/>
                </a:lnTo>
                <a:lnTo>
                  <a:pt x="15477" y="6513"/>
                </a:lnTo>
                <a:lnTo>
                  <a:pt x="15238" y="6752"/>
                </a:lnTo>
                <a:lnTo>
                  <a:pt x="15059" y="6932"/>
                </a:lnTo>
                <a:lnTo>
                  <a:pt x="14521" y="7171"/>
                </a:lnTo>
                <a:lnTo>
                  <a:pt x="14043" y="7529"/>
                </a:lnTo>
                <a:lnTo>
                  <a:pt x="13625" y="7888"/>
                </a:lnTo>
                <a:lnTo>
                  <a:pt x="13206" y="8306"/>
                </a:lnTo>
                <a:lnTo>
                  <a:pt x="12728" y="8784"/>
                </a:lnTo>
                <a:lnTo>
                  <a:pt x="12370" y="9262"/>
                </a:lnTo>
                <a:lnTo>
                  <a:pt x="12011" y="9800"/>
                </a:lnTo>
                <a:lnTo>
                  <a:pt x="11713" y="10397"/>
                </a:lnTo>
                <a:lnTo>
                  <a:pt x="11175" y="11533"/>
                </a:lnTo>
                <a:lnTo>
                  <a:pt x="10756" y="12788"/>
                </a:lnTo>
                <a:lnTo>
                  <a:pt x="9980" y="15238"/>
                </a:lnTo>
                <a:lnTo>
                  <a:pt x="9621" y="16492"/>
                </a:lnTo>
                <a:lnTo>
                  <a:pt x="9143" y="17628"/>
                </a:lnTo>
                <a:lnTo>
                  <a:pt x="8545" y="18703"/>
                </a:lnTo>
                <a:lnTo>
                  <a:pt x="7948" y="19719"/>
                </a:lnTo>
                <a:lnTo>
                  <a:pt x="7231" y="20675"/>
                </a:lnTo>
                <a:lnTo>
                  <a:pt x="6454" y="21631"/>
                </a:lnTo>
                <a:lnTo>
                  <a:pt x="4900" y="23424"/>
                </a:lnTo>
                <a:lnTo>
                  <a:pt x="3287" y="25217"/>
                </a:lnTo>
                <a:lnTo>
                  <a:pt x="2510" y="26173"/>
                </a:lnTo>
                <a:lnTo>
                  <a:pt x="1853" y="27189"/>
                </a:lnTo>
                <a:lnTo>
                  <a:pt x="1196" y="28205"/>
                </a:lnTo>
                <a:lnTo>
                  <a:pt x="718" y="29280"/>
                </a:lnTo>
                <a:lnTo>
                  <a:pt x="299" y="30415"/>
                </a:lnTo>
                <a:lnTo>
                  <a:pt x="180" y="31013"/>
                </a:lnTo>
                <a:lnTo>
                  <a:pt x="60" y="31611"/>
                </a:lnTo>
                <a:lnTo>
                  <a:pt x="0" y="32208"/>
                </a:lnTo>
                <a:lnTo>
                  <a:pt x="0" y="32806"/>
                </a:lnTo>
                <a:lnTo>
                  <a:pt x="60" y="33403"/>
                </a:lnTo>
                <a:lnTo>
                  <a:pt x="120" y="34061"/>
                </a:lnTo>
                <a:lnTo>
                  <a:pt x="239" y="34658"/>
                </a:lnTo>
                <a:lnTo>
                  <a:pt x="419" y="35256"/>
                </a:lnTo>
                <a:lnTo>
                  <a:pt x="598" y="35793"/>
                </a:lnTo>
                <a:lnTo>
                  <a:pt x="837" y="36331"/>
                </a:lnTo>
                <a:lnTo>
                  <a:pt x="1136" y="36869"/>
                </a:lnTo>
                <a:lnTo>
                  <a:pt x="1435" y="37407"/>
                </a:lnTo>
                <a:lnTo>
                  <a:pt x="1793" y="37885"/>
                </a:lnTo>
                <a:lnTo>
                  <a:pt x="2152" y="38363"/>
                </a:lnTo>
                <a:lnTo>
                  <a:pt x="2988" y="39199"/>
                </a:lnTo>
                <a:lnTo>
                  <a:pt x="3944" y="39976"/>
                </a:lnTo>
                <a:lnTo>
                  <a:pt x="4960" y="40634"/>
                </a:lnTo>
                <a:lnTo>
                  <a:pt x="6036" y="41231"/>
                </a:lnTo>
                <a:lnTo>
                  <a:pt x="7052" y="41649"/>
                </a:lnTo>
                <a:lnTo>
                  <a:pt x="8127" y="42008"/>
                </a:lnTo>
                <a:lnTo>
                  <a:pt x="9203" y="42366"/>
                </a:lnTo>
                <a:lnTo>
                  <a:pt x="10338" y="42606"/>
                </a:lnTo>
                <a:lnTo>
                  <a:pt x="11473" y="42785"/>
                </a:lnTo>
                <a:lnTo>
                  <a:pt x="12609" y="42904"/>
                </a:lnTo>
                <a:lnTo>
                  <a:pt x="13744" y="42964"/>
                </a:lnTo>
                <a:lnTo>
                  <a:pt x="14880" y="42904"/>
                </a:lnTo>
                <a:lnTo>
                  <a:pt x="16015" y="42785"/>
                </a:lnTo>
                <a:lnTo>
                  <a:pt x="17090" y="42546"/>
                </a:lnTo>
                <a:lnTo>
                  <a:pt x="18166" y="42247"/>
                </a:lnTo>
                <a:lnTo>
                  <a:pt x="19242" y="41888"/>
                </a:lnTo>
                <a:lnTo>
                  <a:pt x="20258" y="41351"/>
                </a:lnTo>
                <a:lnTo>
                  <a:pt x="21214" y="40813"/>
                </a:lnTo>
                <a:lnTo>
                  <a:pt x="22110" y="40096"/>
                </a:lnTo>
                <a:lnTo>
                  <a:pt x="22887" y="39319"/>
                </a:lnTo>
                <a:lnTo>
                  <a:pt x="23664" y="38482"/>
                </a:lnTo>
                <a:lnTo>
                  <a:pt x="24321" y="37586"/>
                </a:lnTo>
                <a:lnTo>
                  <a:pt x="24978" y="36630"/>
                </a:lnTo>
                <a:lnTo>
                  <a:pt x="25576" y="35674"/>
                </a:lnTo>
                <a:lnTo>
                  <a:pt x="26114" y="34598"/>
                </a:lnTo>
                <a:lnTo>
                  <a:pt x="26532" y="33582"/>
                </a:lnTo>
                <a:lnTo>
                  <a:pt x="26890" y="32447"/>
                </a:lnTo>
                <a:lnTo>
                  <a:pt x="27189" y="31372"/>
                </a:lnTo>
                <a:lnTo>
                  <a:pt x="27309" y="30236"/>
                </a:lnTo>
                <a:lnTo>
                  <a:pt x="27368" y="29161"/>
                </a:lnTo>
                <a:lnTo>
                  <a:pt x="27309" y="28085"/>
                </a:lnTo>
                <a:lnTo>
                  <a:pt x="27189" y="27547"/>
                </a:lnTo>
                <a:lnTo>
                  <a:pt x="27070" y="27009"/>
                </a:lnTo>
                <a:lnTo>
                  <a:pt x="26890" y="26531"/>
                </a:lnTo>
                <a:lnTo>
                  <a:pt x="26711" y="25994"/>
                </a:lnTo>
                <a:lnTo>
                  <a:pt x="26472" y="25516"/>
                </a:lnTo>
                <a:lnTo>
                  <a:pt x="26173" y="25037"/>
                </a:lnTo>
                <a:lnTo>
                  <a:pt x="25875" y="24559"/>
                </a:lnTo>
                <a:lnTo>
                  <a:pt x="25516" y="24081"/>
                </a:lnTo>
                <a:lnTo>
                  <a:pt x="25098" y="23663"/>
                </a:lnTo>
                <a:lnTo>
                  <a:pt x="24620" y="23185"/>
                </a:lnTo>
                <a:lnTo>
                  <a:pt x="24082" y="22707"/>
                </a:lnTo>
                <a:lnTo>
                  <a:pt x="23604" y="22229"/>
                </a:lnTo>
                <a:lnTo>
                  <a:pt x="23186" y="21691"/>
                </a:lnTo>
                <a:lnTo>
                  <a:pt x="22827" y="21213"/>
                </a:lnTo>
                <a:lnTo>
                  <a:pt x="22468" y="20675"/>
                </a:lnTo>
                <a:lnTo>
                  <a:pt x="22170" y="20138"/>
                </a:lnTo>
                <a:lnTo>
                  <a:pt x="21931" y="19540"/>
                </a:lnTo>
                <a:lnTo>
                  <a:pt x="21692" y="19002"/>
                </a:lnTo>
                <a:lnTo>
                  <a:pt x="21512" y="18405"/>
                </a:lnTo>
                <a:lnTo>
                  <a:pt x="21393" y="17807"/>
                </a:lnTo>
                <a:lnTo>
                  <a:pt x="21214" y="16552"/>
                </a:lnTo>
                <a:lnTo>
                  <a:pt x="21154" y="15238"/>
                </a:lnTo>
                <a:lnTo>
                  <a:pt x="21154" y="13804"/>
                </a:lnTo>
                <a:lnTo>
                  <a:pt x="21273" y="12608"/>
                </a:lnTo>
                <a:lnTo>
                  <a:pt x="21393" y="11174"/>
                </a:lnTo>
                <a:lnTo>
                  <a:pt x="21512" y="9680"/>
                </a:lnTo>
                <a:lnTo>
                  <a:pt x="21512" y="8963"/>
                </a:lnTo>
                <a:lnTo>
                  <a:pt x="21453" y="8187"/>
                </a:lnTo>
                <a:lnTo>
                  <a:pt x="21393" y="7469"/>
                </a:lnTo>
                <a:lnTo>
                  <a:pt x="21214" y="6812"/>
                </a:lnTo>
                <a:lnTo>
                  <a:pt x="21034" y="6155"/>
                </a:lnTo>
                <a:lnTo>
                  <a:pt x="20736" y="5617"/>
                </a:lnTo>
                <a:lnTo>
                  <a:pt x="20317" y="5079"/>
                </a:lnTo>
                <a:lnTo>
                  <a:pt x="19839" y="4661"/>
                </a:lnTo>
                <a:lnTo>
                  <a:pt x="19540" y="4482"/>
                </a:lnTo>
                <a:lnTo>
                  <a:pt x="19242" y="4362"/>
                </a:lnTo>
                <a:lnTo>
                  <a:pt x="18883" y="4243"/>
                </a:lnTo>
                <a:lnTo>
                  <a:pt x="18465" y="4123"/>
                </a:lnTo>
                <a:lnTo>
                  <a:pt x="18644" y="3765"/>
                </a:lnTo>
                <a:lnTo>
                  <a:pt x="18943" y="3287"/>
                </a:lnTo>
                <a:lnTo>
                  <a:pt x="19660" y="2211"/>
                </a:lnTo>
                <a:lnTo>
                  <a:pt x="19959" y="1673"/>
                </a:lnTo>
                <a:lnTo>
                  <a:pt x="20258" y="1135"/>
                </a:lnTo>
                <a:lnTo>
                  <a:pt x="20437" y="717"/>
                </a:lnTo>
                <a:lnTo>
                  <a:pt x="20437" y="478"/>
                </a:lnTo>
                <a:lnTo>
                  <a:pt x="20437" y="359"/>
                </a:lnTo>
                <a:lnTo>
                  <a:pt x="20377" y="120"/>
                </a:lnTo>
                <a:lnTo>
                  <a:pt x="20258" y="0"/>
                </a:lnTo>
                <a:close/>
              </a:path>
            </a:pathLst>
          </a:custGeom>
          <a:solidFill>
            <a:srgbClr val="CDC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256" name="Google Shape;256;p10"/>
          <p:cNvSpPr/>
          <p:nvPr/>
        </p:nvSpPr>
        <p:spPr>
          <a:xfrm rot="5200625">
            <a:off x="4975084" y="-222517"/>
            <a:ext cx="701626" cy="765527"/>
          </a:xfrm>
          <a:custGeom>
            <a:avLst/>
            <a:gdLst/>
            <a:ahLst/>
            <a:cxnLst/>
            <a:rect l="l" t="t" r="r" b="b"/>
            <a:pathLst>
              <a:path w="32149" h="35077" extrusionOk="0">
                <a:moveTo>
                  <a:pt x="15656" y="13266"/>
                </a:moveTo>
                <a:lnTo>
                  <a:pt x="16791" y="13385"/>
                </a:lnTo>
                <a:lnTo>
                  <a:pt x="17688" y="13565"/>
                </a:lnTo>
                <a:lnTo>
                  <a:pt x="18524" y="13864"/>
                </a:lnTo>
                <a:lnTo>
                  <a:pt x="19301" y="14282"/>
                </a:lnTo>
                <a:lnTo>
                  <a:pt x="19660" y="14521"/>
                </a:lnTo>
                <a:lnTo>
                  <a:pt x="19958" y="14760"/>
                </a:lnTo>
                <a:lnTo>
                  <a:pt x="20257" y="15059"/>
                </a:lnTo>
                <a:lnTo>
                  <a:pt x="20496" y="15417"/>
                </a:lnTo>
                <a:lnTo>
                  <a:pt x="20675" y="15776"/>
                </a:lnTo>
                <a:lnTo>
                  <a:pt x="20795" y="16134"/>
                </a:lnTo>
                <a:lnTo>
                  <a:pt x="20914" y="16553"/>
                </a:lnTo>
                <a:lnTo>
                  <a:pt x="20914" y="16971"/>
                </a:lnTo>
                <a:lnTo>
                  <a:pt x="20855" y="17449"/>
                </a:lnTo>
                <a:lnTo>
                  <a:pt x="20735" y="17927"/>
                </a:lnTo>
                <a:lnTo>
                  <a:pt x="20496" y="18524"/>
                </a:lnTo>
                <a:lnTo>
                  <a:pt x="20197" y="19002"/>
                </a:lnTo>
                <a:lnTo>
                  <a:pt x="19899" y="19481"/>
                </a:lnTo>
                <a:lnTo>
                  <a:pt x="19540" y="19899"/>
                </a:lnTo>
                <a:lnTo>
                  <a:pt x="19122" y="20317"/>
                </a:lnTo>
                <a:lnTo>
                  <a:pt x="18644" y="20676"/>
                </a:lnTo>
                <a:lnTo>
                  <a:pt x="18166" y="20974"/>
                </a:lnTo>
                <a:lnTo>
                  <a:pt x="17688" y="21213"/>
                </a:lnTo>
                <a:lnTo>
                  <a:pt x="17150" y="21452"/>
                </a:lnTo>
                <a:lnTo>
                  <a:pt x="16612" y="21691"/>
                </a:lnTo>
                <a:lnTo>
                  <a:pt x="16015" y="21811"/>
                </a:lnTo>
                <a:lnTo>
                  <a:pt x="15477" y="21930"/>
                </a:lnTo>
                <a:lnTo>
                  <a:pt x="14879" y="21990"/>
                </a:lnTo>
                <a:lnTo>
                  <a:pt x="14341" y="22050"/>
                </a:lnTo>
                <a:lnTo>
                  <a:pt x="13206" y="22050"/>
                </a:lnTo>
                <a:lnTo>
                  <a:pt x="12608" y="21930"/>
                </a:lnTo>
                <a:lnTo>
                  <a:pt x="12071" y="21811"/>
                </a:lnTo>
                <a:lnTo>
                  <a:pt x="11533" y="21691"/>
                </a:lnTo>
                <a:lnTo>
                  <a:pt x="10995" y="21452"/>
                </a:lnTo>
                <a:lnTo>
                  <a:pt x="10517" y="21213"/>
                </a:lnTo>
                <a:lnTo>
                  <a:pt x="10039" y="20915"/>
                </a:lnTo>
                <a:lnTo>
                  <a:pt x="9621" y="20616"/>
                </a:lnTo>
                <a:lnTo>
                  <a:pt x="9202" y="20257"/>
                </a:lnTo>
                <a:lnTo>
                  <a:pt x="8904" y="19839"/>
                </a:lnTo>
                <a:lnTo>
                  <a:pt x="8665" y="19421"/>
                </a:lnTo>
                <a:lnTo>
                  <a:pt x="8485" y="19002"/>
                </a:lnTo>
                <a:lnTo>
                  <a:pt x="8426" y="18524"/>
                </a:lnTo>
                <a:lnTo>
                  <a:pt x="8426" y="18046"/>
                </a:lnTo>
                <a:lnTo>
                  <a:pt x="8545" y="17509"/>
                </a:lnTo>
                <a:lnTo>
                  <a:pt x="8784" y="16971"/>
                </a:lnTo>
                <a:lnTo>
                  <a:pt x="9143" y="16373"/>
                </a:lnTo>
                <a:lnTo>
                  <a:pt x="9501" y="15955"/>
                </a:lnTo>
                <a:lnTo>
                  <a:pt x="9860" y="15537"/>
                </a:lnTo>
                <a:lnTo>
                  <a:pt x="10278" y="15118"/>
                </a:lnTo>
                <a:lnTo>
                  <a:pt x="10696" y="14820"/>
                </a:lnTo>
                <a:lnTo>
                  <a:pt x="11115" y="14461"/>
                </a:lnTo>
                <a:lnTo>
                  <a:pt x="11593" y="14222"/>
                </a:lnTo>
                <a:lnTo>
                  <a:pt x="12071" y="13983"/>
                </a:lnTo>
                <a:lnTo>
                  <a:pt x="12549" y="13744"/>
                </a:lnTo>
                <a:lnTo>
                  <a:pt x="13027" y="13565"/>
                </a:lnTo>
                <a:lnTo>
                  <a:pt x="13565" y="13445"/>
                </a:lnTo>
                <a:lnTo>
                  <a:pt x="14043" y="13326"/>
                </a:lnTo>
                <a:lnTo>
                  <a:pt x="14580" y="13266"/>
                </a:lnTo>
                <a:close/>
                <a:moveTo>
                  <a:pt x="15716" y="12190"/>
                </a:moveTo>
                <a:lnTo>
                  <a:pt x="14640" y="12310"/>
                </a:lnTo>
                <a:lnTo>
                  <a:pt x="13565" y="12549"/>
                </a:lnTo>
                <a:lnTo>
                  <a:pt x="12489" y="12907"/>
                </a:lnTo>
                <a:lnTo>
                  <a:pt x="11473" y="13326"/>
                </a:lnTo>
                <a:lnTo>
                  <a:pt x="10935" y="13625"/>
                </a:lnTo>
                <a:lnTo>
                  <a:pt x="10398" y="13983"/>
                </a:lnTo>
                <a:lnTo>
                  <a:pt x="9860" y="14401"/>
                </a:lnTo>
                <a:lnTo>
                  <a:pt x="9382" y="14879"/>
                </a:lnTo>
                <a:lnTo>
                  <a:pt x="8904" y="15357"/>
                </a:lnTo>
                <a:lnTo>
                  <a:pt x="8485" y="15895"/>
                </a:lnTo>
                <a:lnTo>
                  <a:pt x="8127" y="16433"/>
                </a:lnTo>
                <a:lnTo>
                  <a:pt x="7828" y="17031"/>
                </a:lnTo>
                <a:lnTo>
                  <a:pt x="7649" y="17628"/>
                </a:lnTo>
                <a:lnTo>
                  <a:pt x="7470" y="18226"/>
                </a:lnTo>
                <a:lnTo>
                  <a:pt x="7470" y="18823"/>
                </a:lnTo>
                <a:lnTo>
                  <a:pt x="7529" y="19421"/>
                </a:lnTo>
                <a:lnTo>
                  <a:pt x="7649" y="19959"/>
                </a:lnTo>
                <a:lnTo>
                  <a:pt x="7948" y="20556"/>
                </a:lnTo>
                <a:lnTo>
                  <a:pt x="8366" y="21094"/>
                </a:lnTo>
                <a:lnTo>
                  <a:pt x="8963" y="21572"/>
                </a:lnTo>
                <a:lnTo>
                  <a:pt x="9501" y="21990"/>
                </a:lnTo>
                <a:lnTo>
                  <a:pt x="10099" y="22289"/>
                </a:lnTo>
                <a:lnTo>
                  <a:pt x="10696" y="22588"/>
                </a:lnTo>
                <a:lnTo>
                  <a:pt x="11354" y="22827"/>
                </a:lnTo>
                <a:lnTo>
                  <a:pt x="12011" y="22946"/>
                </a:lnTo>
                <a:lnTo>
                  <a:pt x="12668" y="23066"/>
                </a:lnTo>
                <a:lnTo>
                  <a:pt x="13385" y="23126"/>
                </a:lnTo>
                <a:lnTo>
                  <a:pt x="14102" y="23185"/>
                </a:lnTo>
                <a:lnTo>
                  <a:pt x="14760" y="23126"/>
                </a:lnTo>
                <a:lnTo>
                  <a:pt x="15477" y="23006"/>
                </a:lnTo>
                <a:lnTo>
                  <a:pt x="16134" y="22887"/>
                </a:lnTo>
                <a:lnTo>
                  <a:pt x="16791" y="22707"/>
                </a:lnTo>
                <a:lnTo>
                  <a:pt x="17449" y="22468"/>
                </a:lnTo>
                <a:lnTo>
                  <a:pt x="18046" y="22169"/>
                </a:lnTo>
                <a:lnTo>
                  <a:pt x="18644" y="21871"/>
                </a:lnTo>
                <a:lnTo>
                  <a:pt x="19182" y="21512"/>
                </a:lnTo>
                <a:lnTo>
                  <a:pt x="19660" y="21094"/>
                </a:lnTo>
                <a:lnTo>
                  <a:pt x="20138" y="20676"/>
                </a:lnTo>
                <a:lnTo>
                  <a:pt x="20556" y="20198"/>
                </a:lnTo>
                <a:lnTo>
                  <a:pt x="20914" y="19660"/>
                </a:lnTo>
                <a:lnTo>
                  <a:pt x="21213" y="19122"/>
                </a:lnTo>
                <a:lnTo>
                  <a:pt x="21452" y="18584"/>
                </a:lnTo>
                <a:lnTo>
                  <a:pt x="21691" y="18046"/>
                </a:lnTo>
                <a:lnTo>
                  <a:pt x="21811" y="17449"/>
                </a:lnTo>
                <a:lnTo>
                  <a:pt x="21871" y="16851"/>
                </a:lnTo>
                <a:lnTo>
                  <a:pt x="21871" y="16313"/>
                </a:lnTo>
                <a:lnTo>
                  <a:pt x="21811" y="15776"/>
                </a:lnTo>
                <a:lnTo>
                  <a:pt x="21632" y="15238"/>
                </a:lnTo>
                <a:lnTo>
                  <a:pt x="21333" y="14700"/>
                </a:lnTo>
                <a:lnTo>
                  <a:pt x="20974" y="14222"/>
                </a:lnTo>
                <a:lnTo>
                  <a:pt x="20556" y="13744"/>
                </a:lnTo>
                <a:lnTo>
                  <a:pt x="19958" y="13326"/>
                </a:lnTo>
                <a:lnTo>
                  <a:pt x="19480" y="13027"/>
                </a:lnTo>
                <a:lnTo>
                  <a:pt x="18943" y="12788"/>
                </a:lnTo>
                <a:lnTo>
                  <a:pt x="18405" y="12549"/>
                </a:lnTo>
                <a:lnTo>
                  <a:pt x="17867" y="12429"/>
                </a:lnTo>
                <a:lnTo>
                  <a:pt x="17329" y="12310"/>
                </a:lnTo>
                <a:lnTo>
                  <a:pt x="16791" y="12190"/>
                </a:lnTo>
                <a:close/>
                <a:moveTo>
                  <a:pt x="26651" y="897"/>
                </a:moveTo>
                <a:lnTo>
                  <a:pt x="26950" y="956"/>
                </a:lnTo>
                <a:lnTo>
                  <a:pt x="27249" y="1076"/>
                </a:lnTo>
                <a:lnTo>
                  <a:pt x="27547" y="1195"/>
                </a:lnTo>
                <a:lnTo>
                  <a:pt x="27786" y="1375"/>
                </a:lnTo>
                <a:lnTo>
                  <a:pt x="28264" y="1853"/>
                </a:lnTo>
                <a:lnTo>
                  <a:pt x="28683" y="2391"/>
                </a:lnTo>
                <a:lnTo>
                  <a:pt x="28981" y="2988"/>
                </a:lnTo>
                <a:lnTo>
                  <a:pt x="29161" y="3586"/>
                </a:lnTo>
                <a:lnTo>
                  <a:pt x="29220" y="4123"/>
                </a:lnTo>
                <a:lnTo>
                  <a:pt x="29220" y="4601"/>
                </a:lnTo>
                <a:lnTo>
                  <a:pt x="29161" y="5139"/>
                </a:lnTo>
                <a:lnTo>
                  <a:pt x="29101" y="5617"/>
                </a:lnTo>
                <a:lnTo>
                  <a:pt x="28862" y="6693"/>
                </a:lnTo>
                <a:lnTo>
                  <a:pt x="28503" y="7709"/>
                </a:lnTo>
                <a:lnTo>
                  <a:pt x="27727" y="9740"/>
                </a:lnTo>
                <a:lnTo>
                  <a:pt x="27308" y="10696"/>
                </a:lnTo>
                <a:lnTo>
                  <a:pt x="27010" y="11653"/>
                </a:lnTo>
                <a:lnTo>
                  <a:pt x="26472" y="13505"/>
                </a:lnTo>
                <a:lnTo>
                  <a:pt x="25994" y="15477"/>
                </a:lnTo>
                <a:lnTo>
                  <a:pt x="25575" y="17389"/>
                </a:lnTo>
                <a:lnTo>
                  <a:pt x="25038" y="19361"/>
                </a:lnTo>
                <a:lnTo>
                  <a:pt x="24679" y="20257"/>
                </a:lnTo>
                <a:lnTo>
                  <a:pt x="24380" y="21213"/>
                </a:lnTo>
                <a:lnTo>
                  <a:pt x="23962" y="22110"/>
                </a:lnTo>
                <a:lnTo>
                  <a:pt x="23544" y="23006"/>
                </a:lnTo>
                <a:lnTo>
                  <a:pt x="23006" y="23843"/>
                </a:lnTo>
                <a:lnTo>
                  <a:pt x="22468" y="24619"/>
                </a:lnTo>
                <a:lnTo>
                  <a:pt x="21811" y="25337"/>
                </a:lnTo>
                <a:lnTo>
                  <a:pt x="21094" y="26054"/>
                </a:lnTo>
                <a:lnTo>
                  <a:pt x="20377" y="26591"/>
                </a:lnTo>
                <a:lnTo>
                  <a:pt x="19719" y="27069"/>
                </a:lnTo>
                <a:lnTo>
                  <a:pt x="18943" y="27488"/>
                </a:lnTo>
                <a:lnTo>
                  <a:pt x="18166" y="27846"/>
                </a:lnTo>
                <a:lnTo>
                  <a:pt x="17389" y="28205"/>
                </a:lnTo>
                <a:lnTo>
                  <a:pt x="16612" y="28444"/>
                </a:lnTo>
                <a:lnTo>
                  <a:pt x="15776" y="28623"/>
                </a:lnTo>
                <a:lnTo>
                  <a:pt x="14939" y="28802"/>
                </a:lnTo>
                <a:lnTo>
                  <a:pt x="14102" y="28862"/>
                </a:lnTo>
                <a:lnTo>
                  <a:pt x="13206" y="28922"/>
                </a:lnTo>
                <a:lnTo>
                  <a:pt x="12369" y="28922"/>
                </a:lnTo>
                <a:lnTo>
                  <a:pt x="11533" y="28862"/>
                </a:lnTo>
                <a:lnTo>
                  <a:pt x="10637" y="28743"/>
                </a:lnTo>
                <a:lnTo>
                  <a:pt x="9800" y="28563"/>
                </a:lnTo>
                <a:lnTo>
                  <a:pt x="9023" y="28384"/>
                </a:lnTo>
                <a:lnTo>
                  <a:pt x="8187" y="28085"/>
                </a:lnTo>
                <a:lnTo>
                  <a:pt x="7350" y="27786"/>
                </a:lnTo>
                <a:lnTo>
                  <a:pt x="6513" y="27428"/>
                </a:lnTo>
                <a:lnTo>
                  <a:pt x="5737" y="26950"/>
                </a:lnTo>
                <a:lnTo>
                  <a:pt x="4960" y="26472"/>
                </a:lnTo>
                <a:lnTo>
                  <a:pt x="4243" y="25934"/>
                </a:lnTo>
                <a:lnTo>
                  <a:pt x="3585" y="25337"/>
                </a:lnTo>
                <a:lnTo>
                  <a:pt x="2988" y="24679"/>
                </a:lnTo>
                <a:lnTo>
                  <a:pt x="2450" y="24022"/>
                </a:lnTo>
                <a:lnTo>
                  <a:pt x="2032" y="23245"/>
                </a:lnTo>
                <a:lnTo>
                  <a:pt x="1673" y="22528"/>
                </a:lnTo>
                <a:lnTo>
                  <a:pt x="1374" y="21691"/>
                </a:lnTo>
                <a:lnTo>
                  <a:pt x="1255" y="20855"/>
                </a:lnTo>
                <a:lnTo>
                  <a:pt x="1195" y="20018"/>
                </a:lnTo>
                <a:lnTo>
                  <a:pt x="1315" y="19122"/>
                </a:lnTo>
                <a:lnTo>
                  <a:pt x="1494" y="18226"/>
                </a:lnTo>
                <a:lnTo>
                  <a:pt x="1853" y="17270"/>
                </a:lnTo>
                <a:lnTo>
                  <a:pt x="2331" y="16433"/>
                </a:lnTo>
                <a:lnTo>
                  <a:pt x="2868" y="15596"/>
                </a:lnTo>
                <a:lnTo>
                  <a:pt x="3406" y="14879"/>
                </a:lnTo>
                <a:lnTo>
                  <a:pt x="4063" y="14222"/>
                </a:lnTo>
                <a:lnTo>
                  <a:pt x="4781" y="13565"/>
                </a:lnTo>
                <a:lnTo>
                  <a:pt x="5498" y="13027"/>
                </a:lnTo>
                <a:lnTo>
                  <a:pt x="6334" y="12489"/>
                </a:lnTo>
                <a:lnTo>
                  <a:pt x="7111" y="11951"/>
                </a:lnTo>
                <a:lnTo>
                  <a:pt x="8844" y="11055"/>
                </a:lnTo>
                <a:lnTo>
                  <a:pt x="10577" y="10218"/>
                </a:lnTo>
                <a:lnTo>
                  <a:pt x="12310" y="9382"/>
                </a:lnTo>
                <a:lnTo>
                  <a:pt x="13983" y="8605"/>
                </a:lnTo>
                <a:lnTo>
                  <a:pt x="14879" y="8127"/>
                </a:lnTo>
                <a:lnTo>
                  <a:pt x="15716" y="7649"/>
                </a:lnTo>
                <a:lnTo>
                  <a:pt x="16552" y="7171"/>
                </a:lnTo>
                <a:lnTo>
                  <a:pt x="17329" y="6573"/>
                </a:lnTo>
                <a:lnTo>
                  <a:pt x="18106" y="6036"/>
                </a:lnTo>
                <a:lnTo>
                  <a:pt x="18883" y="5378"/>
                </a:lnTo>
                <a:lnTo>
                  <a:pt x="19600" y="4721"/>
                </a:lnTo>
                <a:lnTo>
                  <a:pt x="20257" y="4004"/>
                </a:lnTo>
                <a:lnTo>
                  <a:pt x="21273" y="2869"/>
                </a:lnTo>
                <a:lnTo>
                  <a:pt x="21811" y="2331"/>
                </a:lnTo>
                <a:lnTo>
                  <a:pt x="22408" y="1912"/>
                </a:lnTo>
                <a:lnTo>
                  <a:pt x="22767" y="1673"/>
                </a:lnTo>
                <a:lnTo>
                  <a:pt x="23066" y="1554"/>
                </a:lnTo>
                <a:lnTo>
                  <a:pt x="23484" y="1434"/>
                </a:lnTo>
                <a:lnTo>
                  <a:pt x="23842" y="1375"/>
                </a:lnTo>
                <a:lnTo>
                  <a:pt x="24201" y="1375"/>
                </a:lnTo>
                <a:lnTo>
                  <a:pt x="24739" y="1494"/>
                </a:lnTo>
                <a:lnTo>
                  <a:pt x="25157" y="1554"/>
                </a:lnTo>
                <a:lnTo>
                  <a:pt x="25336" y="1554"/>
                </a:lnTo>
                <a:lnTo>
                  <a:pt x="25456" y="1494"/>
                </a:lnTo>
                <a:lnTo>
                  <a:pt x="25456" y="1315"/>
                </a:lnTo>
                <a:lnTo>
                  <a:pt x="25336" y="1195"/>
                </a:lnTo>
                <a:lnTo>
                  <a:pt x="25635" y="1016"/>
                </a:lnTo>
                <a:lnTo>
                  <a:pt x="25994" y="897"/>
                </a:lnTo>
                <a:close/>
                <a:moveTo>
                  <a:pt x="29878" y="3287"/>
                </a:moveTo>
                <a:lnTo>
                  <a:pt x="30356" y="3705"/>
                </a:lnTo>
                <a:lnTo>
                  <a:pt x="30655" y="4243"/>
                </a:lnTo>
                <a:lnTo>
                  <a:pt x="30953" y="4781"/>
                </a:lnTo>
                <a:lnTo>
                  <a:pt x="31133" y="5319"/>
                </a:lnTo>
                <a:lnTo>
                  <a:pt x="31252" y="5916"/>
                </a:lnTo>
                <a:lnTo>
                  <a:pt x="31252" y="6514"/>
                </a:lnTo>
                <a:lnTo>
                  <a:pt x="31252" y="7171"/>
                </a:lnTo>
                <a:lnTo>
                  <a:pt x="31192" y="7828"/>
                </a:lnTo>
                <a:lnTo>
                  <a:pt x="31133" y="8426"/>
                </a:lnTo>
                <a:lnTo>
                  <a:pt x="30953" y="9083"/>
                </a:lnTo>
                <a:lnTo>
                  <a:pt x="30595" y="10338"/>
                </a:lnTo>
                <a:lnTo>
                  <a:pt x="30177" y="11533"/>
                </a:lnTo>
                <a:lnTo>
                  <a:pt x="29758" y="12609"/>
                </a:lnTo>
                <a:lnTo>
                  <a:pt x="29220" y="14103"/>
                </a:lnTo>
                <a:lnTo>
                  <a:pt x="28802" y="15596"/>
                </a:lnTo>
                <a:lnTo>
                  <a:pt x="28444" y="17090"/>
                </a:lnTo>
                <a:lnTo>
                  <a:pt x="28085" y="18644"/>
                </a:lnTo>
                <a:lnTo>
                  <a:pt x="27786" y="20138"/>
                </a:lnTo>
                <a:lnTo>
                  <a:pt x="27368" y="21691"/>
                </a:lnTo>
                <a:lnTo>
                  <a:pt x="26950" y="23185"/>
                </a:lnTo>
                <a:lnTo>
                  <a:pt x="26412" y="24619"/>
                </a:lnTo>
                <a:lnTo>
                  <a:pt x="25814" y="25815"/>
                </a:lnTo>
                <a:lnTo>
                  <a:pt x="25217" y="27010"/>
                </a:lnTo>
                <a:lnTo>
                  <a:pt x="24500" y="28085"/>
                </a:lnTo>
                <a:lnTo>
                  <a:pt x="23723" y="29161"/>
                </a:lnTo>
                <a:lnTo>
                  <a:pt x="22827" y="30117"/>
                </a:lnTo>
                <a:lnTo>
                  <a:pt x="21871" y="31013"/>
                </a:lnTo>
                <a:lnTo>
                  <a:pt x="20855" y="31850"/>
                </a:lnTo>
                <a:lnTo>
                  <a:pt x="19779" y="32567"/>
                </a:lnTo>
                <a:lnTo>
                  <a:pt x="19062" y="32925"/>
                </a:lnTo>
                <a:lnTo>
                  <a:pt x="18345" y="33224"/>
                </a:lnTo>
                <a:lnTo>
                  <a:pt x="17628" y="33523"/>
                </a:lnTo>
                <a:lnTo>
                  <a:pt x="16971" y="33702"/>
                </a:lnTo>
                <a:lnTo>
                  <a:pt x="16254" y="33882"/>
                </a:lnTo>
                <a:lnTo>
                  <a:pt x="15537" y="34001"/>
                </a:lnTo>
                <a:lnTo>
                  <a:pt x="14879" y="34061"/>
                </a:lnTo>
                <a:lnTo>
                  <a:pt x="14222" y="34121"/>
                </a:lnTo>
                <a:lnTo>
                  <a:pt x="13565" y="34061"/>
                </a:lnTo>
                <a:lnTo>
                  <a:pt x="12848" y="34001"/>
                </a:lnTo>
                <a:lnTo>
                  <a:pt x="12190" y="33941"/>
                </a:lnTo>
                <a:lnTo>
                  <a:pt x="11593" y="33762"/>
                </a:lnTo>
                <a:lnTo>
                  <a:pt x="10935" y="33642"/>
                </a:lnTo>
                <a:lnTo>
                  <a:pt x="10338" y="33403"/>
                </a:lnTo>
                <a:lnTo>
                  <a:pt x="9680" y="33164"/>
                </a:lnTo>
                <a:lnTo>
                  <a:pt x="9083" y="32866"/>
                </a:lnTo>
                <a:lnTo>
                  <a:pt x="7948" y="32208"/>
                </a:lnTo>
                <a:lnTo>
                  <a:pt x="6812" y="31432"/>
                </a:lnTo>
                <a:lnTo>
                  <a:pt x="5737" y="30535"/>
                </a:lnTo>
                <a:lnTo>
                  <a:pt x="4781" y="29519"/>
                </a:lnTo>
                <a:lnTo>
                  <a:pt x="3824" y="28444"/>
                </a:lnTo>
                <a:lnTo>
                  <a:pt x="2988" y="27249"/>
                </a:lnTo>
                <a:lnTo>
                  <a:pt x="2211" y="26054"/>
                </a:lnTo>
                <a:lnTo>
                  <a:pt x="1554" y="24739"/>
                </a:lnTo>
                <a:lnTo>
                  <a:pt x="1972" y="25277"/>
                </a:lnTo>
                <a:lnTo>
                  <a:pt x="2390" y="25815"/>
                </a:lnTo>
                <a:lnTo>
                  <a:pt x="2868" y="26293"/>
                </a:lnTo>
                <a:lnTo>
                  <a:pt x="3346" y="26711"/>
                </a:lnTo>
                <a:lnTo>
                  <a:pt x="3884" y="27189"/>
                </a:lnTo>
                <a:lnTo>
                  <a:pt x="4422" y="27547"/>
                </a:lnTo>
                <a:lnTo>
                  <a:pt x="5617" y="28265"/>
                </a:lnTo>
                <a:lnTo>
                  <a:pt x="6812" y="28862"/>
                </a:lnTo>
                <a:lnTo>
                  <a:pt x="8127" y="29340"/>
                </a:lnTo>
                <a:lnTo>
                  <a:pt x="9441" y="29699"/>
                </a:lnTo>
                <a:lnTo>
                  <a:pt x="10816" y="29938"/>
                </a:lnTo>
                <a:lnTo>
                  <a:pt x="12190" y="29997"/>
                </a:lnTo>
                <a:lnTo>
                  <a:pt x="13624" y="29997"/>
                </a:lnTo>
                <a:lnTo>
                  <a:pt x="14939" y="29878"/>
                </a:lnTo>
                <a:lnTo>
                  <a:pt x="16313" y="29579"/>
                </a:lnTo>
                <a:lnTo>
                  <a:pt x="17628" y="29221"/>
                </a:lnTo>
                <a:lnTo>
                  <a:pt x="18225" y="28982"/>
                </a:lnTo>
                <a:lnTo>
                  <a:pt x="18883" y="28683"/>
                </a:lnTo>
                <a:lnTo>
                  <a:pt x="19480" y="28384"/>
                </a:lnTo>
                <a:lnTo>
                  <a:pt x="20018" y="28026"/>
                </a:lnTo>
                <a:lnTo>
                  <a:pt x="20616" y="27667"/>
                </a:lnTo>
                <a:lnTo>
                  <a:pt x="21094" y="27249"/>
                </a:lnTo>
                <a:lnTo>
                  <a:pt x="21691" y="26771"/>
                </a:lnTo>
                <a:lnTo>
                  <a:pt x="22229" y="26173"/>
                </a:lnTo>
                <a:lnTo>
                  <a:pt x="22767" y="25635"/>
                </a:lnTo>
                <a:lnTo>
                  <a:pt x="23185" y="24978"/>
                </a:lnTo>
                <a:lnTo>
                  <a:pt x="23603" y="24380"/>
                </a:lnTo>
                <a:lnTo>
                  <a:pt x="24022" y="23723"/>
                </a:lnTo>
                <a:lnTo>
                  <a:pt x="24380" y="23066"/>
                </a:lnTo>
                <a:lnTo>
                  <a:pt x="24679" y="22349"/>
                </a:lnTo>
                <a:lnTo>
                  <a:pt x="25217" y="20915"/>
                </a:lnTo>
                <a:lnTo>
                  <a:pt x="25695" y="19481"/>
                </a:lnTo>
                <a:lnTo>
                  <a:pt x="26113" y="17987"/>
                </a:lnTo>
                <a:lnTo>
                  <a:pt x="26472" y="16493"/>
                </a:lnTo>
                <a:lnTo>
                  <a:pt x="27308" y="13027"/>
                </a:lnTo>
                <a:lnTo>
                  <a:pt x="27846" y="11354"/>
                </a:lnTo>
                <a:lnTo>
                  <a:pt x="28444" y="9681"/>
                </a:lnTo>
                <a:lnTo>
                  <a:pt x="29041" y="8127"/>
                </a:lnTo>
                <a:lnTo>
                  <a:pt x="29340" y="7350"/>
                </a:lnTo>
                <a:lnTo>
                  <a:pt x="29639" y="6514"/>
                </a:lnTo>
                <a:lnTo>
                  <a:pt x="29818" y="5737"/>
                </a:lnTo>
                <a:lnTo>
                  <a:pt x="29938" y="4960"/>
                </a:lnTo>
                <a:lnTo>
                  <a:pt x="29997" y="4123"/>
                </a:lnTo>
                <a:lnTo>
                  <a:pt x="29878" y="3287"/>
                </a:lnTo>
                <a:close/>
                <a:moveTo>
                  <a:pt x="26292" y="0"/>
                </a:moveTo>
                <a:lnTo>
                  <a:pt x="25994" y="60"/>
                </a:lnTo>
                <a:lnTo>
                  <a:pt x="25755" y="120"/>
                </a:lnTo>
                <a:lnTo>
                  <a:pt x="25336" y="359"/>
                </a:lnTo>
                <a:lnTo>
                  <a:pt x="24918" y="598"/>
                </a:lnTo>
                <a:lnTo>
                  <a:pt x="24500" y="777"/>
                </a:lnTo>
                <a:lnTo>
                  <a:pt x="24082" y="837"/>
                </a:lnTo>
                <a:lnTo>
                  <a:pt x="23245" y="837"/>
                </a:lnTo>
                <a:lnTo>
                  <a:pt x="23006" y="897"/>
                </a:lnTo>
                <a:lnTo>
                  <a:pt x="22767" y="956"/>
                </a:lnTo>
                <a:lnTo>
                  <a:pt x="22289" y="1195"/>
                </a:lnTo>
                <a:lnTo>
                  <a:pt x="21811" y="1434"/>
                </a:lnTo>
                <a:lnTo>
                  <a:pt x="21393" y="1793"/>
                </a:lnTo>
                <a:lnTo>
                  <a:pt x="20974" y="2151"/>
                </a:lnTo>
                <a:lnTo>
                  <a:pt x="20257" y="2928"/>
                </a:lnTo>
                <a:lnTo>
                  <a:pt x="19480" y="3705"/>
                </a:lnTo>
                <a:lnTo>
                  <a:pt x="18584" y="4601"/>
                </a:lnTo>
                <a:lnTo>
                  <a:pt x="17568" y="5378"/>
                </a:lnTo>
                <a:lnTo>
                  <a:pt x="16552" y="6095"/>
                </a:lnTo>
                <a:lnTo>
                  <a:pt x="15417" y="6753"/>
                </a:lnTo>
                <a:lnTo>
                  <a:pt x="14341" y="7350"/>
                </a:lnTo>
                <a:lnTo>
                  <a:pt x="13146" y="7948"/>
                </a:lnTo>
                <a:lnTo>
                  <a:pt x="10816" y="8964"/>
                </a:lnTo>
                <a:lnTo>
                  <a:pt x="8485" y="10099"/>
                </a:lnTo>
                <a:lnTo>
                  <a:pt x="7410" y="10637"/>
                </a:lnTo>
                <a:lnTo>
                  <a:pt x="6274" y="11294"/>
                </a:lnTo>
                <a:lnTo>
                  <a:pt x="5259" y="12011"/>
                </a:lnTo>
                <a:lnTo>
                  <a:pt x="4243" y="12788"/>
                </a:lnTo>
                <a:lnTo>
                  <a:pt x="3287" y="13625"/>
                </a:lnTo>
                <a:lnTo>
                  <a:pt x="2450" y="14581"/>
                </a:lnTo>
                <a:lnTo>
                  <a:pt x="2032" y="15059"/>
                </a:lnTo>
                <a:lnTo>
                  <a:pt x="1733" y="15596"/>
                </a:lnTo>
                <a:lnTo>
                  <a:pt x="1374" y="16134"/>
                </a:lnTo>
                <a:lnTo>
                  <a:pt x="1076" y="16732"/>
                </a:lnTo>
                <a:lnTo>
                  <a:pt x="837" y="17329"/>
                </a:lnTo>
                <a:lnTo>
                  <a:pt x="598" y="17927"/>
                </a:lnTo>
                <a:lnTo>
                  <a:pt x="418" y="18524"/>
                </a:lnTo>
                <a:lnTo>
                  <a:pt x="239" y="19182"/>
                </a:lnTo>
                <a:lnTo>
                  <a:pt x="120" y="19839"/>
                </a:lnTo>
                <a:lnTo>
                  <a:pt x="60" y="20496"/>
                </a:lnTo>
                <a:lnTo>
                  <a:pt x="0" y="21154"/>
                </a:lnTo>
                <a:lnTo>
                  <a:pt x="0" y="21751"/>
                </a:lnTo>
                <a:lnTo>
                  <a:pt x="0" y="22409"/>
                </a:lnTo>
                <a:lnTo>
                  <a:pt x="120" y="23006"/>
                </a:lnTo>
                <a:lnTo>
                  <a:pt x="239" y="23663"/>
                </a:lnTo>
                <a:lnTo>
                  <a:pt x="418" y="24261"/>
                </a:lnTo>
                <a:lnTo>
                  <a:pt x="956" y="25456"/>
                </a:lnTo>
                <a:lnTo>
                  <a:pt x="1554" y="26651"/>
                </a:lnTo>
                <a:lnTo>
                  <a:pt x="2331" y="27846"/>
                </a:lnTo>
                <a:lnTo>
                  <a:pt x="3167" y="29041"/>
                </a:lnTo>
                <a:lnTo>
                  <a:pt x="4063" y="30177"/>
                </a:lnTo>
                <a:lnTo>
                  <a:pt x="5020" y="31193"/>
                </a:lnTo>
                <a:lnTo>
                  <a:pt x="6035" y="32089"/>
                </a:lnTo>
                <a:lnTo>
                  <a:pt x="7051" y="32925"/>
                </a:lnTo>
                <a:lnTo>
                  <a:pt x="7589" y="33284"/>
                </a:lnTo>
                <a:lnTo>
                  <a:pt x="8187" y="33642"/>
                </a:lnTo>
                <a:lnTo>
                  <a:pt x="8784" y="33941"/>
                </a:lnTo>
                <a:lnTo>
                  <a:pt x="9322" y="34180"/>
                </a:lnTo>
                <a:lnTo>
                  <a:pt x="10517" y="34599"/>
                </a:lnTo>
                <a:lnTo>
                  <a:pt x="11712" y="34897"/>
                </a:lnTo>
                <a:lnTo>
                  <a:pt x="12907" y="35017"/>
                </a:lnTo>
                <a:lnTo>
                  <a:pt x="14162" y="35077"/>
                </a:lnTo>
                <a:lnTo>
                  <a:pt x="15357" y="34957"/>
                </a:lnTo>
                <a:lnTo>
                  <a:pt x="16552" y="34718"/>
                </a:lnTo>
                <a:lnTo>
                  <a:pt x="17688" y="34419"/>
                </a:lnTo>
                <a:lnTo>
                  <a:pt x="18823" y="33941"/>
                </a:lnTo>
                <a:lnTo>
                  <a:pt x="19958" y="33403"/>
                </a:lnTo>
                <a:lnTo>
                  <a:pt x="21034" y="32746"/>
                </a:lnTo>
                <a:lnTo>
                  <a:pt x="22050" y="32029"/>
                </a:lnTo>
                <a:lnTo>
                  <a:pt x="23006" y="31193"/>
                </a:lnTo>
                <a:lnTo>
                  <a:pt x="23902" y="30296"/>
                </a:lnTo>
                <a:lnTo>
                  <a:pt x="24679" y="29280"/>
                </a:lnTo>
                <a:lnTo>
                  <a:pt x="25575" y="28085"/>
                </a:lnTo>
                <a:lnTo>
                  <a:pt x="26292" y="26830"/>
                </a:lnTo>
                <a:lnTo>
                  <a:pt x="26890" y="25516"/>
                </a:lnTo>
                <a:lnTo>
                  <a:pt x="27428" y="24141"/>
                </a:lnTo>
                <a:lnTo>
                  <a:pt x="27846" y="22767"/>
                </a:lnTo>
                <a:lnTo>
                  <a:pt x="28264" y="21393"/>
                </a:lnTo>
                <a:lnTo>
                  <a:pt x="28922" y="18524"/>
                </a:lnTo>
                <a:lnTo>
                  <a:pt x="29280" y="17031"/>
                </a:lnTo>
                <a:lnTo>
                  <a:pt x="29699" y="15537"/>
                </a:lnTo>
                <a:lnTo>
                  <a:pt x="30117" y="14043"/>
                </a:lnTo>
                <a:lnTo>
                  <a:pt x="30655" y="12609"/>
                </a:lnTo>
                <a:lnTo>
                  <a:pt x="31252" y="11055"/>
                </a:lnTo>
                <a:lnTo>
                  <a:pt x="31551" y="10218"/>
                </a:lnTo>
                <a:lnTo>
                  <a:pt x="31790" y="9442"/>
                </a:lnTo>
                <a:lnTo>
                  <a:pt x="31969" y="8605"/>
                </a:lnTo>
                <a:lnTo>
                  <a:pt x="32089" y="7768"/>
                </a:lnTo>
                <a:lnTo>
                  <a:pt x="32148" y="6932"/>
                </a:lnTo>
                <a:lnTo>
                  <a:pt x="32089" y="6036"/>
                </a:lnTo>
                <a:lnTo>
                  <a:pt x="31969" y="5438"/>
                </a:lnTo>
                <a:lnTo>
                  <a:pt x="31790" y="4900"/>
                </a:lnTo>
                <a:lnTo>
                  <a:pt x="31611" y="4362"/>
                </a:lnTo>
                <a:lnTo>
                  <a:pt x="31372" y="3884"/>
                </a:lnTo>
                <a:lnTo>
                  <a:pt x="31073" y="3406"/>
                </a:lnTo>
                <a:lnTo>
                  <a:pt x="30714" y="2928"/>
                </a:lnTo>
                <a:lnTo>
                  <a:pt x="30296" y="2510"/>
                </a:lnTo>
                <a:lnTo>
                  <a:pt x="29878" y="2092"/>
                </a:lnTo>
                <a:lnTo>
                  <a:pt x="29101" y="1315"/>
                </a:lnTo>
                <a:lnTo>
                  <a:pt x="28742" y="956"/>
                </a:lnTo>
                <a:lnTo>
                  <a:pt x="28324" y="658"/>
                </a:lnTo>
                <a:lnTo>
                  <a:pt x="27846" y="359"/>
                </a:lnTo>
                <a:lnTo>
                  <a:pt x="27368" y="180"/>
                </a:lnTo>
                <a:lnTo>
                  <a:pt x="26830" y="0"/>
                </a:lnTo>
                <a:close/>
              </a:path>
            </a:pathLst>
          </a:custGeom>
          <a:solidFill>
            <a:srgbClr val="CDC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257" name="Google Shape;257;p10"/>
          <p:cNvSpPr/>
          <p:nvPr/>
        </p:nvSpPr>
        <p:spPr>
          <a:xfrm rot="942660">
            <a:off x="4813976" y="4545488"/>
            <a:ext cx="833403" cy="485179"/>
          </a:xfrm>
          <a:custGeom>
            <a:avLst/>
            <a:gdLst/>
            <a:ahLst/>
            <a:cxnLst/>
            <a:rect l="l" t="t" r="r" b="b"/>
            <a:pathLst>
              <a:path w="38185" h="22230" extrusionOk="0">
                <a:moveTo>
                  <a:pt x="19481" y="6633"/>
                </a:moveTo>
                <a:lnTo>
                  <a:pt x="19003" y="6693"/>
                </a:lnTo>
                <a:lnTo>
                  <a:pt x="18465" y="6813"/>
                </a:lnTo>
                <a:lnTo>
                  <a:pt x="17808" y="7052"/>
                </a:lnTo>
                <a:lnTo>
                  <a:pt x="17509" y="7231"/>
                </a:lnTo>
                <a:lnTo>
                  <a:pt x="17270" y="7410"/>
                </a:lnTo>
                <a:lnTo>
                  <a:pt x="17151" y="7649"/>
                </a:lnTo>
                <a:lnTo>
                  <a:pt x="17151" y="7709"/>
                </a:lnTo>
                <a:lnTo>
                  <a:pt x="17151" y="7829"/>
                </a:lnTo>
                <a:lnTo>
                  <a:pt x="17330" y="8187"/>
                </a:lnTo>
                <a:lnTo>
                  <a:pt x="17569" y="8486"/>
                </a:lnTo>
                <a:lnTo>
                  <a:pt x="17868" y="8665"/>
                </a:lnTo>
                <a:lnTo>
                  <a:pt x="18226" y="8844"/>
                </a:lnTo>
                <a:lnTo>
                  <a:pt x="18645" y="8904"/>
                </a:lnTo>
                <a:lnTo>
                  <a:pt x="19123" y="8964"/>
                </a:lnTo>
                <a:lnTo>
                  <a:pt x="19601" y="8964"/>
                </a:lnTo>
                <a:lnTo>
                  <a:pt x="20079" y="8904"/>
                </a:lnTo>
                <a:lnTo>
                  <a:pt x="20975" y="8785"/>
                </a:lnTo>
                <a:lnTo>
                  <a:pt x="21752" y="8546"/>
                </a:lnTo>
                <a:lnTo>
                  <a:pt x="22051" y="8366"/>
                </a:lnTo>
                <a:lnTo>
                  <a:pt x="22230" y="8247"/>
                </a:lnTo>
                <a:lnTo>
                  <a:pt x="22349" y="8127"/>
                </a:lnTo>
                <a:lnTo>
                  <a:pt x="22290" y="7948"/>
                </a:lnTo>
                <a:lnTo>
                  <a:pt x="22409" y="8008"/>
                </a:lnTo>
                <a:lnTo>
                  <a:pt x="22529" y="7948"/>
                </a:lnTo>
                <a:lnTo>
                  <a:pt x="22708" y="7888"/>
                </a:lnTo>
                <a:lnTo>
                  <a:pt x="22768" y="7769"/>
                </a:lnTo>
                <a:lnTo>
                  <a:pt x="22768" y="7709"/>
                </a:lnTo>
                <a:lnTo>
                  <a:pt x="22768" y="7590"/>
                </a:lnTo>
                <a:lnTo>
                  <a:pt x="22708" y="7470"/>
                </a:lnTo>
                <a:lnTo>
                  <a:pt x="22290" y="7231"/>
                </a:lnTo>
                <a:lnTo>
                  <a:pt x="21871" y="6992"/>
                </a:lnTo>
                <a:lnTo>
                  <a:pt x="21393" y="6813"/>
                </a:lnTo>
                <a:lnTo>
                  <a:pt x="20915" y="6693"/>
                </a:lnTo>
                <a:lnTo>
                  <a:pt x="20437" y="6633"/>
                </a:lnTo>
                <a:close/>
                <a:moveTo>
                  <a:pt x="36452" y="1136"/>
                </a:moveTo>
                <a:lnTo>
                  <a:pt x="36033" y="1255"/>
                </a:lnTo>
                <a:lnTo>
                  <a:pt x="35555" y="1375"/>
                </a:lnTo>
                <a:lnTo>
                  <a:pt x="31253" y="2331"/>
                </a:lnTo>
                <a:lnTo>
                  <a:pt x="26951" y="3287"/>
                </a:lnTo>
                <a:lnTo>
                  <a:pt x="22648" y="4124"/>
                </a:lnTo>
                <a:lnTo>
                  <a:pt x="20437" y="4482"/>
                </a:lnTo>
                <a:lnTo>
                  <a:pt x="18286" y="4781"/>
                </a:lnTo>
                <a:lnTo>
                  <a:pt x="13804" y="5319"/>
                </a:lnTo>
                <a:lnTo>
                  <a:pt x="11593" y="5498"/>
                </a:lnTo>
                <a:lnTo>
                  <a:pt x="9323" y="5677"/>
                </a:lnTo>
                <a:lnTo>
                  <a:pt x="6873" y="5797"/>
                </a:lnTo>
                <a:lnTo>
                  <a:pt x="4363" y="5916"/>
                </a:lnTo>
                <a:lnTo>
                  <a:pt x="2092" y="6096"/>
                </a:lnTo>
                <a:lnTo>
                  <a:pt x="1256" y="6275"/>
                </a:lnTo>
                <a:lnTo>
                  <a:pt x="897" y="6394"/>
                </a:lnTo>
                <a:lnTo>
                  <a:pt x="838" y="6454"/>
                </a:lnTo>
                <a:lnTo>
                  <a:pt x="957" y="6514"/>
                </a:lnTo>
                <a:lnTo>
                  <a:pt x="2033" y="6633"/>
                </a:lnTo>
                <a:lnTo>
                  <a:pt x="1853" y="6872"/>
                </a:lnTo>
                <a:lnTo>
                  <a:pt x="1794" y="7171"/>
                </a:lnTo>
                <a:lnTo>
                  <a:pt x="1794" y="7530"/>
                </a:lnTo>
                <a:lnTo>
                  <a:pt x="1794" y="7948"/>
                </a:lnTo>
                <a:lnTo>
                  <a:pt x="1913" y="8366"/>
                </a:lnTo>
                <a:lnTo>
                  <a:pt x="2033" y="8844"/>
                </a:lnTo>
                <a:lnTo>
                  <a:pt x="2391" y="9741"/>
                </a:lnTo>
                <a:lnTo>
                  <a:pt x="2869" y="10697"/>
                </a:lnTo>
                <a:lnTo>
                  <a:pt x="3288" y="11533"/>
                </a:lnTo>
                <a:lnTo>
                  <a:pt x="4064" y="12728"/>
                </a:lnTo>
                <a:lnTo>
                  <a:pt x="4602" y="13386"/>
                </a:lnTo>
                <a:lnTo>
                  <a:pt x="5140" y="14043"/>
                </a:lnTo>
                <a:lnTo>
                  <a:pt x="5737" y="14700"/>
                </a:lnTo>
                <a:lnTo>
                  <a:pt x="6395" y="15298"/>
                </a:lnTo>
                <a:lnTo>
                  <a:pt x="7112" y="15836"/>
                </a:lnTo>
                <a:lnTo>
                  <a:pt x="7769" y="16374"/>
                </a:lnTo>
                <a:lnTo>
                  <a:pt x="8546" y="16852"/>
                </a:lnTo>
                <a:lnTo>
                  <a:pt x="9323" y="17270"/>
                </a:lnTo>
                <a:lnTo>
                  <a:pt x="10996" y="18106"/>
                </a:lnTo>
                <a:lnTo>
                  <a:pt x="12729" y="18823"/>
                </a:lnTo>
                <a:lnTo>
                  <a:pt x="14581" y="19421"/>
                </a:lnTo>
                <a:lnTo>
                  <a:pt x="16374" y="19899"/>
                </a:lnTo>
                <a:lnTo>
                  <a:pt x="17390" y="20078"/>
                </a:lnTo>
                <a:lnTo>
                  <a:pt x="18406" y="20138"/>
                </a:lnTo>
                <a:lnTo>
                  <a:pt x="19421" y="20198"/>
                </a:lnTo>
                <a:lnTo>
                  <a:pt x="20437" y="20258"/>
                </a:lnTo>
                <a:lnTo>
                  <a:pt x="21035" y="20138"/>
                </a:lnTo>
                <a:lnTo>
                  <a:pt x="21931" y="20019"/>
                </a:lnTo>
                <a:lnTo>
                  <a:pt x="23186" y="19780"/>
                </a:lnTo>
                <a:lnTo>
                  <a:pt x="22827" y="19600"/>
                </a:lnTo>
                <a:lnTo>
                  <a:pt x="22469" y="19541"/>
                </a:lnTo>
                <a:lnTo>
                  <a:pt x="22051" y="19481"/>
                </a:lnTo>
                <a:lnTo>
                  <a:pt x="21632" y="19481"/>
                </a:lnTo>
                <a:lnTo>
                  <a:pt x="20856" y="19600"/>
                </a:lnTo>
                <a:lnTo>
                  <a:pt x="20079" y="19660"/>
                </a:lnTo>
                <a:lnTo>
                  <a:pt x="19123" y="19600"/>
                </a:lnTo>
                <a:lnTo>
                  <a:pt x="18226" y="19541"/>
                </a:lnTo>
                <a:lnTo>
                  <a:pt x="17330" y="19421"/>
                </a:lnTo>
                <a:lnTo>
                  <a:pt x="16434" y="19242"/>
                </a:lnTo>
                <a:lnTo>
                  <a:pt x="14522" y="18764"/>
                </a:lnTo>
                <a:lnTo>
                  <a:pt x="13565" y="18465"/>
                </a:lnTo>
                <a:lnTo>
                  <a:pt x="12669" y="18166"/>
                </a:lnTo>
                <a:lnTo>
                  <a:pt x="11713" y="17748"/>
                </a:lnTo>
                <a:lnTo>
                  <a:pt x="10817" y="17389"/>
                </a:lnTo>
                <a:lnTo>
                  <a:pt x="9920" y="16911"/>
                </a:lnTo>
                <a:lnTo>
                  <a:pt x="9084" y="16493"/>
                </a:lnTo>
                <a:lnTo>
                  <a:pt x="8426" y="16075"/>
                </a:lnTo>
                <a:lnTo>
                  <a:pt x="7769" y="15597"/>
                </a:lnTo>
                <a:lnTo>
                  <a:pt x="7112" y="15119"/>
                </a:lnTo>
                <a:lnTo>
                  <a:pt x="6574" y="14581"/>
                </a:lnTo>
                <a:lnTo>
                  <a:pt x="5976" y="13983"/>
                </a:lnTo>
                <a:lnTo>
                  <a:pt x="5498" y="13446"/>
                </a:lnTo>
                <a:lnTo>
                  <a:pt x="4961" y="12788"/>
                </a:lnTo>
                <a:lnTo>
                  <a:pt x="4542" y="12131"/>
                </a:lnTo>
                <a:lnTo>
                  <a:pt x="4184" y="11533"/>
                </a:lnTo>
                <a:lnTo>
                  <a:pt x="3825" y="10876"/>
                </a:lnTo>
                <a:lnTo>
                  <a:pt x="3527" y="10278"/>
                </a:lnTo>
                <a:lnTo>
                  <a:pt x="3288" y="9621"/>
                </a:lnTo>
                <a:lnTo>
                  <a:pt x="3048" y="8844"/>
                </a:lnTo>
                <a:lnTo>
                  <a:pt x="2929" y="8068"/>
                </a:lnTo>
                <a:lnTo>
                  <a:pt x="2750" y="7350"/>
                </a:lnTo>
                <a:lnTo>
                  <a:pt x="2630" y="6992"/>
                </a:lnTo>
                <a:lnTo>
                  <a:pt x="2511" y="6633"/>
                </a:lnTo>
                <a:lnTo>
                  <a:pt x="4483" y="6633"/>
                </a:lnTo>
                <a:lnTo>
                  <a:pt x="6514" y="6454"/>
                </a:lnTo>
                <a:lnTo>
                  <a:pt x="7530" y="6335"/>
                </a:lnTo>
                <a:lnTo>
                  <a:pt x="8546" y="6275"/>
                </a:lnTo>
                <a:lnTo>
                  <a:pt x="9502" y="6275"/>
                </a:lnTo>
                <a:lnTo>
                  <a:pt x="10458" y="6394"/>
                </a:lnTo>
                <a:lnTo>
                  <a:pt x="10996" y="6454"/>
                </a:lnTo>
                <a:lnTo>
                  <a:pt x="11115" y="6454"/>
                </a:lnTo>
                <a:lnTo>
                  <a:pt x="11235" y="6514"/>
                </a:lnTo>
                <a:lnTo>
                  <a:pt x="11354" y="6753"/>
                </a:lnTo>
                <a:lnTo>
                  <a:pt x="11593" y="7291"/>
                </a:lnTo>
                <a:lnTo>
                  <a:pt x="11773" y="7530"/>
                </a:lnTo>
                <a:lnTo>
                  <a:pt x="12012" y="7769"/>
                </a:lnTo>
                <a:lnTo>
                  <a:pt x="12490" y="8187"/>
                </a:lnTo>
                <a:lnTo>
                  <a:pt x="13147" y="8665"/>
                </a:lnTo>
                <a:lnTo>
                  <a:pt x="13864" y="9024"/>
                </a:lnTo>
                <a:lnTo>
                  <a:pt x="15358" y="9681"/>
                </a:lnTo>
                <a:lnTo>
                  <a:pt x="16135" y="9980"/>
                </a:lnTo>
                <a:lnTo>
                  <a:pt x="16912" y="10278"/>
                </a:lnTo>
                <a:lnTo>
                  <a:pt x="17689" y="10518"/>
                </a:lnTo>
                <a:lnTo>
                  <a:pt x="18465" y="10697"/>
                </a:lnTo>
                <a:lnTo>
                  <a:pt x="19302" y="10876"/>
                </a:lnTo>
                <a:lnTo>
                  <a:pt x="20079" y="10936"/>
                </a:lnTo>
                <a:lnTo>
                  <a:pt x="20856" y="10996"/>
                </a:lnTo>
                <a:lnTo>
                  <a:pt x="21632" y="10936"/>
                </a:lnTo>
                <a:lnTo>
                  <a:pt x="22409" y="10816"/>
                </a:lnTo>
                <a:lnTo>
                  <a:pt x="23126" y="10637"/>
                </a:lnTo>
                <a:lnTo>
                  <a:pt x="23843" y="10398"/>
                </a:lnTo>
                <a:lnTo>
                  <a:pt x="24501" y="10039"/>
                </a:lnTo>
                <a:lnTo>
                  <a:pt x="25158" y="9621"/>
                </a:lnTo>
                <a:lnTo>
                  <a:pt x="25815" y="9083"/>
                </a:lnTo>
                <a:lnTo>
                  <a:pt x="26413" y="8486"/>
                </a:lnTo>
                <a:lnTo>
                  <a:pt x="26951" y="7769"/>
                </a:lnTo>
                <a:lnTo>
                  <a:pt x="27309" y="7171"/>
                </a:lnTo>
                <a:lnTo>
                  <a:pt x="27727" y="6454"/>
                </a:lnTo>
                <a:lnTo>
                  <a:pt x="28026" y="5737"/>
                </a:lnTo>
                <a:lnTo>
                  <a:pt x="28146" y="5379"/>
                </a:lnTo>
                <a:lnTo>
                  <a:pt x="28205" y="5080"/>
                </a:lnTo>
                <a:lnTo>
                  <a:pt x="28205" y="4482"/>
                </a:lnTo>
                <a:lnTo>
                  <a:pt x="28205" y="4363"/>
                </a:lnTo>
                <a:lnTo>
                  <a:pt x="28146" y="4303"/>
                </a:lnTo>
                <a:lnTo>
                  <a:pt x="28086" y="4363"/>
                </a:lnTo>
                <a:lnTo>
                  <a:pt x="27966" y="4482"/>
                </a:lnTo>
                <a:lnTo>
                  <a:pt x="27668" y="4960"/>
                </a:lnTo>
                <a:lnTo>
                  <a:pt x="26831" y="6514"/>
                </a:lnTo>
                <a:lnTo>
                  <a:pt x="26413" y="7231"/>
                </a:lnTo>
                <a:lnTo>
                  <a:pt x="25995" y="7888"/>
                </a:lnTo>
                <a:lnTo>
                  <a:pt x="25516" y="8546"/>
                </a:lnTo>
                <a:lnTo>
                  <a:pt x="24919" y="9143"/>
                </a:lnTo>
                <a:lnTo>
                  <a:pt x="24620" y="9382"/>
                </a:lnTo>
                <a:lnTo>
                  <a:pt x="24262" y="9621"/>
                </a:lnTo>
                <a:lnTo>
                  <a:pt x="23843" y="9800"/>
                </a:lnTo>
                <a:lnTo>
                  <a:pt x="23425" y="10039"/>
                </a:lnTo>
                <a:lnTo>
                  <a:pt x="22588" y="10278"/>
                </a:lnTo>
                <a:lnTo>
                  <a:pt x="21692" y="10398"/>
                </a:lnTo>
                <a:lnTo>
                  <a:pt x="20856" y="10458"/>
                </a:lnTo>
                <a:lnTo>
                  <a:pt x="19959" y="10398"/>
                </a:lnTo>
                <a:lnTo>
                  <a:pt x="19123" y="10278"/>
                </a:lnTo>
                <a:lnTo>
                  <a:pt x="18226" y="10099"/>
                </a:lnTo>
                <a:lnTo>
                  <a:pt x="17390" y="9800"/>
                </a:lnTo>
                <a:lnTo>
                  <a:pt x="16553" y="9561"/>
                </a:lnTo>
                <a:lnTo>
                  <a:pt x="15179" y="9024"/>
                </a:lnTo>
                <a:lnTo>
                  <a:pt x="14402" y="8725"/>
                </a:lnTo>
                <a:lnTo>
                  <a:pt x="13685" y="8366"/>
                </a:lnTo>
                <a:lnTo>
                  <a:pt x="12968" y="8008"/>
                </a:lnTo>
                <a:lnTo>
                  <a:pt x="12370" y="7530"/>
                </a:lnTo>
                <a:lnTo>
                  <a:pt x="12131" y="7231"/>
                </a:lnTo>
                <a:lnTo>
                  <a:pt x="11892" y="6932"/>
                </a:lnTo>
                <a:lnTo>
                  <a:pt x="11713" y="6633"/>
                </a:lnTo>
                <a:lnTo>
                  <a:pt x="11534" y="6275"/>
                </a:lnTo>
                <a:lnTo>
                  <a:pt x="14641" y="6036"/>
                </a:lnTo>
                <a:lnTo>
                  <a:pt x="17748" y="5737"/>
                </a:lnTo>
                <a:lnTo>
                  <a:pt x="20856" y="5379"/>
                </a:lnTo>
                <a:lnTo>
                  <a:pt x="24023" y="4901"/>
                </a:lnTo>
                <a:lnTo>
                  <a:pt x="27130" y="4363"/>
                </a:lnTo>
                <a:lnTo>
                  <a:pt x="30237" y="3705"/>
                </a:lnTo>
                <a:lnTo>
                  <a:pt x="31791" y="3347"/>
                </a:lnTo>
                <a:lnTo>
                  <a:pt x="33285" y="2929"/>
                </a:lnTo>
                <a:lnTo>
                  <a:pt x="34779" y="2510"/>
                </a:lnTo>
                <a:lnTo>
                  <a:pt x="36213" y="2032"/>
                </a:lnTo>
                <a:lnTo>
                  <a:pt x="36213" y="3526"/>
                </a:lnTo>
                <a:lnTo>
                  <a:pt x="36153" y="5140"/>
                </a:lnTo>
                <a:lnTo>
                  <a:pt x="36033" y="6693"/>
                </a:lnTo>
                <a:lnTo>
                  <a:pt x="35794" y="8187"/>
                </a:lnTo>
                <a:lnTo>
                  <a:pt x="35615" y="8964"/>
                </a:lnTo>
                <a:lnTo>
                  <a:pt x="35436" y="9741"/>
                </a:lnTo>
                <a:lnTo>
                  <a:pt x="35197" y="10458"/>
                </a:lnTo>
                <a:lnTo>
                  <a:pt x="34898" y="11175"/>
                </a:lnTo>
                <a:lnTo>
                  <a:pt x="34540" y="11832"/>
                </a:lnTo>
                <a:lnTo>
                  <a:pt x="34181" y="12549"/>
                </a:lnTo>
                <a:lnTo>
                  <a:pt x="33703" y="13147"/>
                </a:lnTo>
                <a:lnTo>
                  <a:pt x="33225" y="13804"/>
                </a:lnTo>
                <a:lnTo>
                  <a:pt x="32747" y="14342"/>
                </a:lnTo>
                <a:lnTo>
                  <a:pt x="32209" y="14880"/>
                </a:lnTo>
                <a:lnTo>
                  <a:pt x="31014" y="15836"/>
                </a:lnTo>
                <a:lnTo>
                  <a:pt x="29819" y="16732"/>
                </a:lnTo>
                <a:lnTo>
                  <a:pt x="28564" y="17569"/>
                </a:lnTo>
                <a:lnTo>
                  <a:pt x="27249" y="18405"/>
                </a:lnTo>
                <a:lnTo>
                  <a:pt x="26532" y="18764"/>
                </a:lnTo>
                <a:lnTo>
                  <a:pt x="25815" y="19063"/>
                </a:lnTo>
                <a:lnTo>
                  <a:pt x="24501" y="19720"/>
                </a:lnTo>
                <a:lnTo>
                  <a:pt x="23664" y="20019"/>
                </a:lnTo>
                <a:lnTo>
                  <a:pt x="23365" y="20138"/>
                </a:lnTo>
                <a:lnTo>
                  <a:pt x="23186" y="20138"/>
                </a:lnTo>
                <a:lnTo>
                  <a:pt x="23664" y="20198"/>
                </a:lnTo>
                <a:lnTo>
                  <a:pt x="24142" y="20198"/>
                </a:lnTo>
                <a:lnTo>
                  <a:pt x="24560" y="20138"/>
                </a:lnTo>
                <a:lnTo>
                  <a:pt x="25038" y="20019"/>
                </a:lnTo>
                <a:lnTo>
                  <a:pt x="25935" y="19720"/>
                </a:lnTo>
                <a:lnTo>
                  <a:pt x="26831" y="19302"/>
                </a:lnTo>
                <a:lnTo>
                  <a:pt x="27727" y="18823"/>
                </a:lnTo>
                <a:lnTo>
                  <a:pt x="28504" y="18226"/>
                </a:lnTo>
                <a:lnTo>
                  <a:pt x="30058" y="17150"/>
                </a:lnTo>
                <a:lnTo>
                  <a:pt x="31552" y="16015"/>
                </a:lnTo>
                <a:lnTo>
                  <a:pt x="32269" y="15417"/>
                </a:lnTo>
                <a:lnTo>
                  <a:pt x="32926" y="14820"/>
                </a:lnTo>
                <a:lnTo>
                  <a:pt x="33583" y="14103"/>
                </a:lnTo>
                <a:lnTo>
                  <a:pt x="34181" y="13386"/>
                </a:lnTo>
                <a:lnTo>
                  <a:pt x="34659" y="12609"/>
                </a:lnTo>
                <a:lnTo>
                  <a:pt x="35137" y="11772"/>
                </a:lnTo>
                <a:lnTo>
                  <a:pt x="35496" y="10936"/>
                </a:lnTo>
                <a:lnTo>
                  <a:pt x="35854" y="9980"/>
                </a:lnTo>
                <a:lnTo>
                  <a:pt x="36093" y="9083"/>
                </a:lnTo>
                <a:lnTo>
                  <a:pt x="36272" y="8127"/>
                </a:lnTo>
                <a:lnTo>
                  <a:pt x="36452" y="7171"/>
                </a:lnTo>
                <a:lnTo>
                  <a:pt x="36571" y="6215"/>
                </a:lnTo>
                <a:lnTo>
                  <a:pt x="36691" y="4303"/>
                </a:lnTo>
                <a:lnTo>
                  <a:pt x="36631" y="3347"/>
                </a:lnTo>
                <a:lnTo>
                  <a:pt x="36631" y="2929"/>
                </a:lnTo>
                <a:lnTo>
                  <a:pt x="36691" y="2451"/>
                </a:lnTo>
                <a:lnTo>
                  <a:pt x="36870" y="1913"/>
                </a:lnTo>
                <a:lnTo>
                  <a:pt x="36990" y="1614"/>
                </a:lnTo>
                <a:lnTo>
                  <a:pt x="37049" y="1554"/>
                </a:lnTo>
                <a:lnTo>
                  <a:pt x="36990" y="1315"/>
                </a:lnTo>
                <a:lnTo>
                  <a:pt x="36810" y="1196"/>
                </a:lnTo>
                <a:lnTo>
                  <a:pt x="36631" y="1136"/>
                </a:lnTo>
                <a:close/>
                <a:moveTo>
                  <a:pt x="37587" y="1"/>
                </a:moveTo>
                <a:lnTo>
                  <a:pt x="37408" y="60"/>
                </a:lnTo>
                <a:lnTo>
                  <a:pt x="37288" y="120"/>
                </a:lnTo>
                <a:lnTo>
                  <a:pt x="37169" y="240"/>
                </a:lnTo>
                <a:lnTo>
                  <a:pt x="37109" y="359"/>
                </a:lnTo>
                <a:lnTo>
                  <a:pt x="37109" y="718"/>
                </a:lnTo>
                <a:lnTo>
                  <a:pt x="37229" y="1255"/>
                </a:lnTo>
                <a:lnTo>
                  <a:pt x="37348" y="2690"/>
                </a:lnTo>
                <a:lnTo>
                  <a:pt x="37408" y="3347"/>
                </a:lnTo>
                <a:lnTo>
                  <a:pt x="37468" y="4064"/>
                </a:lnTo>
                <a:lnTo>
                  <a:pt x="37408" y="4960"/>
                </a:lnTo>
                <a:lnTo>
                  <a:pt x="37408" y="5797"/>
                </a:lnTo>
                <a:lnTo>
                  <a:pt x="37288" y="6693"/>
                </a:lnTo>
                <a:lnTo>
                  <a:pt x="37169" y="7530"/>
                </a:lnTo>
                <a:lnTo>
                  <a:pt x="36990" y="8426"/>
                </a:lnTo>
                <a:lnTo>
                  <a:pt x="36810" y="9263"/>
                </a:lnTo>
                <a:lnTo>
                  <a:pt x="36571" y="10099"/>
                </a:lnTo>
                <a:lnTo>
                  <a:pt x="36272" y="10936"/>
                </a:lnTo>
                <a:lnTo>
                  <a:pt x="35675" y="12250"/>
                </a:lnTo>
                <a:lnTo>
                  <a:pt x="34958" y="13505"/>
                </a:lnTo>
                <a:lnTo>
                  <a:pt x="34121" y="14760"/>
                </a:lnTo>
                <a:lnTo>
                  <a:pt x="33165" y="15836"/>
                </a:lnTo>
                <a:lnTo>
                  <a:pt x="32149" y="16911"/>
                </a:lnTo>
                <a:lnTo>
                  <a:pt x="31014" y="17867"/>
                </a:lnTo>
                <a:lnTo>
                  <a:pt x="29819" y="18704"/>
                </a:lnTo>
                <a:lnTo>
                  <a:pt x="28564" y="19421"/>
                </a:lnTo>
                <a:lnTo>
                  <a:pt x="27309" y="19959"/>
                </a:lnTo>
                <a:lnTo>
                  <a:pt x="25995" y="20437"/>
                </a:lnTo>
                <a:lnTo>
                  <a:pt x="24680" y="20795"/>
                </a:lnTo>
                <a:lnTo>
                  <a:pt x="23365" y="21034"/>
                </a:lnTo>
                <a:lnTo>
                  <a:pt x="21991" y="21214"/>
                </a:lnTo>
                <a:lnTo>
                  <a:pt x="20617" y="21273"/>
                </a:lnTo>
                <a:lnTo>
                  <a:pt x="19242" y="21273"/>
                </a:lnTo>
                <a:lnTo>
                  <a:pt x="17808" y="21154"/>
                </a:lnTo>
                <a:lnTo>
                  <a:pt x="16434" y="20975"/>
                </a:lnTo>
                <a:lnTo>
                  <a:pt x="15119" y="20676"/>
                </a:lnTo>
                <a:lnTo>
                  <a:pt x="13745" y="20317"/>
                </a:lnTo>
                <a:lnTo>
                  <a:pt x="12430" y="19839"/>
                </a:lnTo>
                <a:lnTo>
                  <a:pt x="11175" y="19361"/>
                </a:lnTo>
                <a:lnTo>
                  <a:pt x="9920" y="18764"/>
                </a:lnTo>
                <a:lnTo>
                  <a:pt x="8785" y="18047"/>
                </a:lnTo>
                <a:lnTo>
                  <a:pt x="7650" y="17330"/>
                </a:lnTo>
                <a:lnTo>
                  <a:pt x="6514" y="16433"/>
                </a:lnTo>
                <a:lnTo>
                  <a:pt x="5439" y="15477"/>
                </a:lnTo>
                <a:lnTo>
                  <a:pt x="4483" y="14402"/>
                </a:lnTo>
                <a:lnTo>
                  <a:pt x="3646" y="13266"/>
                </a:lnTo>
                <a:lnTo>
                  <a:pt x="2869" y="12071"/>
                </a:lnTo>
                <a:lnTo>
                  <a:pt x="2212" y="10816"/>
                </a:lnTo>
                <a:lnTo>
                  <a:pt x="1674" y="9502"/>
                </a:lnTo>
                <a:lnTo>
                  <a:pt x="1136" y="8187"/>
                </a:lnTo>
                <a:lnTo>
                  <a:pt x="838" y="6813"/>
                </a:lnTo>
                <a:lnTo>
                  <a:pt x="599" y="5976"/>
                </a:lnTo>
                <a:lnTo>
                  <a:pt x="479" y="5737"/>
                </a:lnTo>
                <a:lnTo>
                  <a:pt x="359" y="5618"/>
                </a:lnTo>
                <a:lnTo>
                  <a:pt x="180" y="5677"/>
                </a:lnTo>
                <a:lnTo>
                  <a:pt x="120" y="5797"/>
                </a:lnTo>
                <a:lnTo>
                  <a:pt x="61" y="6036"/>
                </a:lnTo>
                <a:lnTo>
                  <a:pt x="1" y="6275"/>
                </a:lnTo>
                <a:lnTo>
                  <a:pt x="61" y="6813"/>
                </a:lnTo>
                <a:lnTo>
                  <a:pt x="120" y="7231"/>
                </a:lnTo>
                <a:lnTo>
                  <a:pt x="240" y="8068"/>
                </a:lnTo>
                <a:lnTo>
                  <a:pt x="419" y="8844"/>
                </a:lnTo>
                <a:lnTo>
                  <a:pt x="658" y="9681"/>
                </a:lnTo>
                <a:lnTo>
                  <a:pt x="957" y="10458"/>
                </a:lnTo>
                <a:lnTo>
                  <a:pt x="1316" y="11175"/>
                </a:lnTo>
                <a:lnTo>
                  <a:pt x="1674" y="11952"/>
                </a:lnTo>
                <a:lnTo>
                  <a:pt x="2092" y="12669"/>
                </a:lnTo>
                <a:lnTo>
                  <a:pt x="2570" y="13386"/>
                </a:lnTo>
                <a:lnTo>
                  <a:pt x="3467" y="14581"/>
                </a:lnTo>
                <a:lnTo>
                  <a:pt x="4483" y="15776"/>
                </a:lnTo>
                <a:lnTo>
                  <a:pt x="5618" y="16852"/>
                </a:lnTo>
                <a:lnTo>
                  <a:pt x="6813" y="17808"/>
                </a:lnTo>
                <a:lnTo>
                  <a:pt x="8068" y="18704"/>
                </a:lnTo>
                <a:lnTo>
                  <a:pt x="9442" y="19481"/>
                </a:lnTo>
                <a:lnTo>
                  <a:pt x="10817" y="20198"/>
                </a:lnTo>
                <a:lnTo>
                  <a:pt x="12311" y="20795"/>
                </a:lnTo>
                <a:lnTo>
                  <a:pt x="13804" y="21273"/>
                </a:lnTo>
                <a:lnTo>
                  <a:pt x="15298" y="21692"/>
                </a:lnTo>
                <a:lnTo>
                  <a:pt x="16852" y="21991"/>
                </a:lnTo>
                <a:lnTo>
                  <a:pt x="18406" y="22170"/>
                </a:lnTo>
                <a:lnTo>
                  <a:pt x="19959" y="22230"/>
                </a:lnTo>
                <a:lnTo>
                  <a:pt x="21513" y="22170"/>
                </a:lnTo>
                <a:lnTo>
                  <a:pt x="23067" y="22050"/>
                </a:lnTo>
                <a:lnTo>
                  <a:pt x="24560" y="21751"/>
                </a:lnTo>
                <a:lnTo>
                  <a:pt x="25457" y="21572"/>
                </a:lnTo>
                <a:lnTo>
                  <a:pt x="26293" y="21333"/>
                </a:lnTo>
                <a:lnTo>
                  <a:pt x="27130" y="20975"/>
                </a:lnTo>
                <a:lnTo>
                  <a:pt x="27966" y="20676"/>
                </a:lnTo>
                <a:lnTo>
                  <a:pt x="28743" y="20258"/>
                </a:lnTo>
                <a:lnTo>
                  <a:pt x="29460" y="19839"/>
                </a:lnTo>
                <a:lnTo>
                  <a:pt x="30237" y="19361"/>
                </a:lnTo>
                <a:lnTo>
                  <a:pt x="30894" y="18823"/>
                </a:lnTo>
                <a:lnTo>
                  <a:pt x="31612" y="18286"/>
                </a:lnTo>
                <a:lnTo>
                  <a:pt x="32209" y="17748"/>
                </a:lnTo>
                <a:lnTo>
                  <a:pt x="32866" y="17150"/>
                </a:lnTo>
                <a:lnTo>
                  <a:pt x="33404" y="16493"/>
                </a:lnTo>
                <a:lnTo>
                  <a:pt x="34002" y="15836"/>
                </a:lnTo>
                <a:lnTo>
                  <a:pt x="34480" y="15178"/>
                </a:lnTo>
                <a:lnTo>
                  <a:pt x="35018" y="14461"/>
                </a:lnTo>
                <a:lnTo>
                  <a:pt x="35436" y="13744"/>
                </a:lnTo>
                <a:lnTo>
                  <a:pt x="35914" y="12967"/>
                </a:lnTo>
                <a:lnTo>
                  <a:pt x="36272" y="12191"/>
                </a:lnTo>
                <a:lnTo>
                  <a:pt x="36631" y="11414"/>
                </a:lnTo>
                <a:lnTo>
                  <a:pt x="36930" y="10577"/>
                </a:lnTo>
                <a:lnTo>
                  <a:pt x="37229" y="9741"/>
                </a:lnTo>
                <a:lnTo>
                  <a:pt x="37468" y="8904"/>
                </a:lnTo>
                <a:lnTo>
                  <a:pt x="37707" y="8068"/>
                </a:lnTo>
                <a:lnTo>
                  <a:pt x="37886" y="7231"/>
                </a:lnTo>
                <a:lnTo>
                  <a:pt x="38005" y="6394"/>
                </a:lnTo>
                <a:lnTo>
                  <a:pt x="38125" y="5498"/>
                </a:lnTo>
                <a:lnTo>
                  <a:pt x="38185" y="4602"/>
                </a:lnTo>
                <a:lnTo>
                  <a:pt x="38185" y="3765"/>
                </a:lnTo>
                <a:lnTo>
                  <a:pt x="38125" y="2869"/>
                </a:lnTo>
                <a:lnTo>
                  <a:pt x="38065" y="1973"/>
                </a:lnTo>
                <a:lnTo>
                  <a:pt x="37946" y="1136"/>
                </a:lnTo>
                <a:lnTo>
                  <a:pt x="37826" y="240"/>
                </a:lnTo>
                <a:lnTo>
                  <a:pt x="37707" y="60"/>
                </a:lnTo>
                <a:lnTo>
                  <a:pt x="37587" y="1"/>
                </a:lnTo>
                <a:close/>
              </a:path>
            </a:pathLst>
          </a:custGeom>
          <a:solidFill>
            <a:srgbClr val="CDC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258" name="Google Shape;258;p10"/>
          <p:cNvSpPr/>
          <p:nvPr/>
        </p:nvSpPr>
        <p:spPr>
          <a:xfrm rot="-5506848">
            <a:off x="8197826" y="3625742"/>
            <a:ext cx="179267" cy="193412"/>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CDC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0"/>
          <p:cNvSpPr/>
          <p:nvPr/>
        </p:nvSpPr>
        <p:spPr>
          <a:xfrm rot="-10292983">
            <a:off x="8081725" y="3802439"/>
            <a:ext cx="215214" cy="232195"/>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CDCF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60"/>
        <p:cNvGrpSpPr/>
        <p:nvPr/>
      </p:nvGrpSpPr>
      <p:grpSpPr>
        <a:xfrm>
          <a:off x="0" y="0"/>
          <a:ext cx="0" cy="0"/>
          <a:chOff x="0" y="0"/>
          <a:chExt cx="0" cy="0"/>
        </a:xfrm>
      </p:grpSpPr>
      <p:sp>
        <p:nvSpPr>
          <p:cNvPr id="261" name="Google Shape;261;p11"/>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
        <p:nvSpPr>
          <p:cNvPr id="262" name="Google Shape;262;p11"/>
          <p:cNvSpPr/>
          <p:nvPr/>
        </p:nvSpPr>
        <p:spPr>
          <a:xfrm rot="-6974255">
            <a:off x="8132622" y="3724110"/>
            <a:ext cx="213588" cy="281025"/>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96B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11"/>
          <p:cNvSpPr/>
          <p:nvPr/>
        </p:nvSpPr>
        <p:spPr>
          <a:xfrm>
            <a:off x="2732253" y="-212411"/>
            <a:ext cx="781013" cy="790965"/>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A1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11"/>
          <p:cNvSpPr/>
          <p:nvPr/>
        </p:nvSpPr>
        <p:spPr>
          <a:xfrm>
            <a:off x="2837180" y="12190"/>
            <a:ext cx="337444" cy="341744"/>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rot="4358823">
            <a:off x="3941098" y="4889269"/>
            <a:ext cx="375550" cy="380336"/>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AAED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rot="1151692">
            <a:off x="8434472" y="4226868"/>
            <a:ext cx="357870" cy="362297"/>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rot="-10153158">
            <a:off x="4729339" y="4449252"/>
            <a:ext cx="717468" cy="532972"/>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1"/>
          <p:cNvSpPr/>
          <p:nvPr/>
        </p:nvSpPr>
        <p:spPr>
          <a:xfrm rot="943073">
            <a:off x="4813520" y="4340916"/>
            <a:ext cx="375504" cy="340343"/>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1"/>
          <p:cNvSpPr/>
          <p:nvPr/>
        </p:nvSpPr>
        <p:spPr>
          <a:xfrm rot="-6648331">
            <a:off x="8563948" y="1186838"/>
            <a:ext cx="742053" cy="609292"/>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11"/>
          <p:cNvSpPr/>
          <p:nvPr/>
        </p:nvSpPr>
        <p:spPr>
          <a:xfrm rot="2711984">
            <a:off x="4808509" y="-109436"/>
            <a:ext cx="799096" cy="593523"/>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AAED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11"/>
          <p:cNvSpPr/>
          <p:nvPr/>
        </p:nvSpPr>
        <p:spPr>
          <a:xfrm>
            <a:off x="6790083" y="4541690"/>
            <a:ext cx="781013" cy="790965"/>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A10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1"/>
          <p:cNvSpPr/>
          <p:nvPr/>
        </p:nvSpPr>
        <p:spPr>
          <a:xfrm rot="-5990705">
            <a:off x="8271773" y="2605766"/>
            <a:ext cx="663539" cy="601272"/>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11"/>
          <p:cNvSpPr/>
          <p:nvPr/>
        </p:nvSpPr>
        <p:spPr>
          <a:xfrm rot="-4782675">
            <a:off x="8259070" y="2656361"/>
            <a:ext cx="337456" cy="341755"/>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11"/>
          <p:cNvSpPr/>
          <p:nvPr/>
        </p:nvSpPr>
        <p:spPr>
          <a:xfrm>
            <a:off x="1059765" y="251069"/>
            <a:ext cx="375578" cy="384506"/>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96B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1"/>
          <p:cNvSpPr/>
          <p:nvPr/>
        </p:nvSpPr>
        <p:spPr>
          <a:xfrm>
            <a:off x="7199212" y="126020"/>
            <a:ext cx="780996" cy="813747"/>
          </a:xfrm>
          <a:custGeom>
            <a:avLst/>
            <a:gdLst/>
            <a:ahLst/>
            <a:cxnLst/>
            <a:rect l="l" t="t" r="r" b="b"/>
            <a:pathLst>
              <a:path w="19959" h="20796" extrusionOk="0">
                <a:moveTo>
                  <a:pt x="9801" y="1"/>
                </a:moveTo>
                <a:lnTo>
                  <a:pt x="8785" y="60"/>
                </a:lnTo>
                <a:lnTo>
                  <a:pt x="7769" y="240"/>
                </a:lnTo>
                <a:lnTo>
                  <a:pt x="6753" y="538"/>
                </a:lnTo>
                <a:lnTo>
                  <a:pt x="5797" y="957"/>
                </a:lnTo>
                <a:lnTo>
                  <a:pt x="4901" y="1495"/>
                </a:lnTo>
                <a:lnTo>
                  <a:pt x="4004" y="2152"/>
                </a:lnTo>
                <a:lnTo>
                  <a:pt x="3347" y="2809"/>
                </a:lnTo>
                <a:lnTo>
                  <a:pt x="2630" y="3586"/>
                </a:lnTo>
                <a:lnTo>
                  <a:pt x="2032" y="4482"/>
                </a:lnTo>
                <a:lnTo>
                  <a:pt x="1435" y="5379"/>
                </a:lnTo>
                <a:lnTo>
                  <a:pt x="957" y="6335"/>
                </a:lnTo>
                <a:lnTo>
                  <a:pt x="538" y="7351"/>
                </a:lnTo>
                <a:lnTo>
                  <a:pt x="240" y="8307"/>
                </a:lnTo>
                <a:lnTo>
                  <a:pt x="60" y="9263"/>
                </a:lnTo>
                <a:lnTo>
                  <a:pt x="1" y="9860"/>
                </a:lnTo>
                <a:lnTo>
                  <a:pt x="60" y="10458"/>
                </a:lnTo>
                <a:lnTo>
                  <a:pt x="120" y="10936"/>
                </a:lnTo>
                <a:lnTo>
                  <a:pt x="240" y="11474"/>
                </a:lnTo>
                <a:lnTo>
                  <a:pt x="598" y="12489"/>
                </a:lnTo>
                <a:lnTo>
                  <a:pt x="957" y="13565"/>
                </a:lnTo>
                <a:lnTo>
                  <a:pt x="1076" y="13924"/>
                </a:lnTo>
                <a:lnTo>
                  <a:pt x="1136" y="14342"/>
                </a:lnTo>
                <a:lnTo>
                  <a:pt x="1136" y="15059"/>
                </a:lnTo>
                <a:lnTo>
                  <a:pt x="1136" y="15836"/>
                </a:lnTo>
                <a:lnTo>
                  <a:pt x="1196" y="16613"/>
                </a:lnTo>
                <a:lnTo>
                  <a:pt x="1375" y="17270"/>
                </a:lnTo>
                <a:lnTo>
                  <a:pt x="1554" y="17808"/>
                </a:lnTo>
                <a:lnTo>
                  <a:pt x="1734" y="18286"/>
                </a:lnTo>
                <a:lnTo>
                  <a:pt x="2032" y="18764"/>
                </a:lnTo>
                <a:lnTo>
                  <a:pt x="2331" y="19122"/>
                </a:lnTo>
                <a:lnTo>
                  <a:pt x="2690" y="19481"/>
                </a:lnTo>
                <a:lnTo>
                  <a:pt x="3048" y="19780"/>
                </a:lnTo>
                <a:lnTo>
                  <a:pt x="3466" y="20019"/>
                </a:lnTo>
                <a:lnTo>
                  <a:pt x="3885" y="20258"/>
                </a:lnTo>
                <a:lnTo>
                  <a:pt x="4363" y="20437"/>
                </a:lnTo>
                <a:lnTo>
                  <a:pt x="4841" y="20556"/>
                </a:lnTo>
                <a:lnTo>
                  <a:pt x="5319" y="20676"/>
                </a:lnTo>
                <a:lnTo>
                  <a:pt x="6335" y="20795"/>
                </a:lnTo>
                <a:lnTo>
                  <a:pt x="7410" y="20736"/>
                </a:lnTo>
                <a:lnTo>
                  <a:pt x="8546" y="20616"/>
                </a:lnTo>
                <a:lnTo>
                  <a:pt x="9681" y="20317"/>
                </a:lnTo>
                <a:lnTo>
                  <a:pt x="10757" y="20019"/>
                </a:lnTo>
                <a:lnTo>
                  <a:pt x="11832" y="19600"/>
                </a:lnTo>
                <a:lnTo>
                  <a:pt x="12848" y="19122"/>
                </a:lnTo>
                <a:lnTo>
                  <a:pt x="13744" y="18585"/>
                </a:lnTo>
                <a:lnTo>
                  <a:pt x="14521" y="17987"/>
                </a:lnTo>
                <a:lnTo>
                  <a:pt x="15238" y="17389"/>
                </a:lnTo>
                <a:lnTo>
                  <a:pt x="15896" y="16792"/>
                </a:lnTo>
                <a:lnTo>
                  <a:pt x="16613" y="16194"/>
                </a:lnTo>
                <a:lnTo>
                  <a:pt x="17270" y="15597"/>
                </a:lnTo>
                <a:lnTo>
                  <a:pt x="17867" y="14999"/>
                </a:lnTo>
                <a:lnTo>
                  <a:pt x="18465" y="14402"/>
                </a:lnTo>
                <a:lnTo>
                  <a:pt x="18943" y="13685"/>
                </a:lnTo>
                <a:lnTo>
                  <a:pt x="19361" y="12908"/>
                </a:lnTo>
                <a:lnTo>
                  <a:pt x="19541" y="12430"/>
                </a:lnTo>
                <a:lnTo>
                  <a:pt x="19660" y="11952"/>
                </a:lnTo>
                <a:lnTo>
                  <a:pt x="19839" y="11055"/>
                </a:lnTo>
                <a:lnTo>
                  <a:pt x="19959" y="10099"/>
                </a:lnTo>
                <a:lnTo>
                  <a:pt x="19899" y="9203"/>
                </a:lnTo>
                <a:lnTo>
                  <a:pt x="19780" y="8247"/>
                </a:lnTo>
                <a:lnTo>
                  <a:pt x="19600" y="7351"/>
                </a:lnTo>
                <a:lnTo>
                  <a:pt x="19302" y="6454"/>
                </a:lnTo>
                <a:lnTo>
                  <a:pt x="18943" y="5618"/>
                </a:lnTo>
                <a:lnTo>
                  <a:pt x="18465" y="4781"/>
                </a:lnTo>
                <a:lnTo>
                  <a:pt x="17867" y="3945"/>
                </a:lnTo>
                <a:lnTo>
                  <a:pt x="17150" y="3108"/>
                </a:lnTo>
                <a:lnTo>
                  <a:pt x="16374" y="2391"/>
                </a:lnTo>
                <a:lnTo>
                  <a:pt x="15537" y="1793"/>
                </a:lnTo>
                <a:lnTo>
                  <a:pt x="14700" y="1256"/>
                </a:lnTo>
                <a:lnTo>
                  <a:pt x="13744" y="777"/>
                </a:lnTo>
                <a:lnTo>
                  <a:pt x="12788" y="419"/>
                </a:lnTo>
                <a:lnTo>
                  <a:pt x="11772" y="180"/>
                </a:lnTo>
                <a:lnTo>
                  <a:pt x="10816" y="1"/>
                </a:lnTo>
                <a:close/>
              </a:path>
            </a:pathLst>
          </a:custGeom>
          <a:solidFill>
            <a:srgbClr val="FF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11"/>
          <p:cNvSpPr/>
          <p:nvPr/>
        </p:nvSpPr>
        <p:spPr>
          <a:xfrm rot="3741390">
            <a:off x="7203695" y="-76352"/>
            <a:ext cx="440145" cy="450608"/>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11"/>
          <p:cNvSpPr/>
          <p:nvPr/>
        </p:nvSpPr>
        <p:spPr>
          <a:xfrm>
            <a:off x="-174209" y="985454"/>
            <a:ext cx="910004" cy="824609"/>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11"/>
          <p:cNvSpPr/>
          <p:nvPr/>
        </p:nvSpPr>
        <p:spPr>
          <a:xfrm>
            <a:off x="307522" y="1536823"/>
            <a:ext cx="337444" cy="341744"/>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11"/>
          <p:cNvSpPr/>
          <p:nvPr/>
        </p:nvSpPr>
        <p:spPr>
          <a:xfrm rot="10592571">
            <a:off x="1931803" y="4671974"/>
            <a:ext cx="876846" cy="651353"/>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D0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11"/>
          <p:cNvSpPr/>
          <p:nvPr/>
        </p:nvSpPr>
        <p:spPr>
          <a:xfrm rot="-7924689">
            <a:off x="127751" y="2727519"/>
            <a:ext cx="676415" cy="502513"/>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AAED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11"/>
          <p:cNvSpPr/>
          <p:nvPr/>
        </p:nvSpPr>
        <p:spPr>
          <a:xfrm rot="-1232342">
            <a:off x="584556" y="2630487"/>
            <a:ext cx="274505" cy="281030"/>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11"/>
          <p:cNvSpPr/>
          <p:nvPr/>
        </p:nvSpPr>
        <p:spPr>
          <a:xfrm rot="5968943">
            <a:off x="379973" y="3976490"/>
            <a:ext cx="663471" cy="671935"/>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7B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1"/>
          <p:cNvSpPr/>
          <p:nvPr/>
        </p:nvSpPr>
        <p:spPr>
          <a:xfrm rot="1319053">
            <a:off x="-51439" y="1007787"/>
            <a:ext cx="601219" cy="941593"/>
          </a:xfrm>
          <a:custGeom>
            <a:avLst/>
            <a:gdLst/>
            <a:ahLst/>
            <a:cxnLst/>
            <a:rect l="l" t="t" r="r" b="b"/>
            <a:pathLst>
              <a:path w="27548" h="43144" extrusionOk="0">
                <a:moveTo>
                  <a:pt x="16075" y="657"/>
                </a:moveTo>
                <a:lnTo>
                  <a:pt x="16135" y="896"/>
                </a:lnTo>
                <a:lnTo>
                  <a:pt x="15477" y="777"/>
                </a:lnTo>
                <a:lnTo>
                  <a:pt x="16075" y="657"/>
                </a:lnTo>
                <a:close/>
                <a:moveTo>
                  <a:pt x="8068" y="9322"/>
                </a:moveTo>
                <a:lnTo>
                  <a:pt x="7829" y="9382"/>
                </a:lnTo>
                <a:lnTo>
                  <a:pt x="7649" y="9441"/>
                </a:lnTo>
                <a:lnTo>
                  <a:pt x="7590" y="9621"/>
                </a:lnTo>
                <a:lnTo>
                  <a:pt x="7590" y="9740"/>
                </a:lnTo>
                <a:lnTo>
                  <a:pt x="7590" y="9919"/>
                </a:lnTo>
                <a:lnTo>
                  <a:pt x="7709" y="10039"/>
                </a:lnTo>
                <a:lnTo>
                  <a:pt x="7829" y="10099"/>
                </a:lnTo>
                <a:lnTo>
                  <a:pt x="8008" y="10039"/>
                </a:lnTo>
                <a:lnTo>
                  <a:pt x="8127" y="9979"/>
                </a:lnTo>
                <a:lnTo>
                  <a:pt x="8247" y="9860"/>
                </a:lnTo>
                <a:lnTo>
                  <a:pt x="8366" y="9621"/>
                </a:lnTo>
                <a:lnTo>
                  <a:pt x="8366" y="9501"/>
                </a:lnTo>
                <a:lnTo>
                  <a:pt x="8366" y="9382"/>
                </a:lnTo>
                <a:lnTo>
                  <a:pt x="8247" y="9322"/>
                </a:lnTo>
                <a:close/>
                <a:moveTo>
                  <a:pt x="6992" y="12369"/>
                </a:moveTo>
                <a:lnTo>
                  <a:pt x="6872" y="12429"/>
                </a:lnTo>
                <a:lnTo>
                  <a:pt x="6693" y="12489"/>
                </a:lnTo>
                <a:lnTo>
                  <a:pt x="6633" y="12608"/>
                </a:lnTo>
                <a:lnTo>
                  <a:pt x="6574" y="12788"/>
                </a:lnTo>
                <a:lnTo>
                  <a:pt x="6574" y="12967"/>
                </a:lnTo>
                <a:lnTo>
                  <a:pt x="6574" y="13086"/>
                </a:lnTo>
                <a:lnTo>
                  <a:pt x="6693" y="13146"/>
                </a:lnTo>
                <a:lnTo>
                  <a:pt x="6872" y="13206"/>
                </a:lnTo>
                <a:lnTo>
                  <a:pt x="6992" y="13146"/>
                </a:lnTo>
                <a:lnTo>
                  <a:pt x="7171" y="13086"/>
                </a:lnTo>
                <a:lnTo>
                  <a:pt x="7231" y="12967"/>
                </a:lnTo>
                <a:lnTo>
                  <a:pt x="7291" y="12788"/>
                </a:lnTo>
                <a:lnTo>
                  <a:pt x="7291" y="12608"/>
                </a:lnTo>
                <a:lnTo>
                  <a:pt x="7291" y="12489"/>
                </a:lnTo>
                <a:lnTo>
                  <a:pt x="7171" y="12429"/>
                </a:lnTo>
                <a:lnTo>
                  <a:pt x="6992" y="12369"/>
                </a:lnTo>
                <a:close/>
                <a:moveTo>
                  <a:pt x="4124" y="12847"/>
                </a:moveTo>
                <a:lnTo>
                  <a:pt x="3944" y="12967"/>
                </a:lnTo>
                <a:lnTo>
                  <a:pt x="3885" y="13086"/>
                </a:lnTo>
                <a:lnTo>
                  <a:pt x="3765" y="13266"/>
                </a:lnTo>
                <a:lnTo>
                  <a:pt x="3705" y="13445"/>
                </a:lnTo>
                <a:lnTo>
                  <a:pt x="3705" y="13624"/>
                </a:lnTo>
                <a:lnTo>
                  <a:pt x="3765" y="13744"/>
                </a:lnTo>
                <a:lnTo>
                  <a:pt x="3885" y="13863"/>
                </a:lnTo>
                <a:lnTo>
                  <a:pt x="4303" y="13863"/>
                </a:lnTo>
                <a:lnTo>
                  <a:pt x="4482" y="13744"/>
                </a:lnTo>
                <a:lnTo>
                  <a:pt x="4602" y="13564"/>
                </a:lnTo>
                <a:lnTo>
                  <a:pt x="4662" y="13385"/>
                </a:lnTo>
                <a:lnTo>
                  <a:pt x="4662" y="13146"/>
                </a:lnTo>
                <a:lnTo>
                  <a:pt x="4542" y="12967"/>
                </a:lnTo>
                <a:lnTo>
                  <a:pt x="4363" y="12847"/>
                </a:lnTo>
                <a:close/>
                <a:moveTo>
                  <a:pt x="8127" y="14819"/>
                </a:moveTo>
                <a:lnTo>
                  <a:pt x="7948" y="14999"/>
                </a:lnTo>
                <a:lnTo>
                  <a:pt x="7948" y="15178"/>
                </a:lnTo>
                <a:lnTo>
                  <a:pt x="7948" y="15596"/>
                </a:lnTo>
                <a:lnTo>
                  <a:pt x="7948" y="15835"/>
                </a:lnTo>
                <a:lnTo>
                  <a:pt x="8008" y="15955"/>
                </a:lnTo>
                <a:lnTo>
                  <a:pt x="8068" y="16074"/>
                </a:lnTo>
                <a:lnTo>
                  <a:pt x="8187" y="16014"/>
                </a:lnTo>
                <a:lnTo>
                  <a:pt x="8366" y="15835"/>
                </a:lnTo>
                <a:lnTo>
                  <a:pt x="8486" y="15596"/>
                </a:lnTo>
                <a:lnTo>
                  <a:pt x="8546" y="15357"/>
                </a:lnTo>
                <a:lnTo>
                  <a:pt x="8486" y="15118"/>
                </a:lnTo>
                <a:lnTo>
                  <a:pt x="8426" y="14939"/>
                </a:lnTo>
                <a:lnTo>
                  <a:pt x="8307" y="14819"/>
                </a:lnTo>
                <a:close/>
                <a:moveTo>
                  <a:pt x="5259" y="15417"/>
                </a:moveTo>
                <a:lnTo>
                  <a:pt x="5020" y="15477"/>
                </a:lnTo>
                <a:lnTo>
                  <a:pt x="4841" y="15656"/>
                </a:lnTo>
                <a:lnTo>
                  <a:pt x="4662" y="15895"/>
                </a:lnTo>
                <a:lnTo>
                  <a:pt x="4602" y="16194"/>
                </a:lnTo>
                <a:lnTo>
                  <a:pt x="4542" y="16433"/>
                </a:lnTo>
                <a:lnTo>
                  <a:pt x="4662" y="16672"/>
                </a:lnTo>
                <a:lnTo>
                  <a:pt x="4841" y="16791"/>
                </a:lnTo>
                <a:lnTo>
                  <a:pt x="4901" y="16851"/>
                </a:lnTo>
                <a:lnTo>
                  <a:pt x="5020" y="16851"/>
                </a:lnTo>
                <a:lnTo>
                  <a:pt x="5259" y="16731"/>
                </a:lnTo>
                <a:lnTo>
                  <a:pt x="5438" y="16552"/>
                </a:lnTo>
                <a:lnTo>
                  <a:pt x="5618" y="16313"/>
                </a:lnTo>
                <a:lnTo>
                  <a:pt x="5737" y="16074"/>
                </a:lnTo>
                <a:lnTo>
                  <a:pt x="5737" y="15775"/>
                </a:lnTo>
                <a:lnTo>
                  <a:pt x="5677" y="15596"/>
                </a:lnTo>
                <a:lnTo>
                  <a:pt x="5558" y="15477"/>
                </a:lnTo>
                <a:lnTo>
                  <a:pt x="5498" y="15417"/>
                </a:lnTo>
                <a:close/>
                <a:moveTo>
                  <a:pt x="7171" y="18166"/>
                </a:moveTo>
                <a:lnTo>
                  <a:pt x="6992" y="18225"/>
                </a:lnTo>
                <a:lnTo>
                  <a:pt x="6872" y="18345"/>
                </a:lnTo>
                <a:lnTo>
                  <a:pt x="6813" y="18524"/>
                </a:lnTo>
                <a:lnTo>
                  <a:pt x="6813" y="18703"/>
                </a:lnTo>
                <a:lnTo>
                  <a:pt x="6813" y="18883"/>
                </a:lnTo>
                <a:lnTo>
                  <a:pt x="6872" y="19002"/>
                </a:lnTo>
                <a:lnTo>
                  <a:pt x="6992" y="19122"/>
                </a:lnTo>
                <a:lnTo>
                  <a:pt x="7171" y="19122"/>
                </a:lnTo>
                <a:lnTo>
                  <a:pt x="7351" y="19062"/>
                </a:lnTo>
                <a:lnTo>
                  <a:pt x="7470" y="18942"/>
                </a:lnTo>
                <a:lnTo>
                  <a:pt x="7530" y="18763"/>
                </a:lnTo>
                <a:lnTo>
                  <a:pt x="7530" y="18584"/>
                </a:lnTo>
                <a:lnTo>
                  <a:pt x="7530" y="18405"/>
                </a:lnTo>
                <a:lnTo>
                  <a:pt x="7470" y="18285"/>
                </a:lnTo>
                <a:lnTo>
                  <a:pt x="7351" y="18166"/>
                </a:lnTo>
                <a:close/>
                <a:moveTo>
                  <a:pt x="4064" y="18763"/>
                </a:moveTo>
                <a:lnTo>
                  <a:pt x="3885" y="18883"/>
                </a:lnTo>
                <a:lnTo>
                  <a:pt x="3705" y="19002"/>
                </a:lnTo>
                <a:lnTo>
                  <a:pt x="3586" y="19181"/>
                </a:lnTo>
                <a:lnTo>
                  <a:pt x="3586" y="19420"/>
                </a:lnTo>
                <a:lnTo>
                  <a:pt x="3705" y="19659"/>
                </a:lnTo>
                <a:lnTo>
                  <a:pt x="3825" y="19779"/>
                </a:lnTo>
                <a:lnTo>
                  <a:pt x="4004" y="19839"/>
                </a:lnTo>
                <a:lnTo>
                  <a:pt x="4183" y="19839"/>
                </a:lnTo>
                <a:lnTo>
                  <a:pt x="4303" y="19719"/>
                </a:lnTo>
                <a:lnTo>
                  <a:pt x="4423" y="19600"/>
                </a:lnTo>
                <a:lnTo>
                  <a:pt x="4542" y="19420"/>
                </a:lnTo>
                <a:lnTo>
                  <a:pt x="4542" y="19241"/>
                </a:lnTo>
                <a:lnTo>
                  <a:pt x="4542" y="19062"/>
                </a:lnTo>
                <a:lnTo>
                  <a:pt x="4423" y="18823"/>
                </a:lnTo>
                <a:lnTo>
                  <a:pt x="4243" y="18763"/>
                </a:lnTo>
                <a:close/>
                <a:moveTo>
                  <a:pt x="7590" y="20855"/>
                </a:moveTo>
                <a:lnTo>
                  <a:pt x="7351" y="20914"/>
                </a:lnTo>
                <a:lnTo>
                  <a:pt x="7052" y="21094"/>
                </a:lnTo>
                <a:lnTo>
                  <a:pt x="6813" y="21333"/>
                </a:lnTo>
                <a:lnTo>
                  <a:pt x="6693" y="21572"/>
                </a:lnTo>
                <a:lnTo>
                  <a:pt x="6693" y="21751"/>
                </a:lnTo>
                <a:lnTo>
                  <a:pt x="6753" y="21930"/>
                </a:lnTo>
                <a:lnTo>
                  <a:pt x="6932" y="22050"/>
                </a:lnTo>
                <a:lnTo>
                  <a:pt x="7171" y="22109"/>
                </a:lnTo>
                <a:lnTo>
                  <a:pt x="7410" y="22050"/>
                </a:lnTo>
                <a:lnTo>
                  <a:pt x="7649" y="21930"/>
                </a:lnTo>
                <a:lnTo>
                  <a:pt x="7888" y="21691"/>
                </a:lnTo>
                <a:lnTo>
                  <a:pt x="8068" y="21333"/>
                </a:lnTo>
                <a:lnTo>
                  <a:pt x="8068" y="21094"/>
                </a:lnTo>
                <a:lnTo>
                  <a:pt x="8008" y="20914"/>
                </a:lnTo>
                <a:lnTo>
                  <a:pt x="7829" y="20855"/>
                </a:lnTo>
                <a:close/>
                <a:moveTo>
                  <a:pt x="3466" y="22169"/>
                </a:moveTo>
                <a:lnTo>
                  <a:pt x="3347" y="22229"/>
                </a:lnTo>
                <a:lnTo>
                  <a:pt x="3287" y="22348"/>
                </a:lnTo>
                <a:lnTo>
                  <a:pt x="3227" y="22528"/>
                </a:lnTo>
                <a:lnTo>
                  <a:pt x="3227" y="22707"/>
                </a:lnTo>
                <a:lnTo>
                  <a:pt x="3287" y="22826"/>
                </a:lnTo>
                <a:lnTo>
                  <a:pt x="3407" y="22946"/>
                </a:lnTo>
                <a:lnTo>
                  <a:pt x="3586" y="23006"/>
                </a:lnTo>
                <a:lnTo>
                  <a:pt x="3825" y="23006"/>
                </a:lnTo>
                <a:lnTo>
                  <a:pt x="3944" y="22886"/>
                </a:lnTo>
                <a:lnTo>
                  <a:pt x="4064" y="22767"/>
                </a:lnTo>
                <a:lnTo>
                  <a:pt x="4064" y="22647"/>
                </a:lnTo>
                <a:lnTo>
                  <a:pt x="4064" y="22528"/>
                </a:lnTo>
                <a:lnTo>
                  <a:pt x="4004" y="22348"/>
                </a:lnTo>
                <a:lnTo>
                  <a:pt x="3825" y="22229"/>
                </a:lnTo>
                <a:lnTo>
                  <a:pt x="3646" y="22169"/>
                </a:lnTo>
                <a:close/>
                <a:moveTo>
                  <a:pt x="5080" y="23424"/>
                </a:moveTo>
                <a:lnTo>
                  <a:pt x="4960" y="23484"/>
                </a:lnTo>
                <a:lnTo>
                  <a:pt x="4721" y="23723"/>
                </a:lnTo>
                <a:lnTo>
                  <a:pt x="4662" y="23902"/>
                </a:lnTo>
                <a:lnTo>
                  <a:pt x="4602" y="24022"/>
                </a:lnTo>
                <a:lnTo>
                  <a:pt x="4721" y="24141"/>
                </a:lnTo>
                <a:lnTo>
                  <a:pt x="5199" y="24141"/>
                </a:lnTo>
                <a:lnTo>
                  <a:pt x="5319" y="24081"/>
                </a:lnTo>
                <a:lnTo>
                  <a:pt x="5379" y="23962"/>
                </a:lnTo>
                <a:lnTo>
                  <a:pt x="5319" y="23842"/>
                </a:lnTo>
                <a:lnTo>
                  <a:pt x="5199" y="23544"/>
                </a:lnTo>
                <a:lnTo>
                  <a:pt x="5080" y="23424"/>
                </a:lnTo>
                <a:close/>
                <a:moveTo>
                  <a:pt x="9800" y="23424"/>
                </a:moveTo>
                <a:lnTo>
                  <a:pt x="9621" y="23484"/>
                </a:lnTo>
                <a:lnTo>
                  <a:pt x="9561" y="23544"/>
                </a:lnTo>
                <a:lnTo>
                  <a:pt x="9502" y="23723"/>
                </a:lnTo>
                <a:lnTo>
                  <a:pt x="9502" y="23902"/>
                </a:lnTo>
                <a:lnTo>
                  <a:pt x="9561" y="24081"/>
                </a:lnTo>
                <a:lnTo>
                  <a:pt x="9621" y="24201"/>
                </a:lnTo>
                <a:lnTo>
                  <a:pt x="9741" y="24261"/>
                </a:lnTo>
                <a:lnTo>
                  <a:pt x="10099" y="24261"/>
                </a:lnTo>
                <a:lnTo>
                  <a:pt x="10219" y="24201"/>
                </a:lnTo>
                <a:lnTo>
                  <a:pt x="10279" y="24022"/>
                </a:lnTo>
                <a:lnTo>
                  <a:pt x="10279" y="23842"/>
                </a:lnTo>
                <a:lnTo>
                  <a:pt x="10219" y="23723"/>
                </a:lnTo>
                <a:lnTo>
                  <a:pt x="10099" y="23544"/>
                </a:lnTo>
                <a:lnTo>
                  <a:pt x="9980" y="23424"/>
                </a:lnTo>
                <a:close/>
                <a:moveTo>
                  <a:pt x="3227" y="24978"/>
                </a:moveTo>
                <a:lnTo>
                  <a:pt x="3108" y="25097"/>
                </a:lnTo>
                <a:lnTo>
                  <a:pt x="2988" y="25276"/>
                </a:lnTo>
                <a:lnTo>
                  <a:pt x="2929" y="25456"/>
                </a:lnTo>
                <a:lnTo>
                  <a:pt x="2869" y="25635"/>
                </a:lnTo>
                <a:lnTo>
                  <a:pt x="2929" y="25814"/>
                </a:lnTo>
                <a:lnTo>
                  <a:pt x="3048" y="25934"/>
                </a:lnTo>
                <a:lnTo>
                  <a:pt x="3466" y="25934"/>
                </a:lnTo>
                <a:lnTo>
                  <a:pt x="3586" y="25814"/>
                </a:lnTo>
                <a:lnTo>
                  <a:pt x="3705" y="25635"/>
                </a:lnTo>
                <a:lnTo>
                  <a:pt x="3765" y="25456"/>
                </a:lnTo>
                <a:lnTo>
                  <a:pt x="3825" y="25276"/>
                </a:lnTo>
                <a:lnTo>
                  <a:pt x="3765" y="25097"/>
                </a:lnTo>
                <a:lnTo>
                  <a:pt x="3646" y="24978"/>
                </a:lnTo>
                <a:close/>
                <a:moveTo>
                  <a:pt x="6932" y="24858"/>
                </a:moveTo>
                <a:lnTo>
                  <a:pt x="6813" y="24918"/>
                </a:lnTo>
                <a:lnTo>
                  <a:pt x="6753" y="24978"/>
                </a:lnTo>
                <a:lnTo>
                  <a:pt x="6574" y="25276"/>
                </a:lnTo>
                <a:lnTo>
                  <a:pt x="6574" y="25456"/>
                </a:lnTo>
                <a:lnTo>
                  <a:pt x="6633" y="25635"/>
                </a:lnTo>
                <a:lnTo>
                  <a:pt x="6753" y="25874"/>
                </a:lnTo>
                <a:lnTo>
                  <a:pt x="6872" y="26053"/>
                </a:lnTo>
                <a:lnTo>
                  <a:pt x="6992" y="26173"/>
                </a:lnTo>
                <a:lnTo>
                  <a:pt x="7171" y="26233"/>
                </a:lnTo>
                <a:lnTo>
                  <a:pt x="7291" y="26233"/>
                </a:lnTo>
                <a:lnTo>
                  <a:pt x="7410" y="26053"/>
                </a:lnTo>
                <a:lnTo>
                  <a:pt x="7530" y="25814"/>
                </a:lnTo>
                <a:lnTo>
                  <a:pt x="7530" y="25515"/>
                </a:lnTo>
                <a:lnTo>
                  <a:pt x="7410" y="25276"/>
                </a:lnTo>
                <a:lnTo>
                  <a:pt x="7291" y="25037"/>
                </a:lnTo>
                <a:lnTo>
                  <a:pt x="7111" y="24918"/>
                </a:lnTo>
                <a:lnTo>
                  <a:pt x="6932" y="24858"/>
                </a:lnTo>
                <a:close/>
                <a:moveTo>
                  <a:pt x="10099" y="27368"/>
                </a:moveTo>
                <a:lnTo>
                  <a:pt x="9980" y="27428"/>
                </a:lnTo>
                <a:lnTo>
                  <a:pt x="9800" y="27667"/>
                </a:lnTo>
                <a:lnTo>
                  <a:pt x="9681" y="27906"/>
                </a:lnTo>
                <a:lnTo>
                  <a:pt x="9681" y="28145"/>
                </a:lnTo>
                <a:lnTo>
                  <a:pt x="9741" y="28204"/>
                </a:lnTo>
                <a:lnTo>
                  <a:pt x="9800" y="28264"/>
                </a:lnTo>
                <a:lnTo>
                  <a:pt x="9920" y="28324"/>
                </a:lnTo>
                <a:lnTo>
                  <a:pt x="10040" y="28264"/>
                </a:lnTo>
                <a:lnTo>
                  <a:pt x="10398" y="28204"/>
                </a:lnTo>
                <a:lnTo>
                  <a:pt x="10458" y="28145"/>
                </a:lnTo>
                <a:lnTo>
                  <a:pt x="10458" y="27906"/>
                </a:lnTo>
                <a:lnTo>
                  <a:pt x="10398" y="27667"/>
                </a:lnTo>
                <a:lnTo>
                  <a:pt x="10338" y="27487"/>
                </a:lnTo>
                <a:lnTo>
                  <a:pt x="10279" y="27368"/>
                </a:lnTo>
                <a:close/>
                <a:moveTo>
                  <a:pt x="7769" y="28563"/>
                </a:moveTo>
                <a:lnTo>
                  <a:pt x="7530" y="28623"/>
                </a:lnTo>
                <a:lnTo>
                  <a:pt x="7410" y="28683"/>
                </a:lnTo>
                <a:lnTo>
                  <a:pt x="7291" y="28862"/>
                </a:lnTo>
                <a:lnTo>
                  <a:pt x="7231" y="29041"/>
                </a:lnTo>
                <a:lnTo>
                  <a:pt x="7231" y="29220"/>
                </a:lnTo>
                <a:lnTo>
                  <a:pt x="7231" y="29400"/>
                </a:lnTo>
                <a:lnTo>
                  <a:pt x="7351" y="29459"/>
                </a:lnTo>
                <a:lnTo>
                  <a:pt x="7530" y="29519"/>
                </a:lnTo>
                <a:lnTo>
                  <a:pt x="7769" y="29459"/>
                </a:lnTo>
                <a:lnTo>
                  <a:pt x="7888" y="29400"/>
                </a:lnTo>
                <a:lnTo>
                  <a:pt x="8008" y="29220"/>
                </a:lnTo>
                <a:lnTo>
                  <a:pt x="8068" y="29041"/>
                </a:lnTo>
                <a:lnTo>
                  <a:pt x="8068" y="28862"/>
                </a:lnTo>
                <a:lnTo>
                  <a:pt x="8068" y="28683"/>
                </a:lnTo>
                <a:lnTo>
                  <a:pt x="7948" y="28623"/>
                </a:lnTo>
                <a:lnTo>
                  <a:pt x="7769" y="28563"/>
                </a:lnTo>
                <a:close/>
                <a:moveTo>
                  <a:pt x="4901" y="28563"/>
                </a:moveTo>
                <a:lnTo>
                  <a:pt x="4781" y="28683"/>
                </a:lnTo>
                <a:lnTo>
                  <a:pt x="4602" y="28802"/>
                </a:lnTo>
                <a:lnTo>
                  <a:pt x="4542" y="29041"/>
                </a:lnTo>
                <a:lnTo>
                  <a:pt x="4542" y="29280"/>
                </a:lnTo>
                <a:lnTo>
                  <a:pt x="4602" y="29519"/>
                </a:lnTo>
                <a:lnTo>
                  <a:pt x="4781" y="29639"/>
                </a:lnTo>
                <a:lnTo>
                  <a:pt x="4960" y="29698"/>
                </a:lnTo>
                <a:lnTo>
                  <a:pt x="5199" y="29698"/>
                </a:lnTo>
                <a:lnTo>
                  <a:pt x="5379" y="29579"/>
                </a:lnTo>
                <a:lnTo>
                  <a:pt x="5498" y="29400"/>
                </a:lnTo>
                <a:lnTo>
                  <a:pt x="5558" y="29161"/>
                </a:lnTo>
                <a:lnTo>
                  <a:pt x="5498" y="28922"/>
                </a:lnTo>
                <a:lnTo>
                  <a:pt x="5379" y="28802"/>
                </a:lnTo>
                <a:lnTo>
                  <a:pt x="5259" y="28683"/>
                </a:lnTo>
                <a:lnTo>
                  <a:pt x="5080" y="28623"/>
                </a:lnTo>
                <a:lnTo>
                  <a:pt x="4901" y="28563"/>
                </a:lnTo>
                <a:close/>
                <a:moveTo>
                  <a:pt x="2271" y="28742"/>
                </a:moveTo>
                <a:lnTo>
                  <a:pt x="2152" y="28802"/>
                </a:lnTo>
                <a:lnTo>
                  <a:pt x="1973" y="28981"/>
                </a:lnTo>
                <a:lnTo>
                  <a:pt x="1853" y="29161"/>
                </a:lnTo>
                <a:lnTo>
                  <a:pt x="1734" y="29340"/>
                </a:lnTo>
                <a:lnTo>
                  <a:pt x="1734" y="29519"/>
                </a:lnTo>
                <a:lnTo>
                  <a:pt x="1793" y="29698"/>
                </a:lnTo>
                <a:lnTo>
                  <a:pt x="1973" y="29758"/>
                </a:lnTo>
                <a:lnTo>
                  <a:pt x="2212" y="29758"/>
                </a:lnTo>
                <a:lnTo>
                  <a:pt x="2391" y="29698"/>
                </a:lnTo>
                <a:lnTo>
                  <a:pt x="2510" y="29579"/>
                </a:lnTo>
                <a:lnTo>
                  <a:pt x="2630" y="29340"/>
                </a:lnTo>
                <a:lnTo>
                  <a:pt x="2630" y="29161"/>
                </a:lnTo>
                <a:lnTo>
                  <a:pt x="2630" y="28981"/>
                </a:lnTo>
                <a:lnTo>
                  <a:pt x="2570" y="28802"/>
                </a:lnTo>
                <a:lnTo>
                  <a:pt x="2510" y="28742"/>
                </a:lnTo>
                <a:close/>
                <a:moveTo>
                  <a:pt x="10338" y="29459"/>
                </a:moveTo>
                <a:lnTo>
                  <a:pt x="10099" y="29519"/>
                </a:lnTo>
                <a:lnTo>
                  <a:pt x="9980" y="29698"/>
                </a:lnTo>
                <a:lnTo>
                  <a:pt x="9860" y="29937"/>
                </a:lnTo>
                <a:lnTo>
                  <a:pt x="9920" y="30117"/>
                </a:lnTo>
                <a:lnTo>
                  <a:pt x="9980" y="30236"/>
                </a:lnTo>
                <a:lnTo>
                  <a:pt x="10099" y="30356"/>
                </a:lnTo>
                <a:lnTo>
                  <a:pt x="10159" y="30535"/>
                </a:lnTo>
                <a:lnTo>
                  <a:pt x="10219" y="30595"/>
                </a:lnTo>
                <a:lnTo>
                  <a:pt x="10338" y="30535"/>
                </a:lnTo>
                <a:lnTo>
                  <a:pt x="10458" y="30475"/>
                </a:lnTo>
                <a:lnTo>
                  <a:pt x="10577" y="30236"/>
                </a:lnTo>
                <a:lnTo>
                  <a:pt x="10697" y="29997"/>
                </a:lnTo>
                <a:lnTo>
                  <a:pt x="10637" y="29639"/>
                </a:lnTo>
                <a:lnTo>
                  <a:pt x="10577" y="29519"/>
                </a:lnTo>
                <a:lnTo>
                  <a:pt x="10518" y="29459"/>
                </a:lnTo>
                <a:close/>
                <a:moveTo>
                  <a:pt x="5080" y="32268"/>
                </a:moveTo>
                <a:lnTo>
                  <a:pt x="5020" y="32387"/>
                </a:lnTo>
                <a:lnTo>
                  <a:pt x="4960" y="32567"/>
                </a:lnTo>
                <a:lnTo>
                  <a:pt x="5020" y="32925"/>
                </a:lnTo>
                <a:lnTo>
                  <a:pt x="5080" y="33045"/>
                </a:lnTo>
                <a:lnTo>
                  <a:pt x="5140" y="33104"/>
                </a:lnTo>
                <a:lnTo>
                  <a:pt x="5259" y="33045"/>
                </a:lnTo>
                <a:lnTo>
                  <a:pt x="5498" y="32865"/>
                </a:lnTo>
                <a:lnTo>
                  <a:pt x="5618" y="32746"/>
                </a:lnTo>
                <a:lnTo>
                  <a:pt x="5677" y="32626"/>
                </a:lnTo>
                <a:lnTo>
                  <a:pt x="5618" y="32507"/>
                </a:lnTo>
                <a:lnTo>
                  <a:pt x="5498" y="32387"/>
                </a:lnTo>
                <a:lnTo>
                  <a:pt x="5259" y="32268"/>
                </a:lnTo>
                <a:close/>
                <a:moveTo>
                  <a:pt x="7888" y="32447"/>
                </a:moveTo>
                <a:lnTo>
                  <a:pt x="7709" y="32507"/>
                </a:lnTo>
                <a:lnTo>
                  <a:pt x="7590" y="32567"/>
                </a:lnTo>
                <a:lnTo>
                  <a:pt x="7530" y="32686"/>
                </a:lnTo>
                <a:lnTo>
                  <a:pt x="7530" y="32865"/>
                </a:lnTo>
                <a:lnTo>
                  <a:pt x="7530" y="32985"/>
                </a:lnTo>
                <a:lnTo>
                  <a:pt x="7649" y="33164"/>
                </a:lnTo>
                <a:lnTo>
                  <a:pt x="7829" y="33224"/>
                </a:lnTo>
                <a:lnTo>
                  <a:pt x="8008" y="33284"/>
                </a:lnTo>
                <a:lnTo>
                  <a:pt x="8187" y="33284"/>
                </a:lnTo>
                <a:lnTo>
                  <a:pt x="8366" y="33164"/>
                </a:lnTo>
                <a:lnTo>
                  <a:pt x="8426" y="33045"/>
                </a:lnTo>
                <a:lnTo>
                  <a:pt x="8426" y="32865"/>
                </a:lnTo>
                <a:lnTo>
                  <a:pt x="8426" y="32746"/>
                </a:lnTo>
                <a:lnTo>
                  <a:pt x="8307" y="32567"/>
                </a:lnTo>
                <a:lnTo>
                  <a:pt x="8127" y="32447"/>
                </a:lnTo>
                <a:close/>
                <a:moveTo>
                  <a:pt x="11235" y="32686"/>
                </a:moveTo>
                <a:lnTo>
                  <a:pt x="11055" y="32746"/>
                </a:lnTo>
                <a:lnTo>
                  <a:pt x="10936" y="32925"/>
                </a:lnTo>
                <a:lnTo>
                  <a:pt x="10816" y="33104"/>
                </a:lnTo>
                <a:lnTo>
                  <a:pt x="10816" y="33343"/>
                </a:lnTo>
                <a:lnTo>
                  <a:pt x="10816" y="33523"/>
                </a:lnTo>
                <a:lnTo>
                  <a:pt x="10876" y="33762"/>
                </a:lnTo>
                <a:lnTo>
                  <a:pt x="10996" y="33881"/>
                </a:lnTo>
                <a:lnTo>
                  <a:pt x="11115" y="33941"/>
                </a:lnTo>
                <a:lnTo>
                  <a:pt x="11354" y="33941"/>
                </a:lnTo>
                <a:lnTo>
                  <a:pt x="11533" y="33821"/>
                </a:lnTo>
                <a:lnTo>
                  <a:pt x="11593" y="33582"/>
                </a:lnTo>
                <a:lnTo>
                  <a:pt x="11653" y="33343"/>
                </a:lnTo>
                <a:lnTo>
                  <a:pt x="11653" y="33104"/>
                </a:lnTo>
                <a:lnTo>
                  <a:pt x="11593" y="32925"/>
                </a:lnTo>
                <a:lnTo>
                  <a:pt x="11474" y="32746"/>
                </a:lnTo>
                <a:lnTo>
                  <a:pt x="11235" y="32686"/>
                </a:lnTo>
                <a:close/>
                <a:moveTo>
                  <a:pt x="8008" y="35076"/>
                </a:moveTo>
                <a:lnTo>
                  <a:pt x="7888" y="35196"/>
                </a:lnTo>
                <a:lnTo>
                  <a:pt x="7769" y="35315"/>
                </a:lnTo>
                <a:lnTo>
                  <a:pt x="7709" y="35495"/>
                </a:lnTo>
                <a:lnTo>
                  <a:pt x="7709" y="35674"/>
                </a:lnTo>
                <a:lnTo>
                  <a:pt x="7769" y="35793"/>
                </a:lnTo>
                <a:lnTo>
                  <a:pt x="7888" y="35913"/>
                </a:lnTo>
                <a:lnTo>
                  <a:pt x="8247" y="35913"/>
                </a:lnTo>
                <a:lnTo>
                  <a:pt x="8366" y="35793"/>
                </a:lnTo>
                <a:lnTo>
                  <a:pt x="8486" y="35674"/>
                </a:lnTo>
                <a:lnTo>
                  <a:pt x="8546" y="35495"/>
                </a:lnTo>
                <a:lnTo>
                  <a:pt x="8546" y="35315"/>
                </a:lnTo>
                <a:lnTo>
                  <a:pt x="8486" y="35196"/>
                </a:lnTo>
                <a:lnTo>
                  <a:pt x="8366" y="35076"/>
                </a:lnTo>
                <a:close/>
                <a:moveTo>
                  <a:pt x="14163" y="36152"/>
                </a:moveTo>
                <a:lnTo>
                  <a:pt x="13924" y="36271"/>
                </a:lnTo>
                <a:lnTo>
                  <a:pt x="13685" y="36391"/>
                </a:lnTo>
                <a:lnTo>
                  <a:pt x="13505" y="36570"/>
                </a:lnTo>
                <a:lnTo>
                  <a:pt x="13147" y="37048"/>
                </a:lnTo>
                <a:lnTo>
                  <a:pt x="12788" y="37646"/>
                </a:lnTo>
                <a:lnTo>
                  <a:pt x="12549" y="38184"/>
                </a:lnTo>
                <a:lnTo>
                  <a:pt x="12430" y="38721"/>
                </a:lnTo>
                <a:lnTo>
                  <a:pt x="12310" y="39080"/>
                </a:lnTo>
                <a:lnTo>
                  <a:pt x="12310" y="39199"/>
                </a:lnTo>
                <a:lnTo>
                  <a:pt x="12370" y="39199"/>
                </a:lnTo>
                <a:lnTo>
                  <a:pt x="12549" y="39080"/>
                </a:lnTo>
                <a:lnTo>
                  <a:pt x="12848" y="38721"/>
                </a:lnTo>
                <a:lnTo>
                  <a:pt x="13565" y="37706"/>
                </a:lnTo>
                <a:lnTo>
                  <a:pt x="14163" y="36630"/>
                </a:lnTo>
                <a:lnTo>
                  <a:pt x="14342" y="36331"/>
                </a:lnTo>
                <a:lnTo>
                  <a:pt x="14402" y="36212"/>
                </a:lnTo>
                <a:lnTo>
                  <a:pt x="14342" y="36152"/>
                </a:lnTo>
                <a:close/>
                <a:moveTo>
                  <a:pt x="10159" y="37168"/>
                </a:moveTo>
                <a:lnTo>
                  <a:pt x="10040" y="37227"/>
                </a:lnTo>
                <a:lnTo>
                  <a:pt x="9980" y="37347"/>
                </a:lnTo>
                <a:lnTo>
                  <a:pt x="9920" y="37765"/>
                </a:lnTo>
                <a:lnTo>
                  <a:pt x="9980" y="38184"/>
                </a:lnTo>
                <a:lnTo>
                  <a:pt x="10040" y="38482"/>
                </a:lnTo>
                <a:lnTo>
                  <a:pt x="10159" y="38841"/>
                </a:lnTo>
                <a:lnTo>
                  <a:pt x="10338" y="39259"/>
                </a:lnTo>
                <a:lnTo>
                  <a:pt x="10458" y="39498"/>
                </a:lnTo>
                <a:lnTo>
                  <a:pt x="10577" y="39677"/>
                </a:lnTo>
                <a:lnTo>
                  <a:pt x="10697" y="39797"/>
                </a:lnTo>
                <a:lnTo>
                  <a:pt x="10876" y="39797"/>
                </a:lnTo>
                <a:lnTo>
                  <a:pt x="11115" y="39737"/>
                </a:lnTo>
                <a:lnTo>
                  <a:pt x="11235" y="39618"/>
                </a:lnTo>
                <a:lnTo>
                  <a:pt x="11235" y="39438"/>
                </a:lnTo>
                <a:lnTo>
                  <a:pt x="11175" y="39259"/>
                </a:lnTo>
                <a:lnTo>
                  <a:pt x="10936" y="38841"/>
                </a:lnTo>
                <a:lnTo>
                  <a:pt x="10757" y="38482"/>
                </a:lnTo>
                <a:lnTo>
                  <a:pt x="10697" y="38124"/>
                </a:lnTo>
                <a:lnTo>
                  <a:pt x="10637" y="37646"/>
                </a:lnTo>
                <a:lnTo>
                  <a:pt x="10577" y="37407"/>
                </a:lnTo>
                <a:lnTo>
                  <a:pt x="10458" y="37227"/>
                </a:lnTo>
                <a:lnTo>
                  <a:pt x="10338" y="37168"/>
                </a:lnTo>
                <a:close/>
                <a:moveTo>
                  <a:pt x="15178" y="1434"/>
                </a:moveTo>
                <a:lnTo>
                  <a:pt x="15477" y="1494"/>
                </a:lnTo>
                <a:lnTo>
                  <a:pt x="15836" y="1613"/>
                </a:lnTo>
                <a:lnTo>
                  <a:pt x="16194" y="1793"/>
                </a:lnTo>
                <a:lnTo>
                  <a:pt x="16433" y="1972"/>
                </a:lnTo>
                <a:lnTo>
                  <a:pt x="16732" y="2151"/>
                </a:lnTo>
                <a:lnTo>
                  <a:pt x="17210" y="2689"/>
                </a:lnTo>
                <a:lnTo>
                  <a:pt x="17628" y="3287"/>
                </a:lnTo>
                <a:lnTo>
                  <a:pt x="18047" y="3944"/>
                </a:lnTo>
                <a:lnTo>
                  <a:pt x="18883" y="5378"/>
                </a:lnTo>
                <a:lnTo>
                  <a:pt x="19242" y="6035"/>
                </a:lnTo>
                <a:lnTo>
                  <a:pt x="19600" y="6633"/>
                </a:lnTo>
                <a:lnTo>
                  <a:pt x="20676" y="8007"/>
                </a:lnTo>
                <a:lnTo>
                  <a:pt x="21811" y="9382"/>
                </a:lnTo>
                <a:lnTo>
                  <a:pt x="22887" y="10696"/>
                </a:lnTo>
                <a:lnTo>
                  <a:pt x="23962" y="12071"/>
                </a:lnTo>
                <a:lnTo>
                  <a:pt x="24441" y="12788"/>
                </a:lnTo>
                <a:lnTo>
                  <a:pt x="24799" y="13445"/>
                </a:lnTo>
                <a:lnTo>
                  <a:pt x="25217" y="14162"/>
                </a:lnTo>
                <a:lnTo>
                  <a:pt x="25516" y="14879"/>
                </a:lnTo>
                <a:lnTo>
                  <a:pt x="25815" y="15596"/>
                </a:lnTo>
                <a:lnTo>
                  <a:pt x="26054" y="16373"/>
                </a:lnTo>
                <a:lnTo>
                  <a:pt x="26233" y="17090"/>
                </a:lnTo>
                <a:lnTo>
                  <a:pt x="26412" y="17867"/>
                </a:lnTo>
                <a:lnTo>
                  <a:pt x="26532" y="18644"/>
                </a:lnTo>
                <a:lnTo>
                  <a:pt x="26592" y="19420"/>
                </a:lnTo>
                <a:lnTo>
                  <a:pt x="26651" y="20197"/>
                </a:lnTo>
                <a:lnTo>
                  <a:pt x="26651" y="20974"/>
                </a:lnTo>
                <a:lnTo>
                  <a:pt x="26592" y="21751"/>
                </a:lnTo>
                <a:lnTo>
                  <a:pt x="26532" y="22587"/>
                </a:lnTo>
                <a:lnTo>
                  <a:pt x="26412" y="23364"/>
                </a:lnTo>
                <a:lnTo>
                  <a:pt x="26233" y="24141"/>
                </a:lnTo>
                <a:lnTo>
                  <a:pt x="25815" y="25695"/>
                </a:lnTo>
                <a:lnTo>
                  <a:pt x="25337" y="27189"/>
                </a:lnTo>
                <a:lnTo>
                  <a:pt x="24799" y="28683"/>
                </a:lnTo>
                <a:lnTo>
                  <a:pt x="24082" y="30117"/>
                </a:lnTo>
                <a:lnTo>
                  <a:pt x="23305" y="31491"/>
                </a:lnTo>
                <a:lnTo>
                  <a:pt x="22469" y="32806"/>
                </a:lnTo>
                <a:lnTo>
                  <a:pt x="21991" y="33463"/>
                </a:lnTo>
                <a:lnTo>
                  <a:pt x="21453" y="34060"/>
                </a:lnTo>
                <a:lnTo>
                  <a:pt x="20915" y="34658"/>
                </a:lnTo>
                <a:lnTo>
                  <a:pt x="20377" y="35196"/>
                </a:lnTo>
                <a:lnTo>
                  <a:pt x="19839" y="35614"/>
                </a:lnTo>
                <a:lnTo>
                  <a:pt x="19302" y="36032"/>
                </a:lnTo>
                <a:lnTo>
                  <a:pt x="18166" y="36809"/>
                </a:lnTo>
                <a:lnTo>
                  <a:pt x="15896" y="38243"/>
                </a:lnTo>
                <a:lnTo>
                  <a:pt x="14700" y="39080"/>
                </a:lnTo>
                <a:lnTo>
                  <a:pt x="14103" y="39558"/>
                </a:lnTo>
                <a:lnTo>
                  <a:pt x="13625" y="40036"/>
                </a:lnTo>
                <a:lnTo>
                  <a:pt x="13326" y="40514"/>
                </a:lnTo>
                <a:lnTo>
                  <a:pt x="13027" y="41052"/>
                </a:lnTo>
                <a:lnTo>
                  <a:pt x="12728" y="41590"/>
                </a:lnTo>
                <a:lnTo>
                  <a:pt x="12549" y="41769"/>
                </a:lnTo>
                <a:lnTo>
                  <a:pt x="12430" y="41948"/>
                </a:lnTo>
                <a:lnTo>
                  <a:pt x="12131" y="42068"/>
                </a:lnTo>
                <a:lnTo>
                  <a:pt x="11832" y="42187"/>
                </a:lnTo>
                <a:lnTo>
                  <a:pt x="11294" y="42187"/>
                </a:lnTo>
                <a:lnTo>
                  <a:pt x="11055" y="42068"/>
                </a:lnTo>
                <a:lnTo>
                  <a:pt x="10816" y="41948"/>
                </a:lnTo>
                <a:lnTo>
                  <a:pt x="10338" y="41590"/>
                </a:lnTo>
                <a:lnTo>
                  <a:pt x="9920" y="41112"/>
                </a:lnTo>
                <a:lnTo>
                  <a:pt x="9561" y="40634"/>
                </a:lnTo>
                <a:lnTo>
                  <a:pt x="9024" y="39677"/>
                </a:lnTo>
                <a:lnTo>
                  <a:pt x="8605" y="39020"/>
                </a:lnTo>
                <a:lnTo>
                  <a:pt x="8127" y="38423"/>
                </a:lnTo>
                <a:lnTo>
                  <a:pt x="7649" y="37945"/>
                </a:lnTo>
                <a:lnTo>
                  <a:pt x="7171" y="37407"/>
                </a:lnTo>
                <a:lnTo>
                  <a:pt x="6036" y="36451"/>
                </a:lnTo>
                <a:lnTo>
                  <a:pt x="4901" y="35495"/>
                </a:lnTo>
                <a:lnTo>
                  <a:pt x="4423" y="35017"/>
                </a:lnTo>
                <a:lnTo>
                  <a:pt x="3885" y="34419"/>
                </a:lnTo>
                <a:lnTo>
                  <a:pt x="3407" y="33821"/>
                </a:lnTo>
                <a:lnTo>
                  <a:pt x="3227" y="33523"/>
                </a:lnTo>
                <a:lnTo>
                  <a:pt x="3108" y="33224"/>
                </a:lnTo>
                <a:lnTo>
                  <a:pt x="2988" y="32806"/>
                </a:lnTo>
                <a:lnTo>
                  <a:pt x="2929" y="32447"/>
                </a:lnTo>
                <a:lnTo>
                  <a:pt x="2929" y="32148"/>
                </a:lnTo>
                <a:lnTo>
                  <a:pt x="2809" y="31790"/>
                </a:lnTo>
                <a:lnTo>
                  <a:pt x="2749" y="31670"/>
                </a:lnTo>
                <a:lnTo>
                  <a:pt x="2690" y="31670"/>
                </a:lnTo>
                <a:lnTo>
                  <a:pt x="2570" y="31730"/>
                </a:lnTo>
                <a:lnTo>
                  <a:pt x="2451" y="31790"/>
                </a:lnTo>
                <a:lnTo>
                  <a:pt x="2391" y="31790"/>
                </a:lnTo>
                <a:lnTo>
                  <a:pt x="2331" y="31730"/>
                </a:lnTo>
                <a:lnTo>
                  <a:pt x="2092" y="31371"/>
                </a:lnTo>
                <a:lnTo>
                  <a:pt x="1973" y="30893"/>
                </a:lnTo>
                <a:lnTo>
                  <a:pt x="1734" y="30057"/>
                </a:lnTo>
                <a:lnTo>
                  <a:pt x="1494" y="29220"/>
                </a:lnTo>
                <a:lnTo>
                  <a:pt x="1255" y="28324"/>
                </a:lnTo>
                <a:lnTo>
                  <a:pt x="1136" y="27487"/>
                </a:lnTo>
                <a:lnTo>
                  <a:pt x="1016" y="26591"/>
                </a:lnTo>
                <a:lnTo>
                  <a:pt x="1255" y="26770"/>
                </a:lnTo>
                <a:lnTo>
                  <a:pt x="1375" y="26890"/>
                </a:lnTo>
                <a:lnTo>
                  <a:pt x="1494" y="26890"/>
                </a:lnTo>
                <a:lnTo>
                  <a:pt x="1614" y="26770"/>
                </a:lnTo>
                <a:lnTo>
                  <a:pt x="1674" y="26651"/>
                </a:lnTo>
                <a:lnTo>
                  <a:pt x="1734" y="26472"/>
                </a:lnTo>
                <a:lnTo>
                  <a:pt x="1734" y="26053"/>
                </a:lnTo>
                <a:lnTo>
                  <a:pt x="1614" y="25695"/>
                </a:lnTo>
                <a:lnTo>
                  <a:pt x="1554" y="25515"/>
                </a:lnTo>
                <a:lnTo>
                  <a:pt x="1494" y="25456"/>
                </a:lnTo>
                <a:lnTo>
                  <a:pt x="1375" y="25456"/>
                </a:lnTo>
                <a:lnTo>
                  <a:pt x="1255" y="25575"/>
                </a:lnTo>
                <a:lnTo>
                  <a:pt x="1136" y="25754"/>
                </a:lnTo>
                <a:lnTo>
                  <a:pt x="957" y="26053"/>
                </a:lnTo>
                <a:lnTo>
                  <a:pt x="897" y="24440"/>
                </a:lnTo>
                <a:lnTo>
                  <a:pt x="957" y="22826"/>
                </a:lnTo>
                <a:lnTo>
                  <a:pt x="1136" y="21273"/>
                </a:lnTo>
                <a:lnTo>
                  <a:pt x="1435" y="19659"/>
                </a:lnTo>
                <a:lnTo>
                  <a:pt x="1435" y="19839"/>
                </a:lnTo>
                <a:lnTo>
                  <a:pt x="1554" y="19958"/>
                </a:lnTo>
                <a:lnTo>
                  <a:pt x="1734" y="20018"/>
                </a:lnTo>
                <a:lnTo>
                  <a:pt x="1913" y="19958"/>
                </a:lnTo>
                <a:lnTo>
                  <a:pt x="2032" y="19898"/>
                </a:lnTo>
                <a:lnTo>
                  <a:pt x="2212" y="19779"/>
                </a:lnTo>
                <a:lnTo>
                  <a:pt x="2331" y="19659"/>
                </a:lnTo>
                <a:lnTo>
                  <a:pt x="2391" y="19480"/>
                </a:lnTo>
                <a:lnTo>
                  <a:pt x="2391" y="19301"/>
                </a:lnTo>
                <a:lnTo>
                  <a:pt x="2331" y="19122"/>
                </a:lnTo>
                <a:lnTo>
                  <a:pt x="2212" y="19002"/>
                </a:lnTo>
                <a:lnTo>
                  <a:pt x="2092" y="18942"/>
                </a:lnTo>
                <a:lnTo>
                  <a:pt x="1913" y="18942"/>
                </a:lnTo>
                <a:lnTo>
                  <a:pt x="1734" y="19002"/>
                </a:lnTo>
                <a:lnTo>
                  <a:pt x="1614" y="19122"/>
                </a:lnTo>
                <a:lnTo>
                  <a:pt x="1494" y="19301"/>
                </a:lnTo>
                <a:lnTo>
                  <a:pt x="1853" y="17747"/>
                </a:lnTo>
                <a:lnTo>
                  <a:pt x="2391" y="16253"/>
                </a:lnTo>
                <a:lnTo>
                  <a:pt x="2929" y="14760"/>
                </a:lnTo>
                <a:lnTo>
                  <a:pt x="3646" y="13325"/>
                </a:lnTo>
                <a:lnTo>
                  <a:pt x="4423" y="11951"/>
                </a:lnTo>
                <a:lnTo>
                  <a:pt x="5259" y="10577"/>
                </a:lnTo>
                <a:lnTo>
                  <a:pt x="6215" y="9322"/>
                </a:lnTo>
                <a:lnTo>
                  <a:pt x="7291" y="8127"/>
                </a:lnTo>
                <a:lnTo>
                  <a:pt x="7829" y="7529"/>
                </a:lnTo>
                <a:lnTo>
                  <a:pt x="8486" y="6932"/>
                </a:lnTo>
                <a:lnTo>
                  <a:pt x="9741" y="5856"/>
                </a:lnTo>
                <a:lnTo>
                  <a:pt x="10996" y="4780"/>
                </a:lnTo>
                <a:lnTo>
                  <a:pt x="11593" y="4183"/>
                </a:lnTo>
                <a:lnTo>
                  <a:pt x="12191" y="3645"/>
                </a:lnTo>
                <a:lnTo>
                  <a:pt x="13087" y="2629"/>
                </a:lnTo>
                <a:lnTo>
                  <a:pt x="13505" y="2151"/>
                </a:lnTo>
                <a:lnTo>
                  <a:pt x="13924" y="1793"/>
                </a:lnTo>
                <a:lnTo>
                  <a:pt x="14402" y="1554"/>
                </a:lnTo>
                <a:lnTo>
                  <a:pt x="14641" y="1434"/>
                </a:lnTo>
                <a:close/>
                <a:moveTo>
                  <a:pt x="15597" y="0"/>
                </a:moveTo>
                <a:lnTo>
                  <a:pt x="15059" y="120"/>
                </a:lnTo>
                <a:lnTo>
                  <a:pt x="14641" y="239"/>
                </a:lnTo>
                <a:lnTo>
                  <a:pt x="14222" y="478"/>
                </a:lnTo>
                <a:lnTo>
                  <a:pt x="13864" y="777"/>
                </a:lnTo>
                <a:lnTo>
                  <a:pt x="13147" y="1554"/>
                </a:lnTo>
                <a:lnTo>
                  <a:pt x="11952" y="2689"/>
                </a:lnTo>
                <a:lnTo>
                  <a:pt x="10697" y="3824"/>
                </a:lnTo>
                <a:lnTo>
                  <a:pt x="8247" y="6095"/>
                </a:lnTo>
                <a:lnTo>
                  <a:pt x="7231" y="7051"/>
                </a:lnTo>
                <a:lnTo>
                  <a:pt x="6335" y="8007"/>
                </a:lnTo>
                <a:lnTo>
                  <a:pt x="5438" y="9083"/>
                </a:lnTo>
                <a:lnTo>
                  <a:pt x="4662" y="10158"/>
                </a:lnTo>
                <a:lnTo>
                  <a:pt x="3885" y="11294"/>
                </a:lnTo>
                <a:lnTo>
                  <a:pt x="3227" y="12489"/>
                </a:lnTo>
                <a:lnTo>
                  <a:pt x="2570" y="13684"/>
                </a:lnTo>
                <a:lnTo>
                  <a:pt x="2032" y="14939"/>
                </a:lnTo>
                <a:lnTo>
                  <a:pt x="1614" y="16014"/>
                </a:lnTo>
                <a:lnTo>
                  <a:pt x="1255" y="17090"/>
                </a:lnTo>
                <a:lnTo>
                  <a:pt x="897" y="18225"/>
                </a:lnTo>
                <a:lnTo>
                  <a:pt x="598" y="19361"/>
                </a:lnTo>
                <a:lnTo>
                  <a:pt x="359" y="20556"/>
                </a:lnTo>
                <a:lnTo>
                  <a:pt x="180" y="21751"/>
                </a:lnTo>
                <a:lnTo>
                  <a:pt x="60" y="22946"/>
                </a:lnTo>
                <a:lnTo>
                  <a:pt x="1" y="24141"/>
                </a:lnTo>
                <a:lnTo>
                  <a:pt x="1" y="25336"/>
                </a:lnTo>
                <a:lnTo>
                  <a:pt x="60" y="26531"/>
                </a:lnTo>
                <a:lnTo>
                  <a:pt x="180" y="27726"/>
                </a:lnTo>
                <a:lnTo>
                  <a:pt x="359" y="28862"/>
                </a:lnTo>
                <a:lnTo>
                  <a:pt x="658" y="29997"/>
                </a:lnTo>
                <a:lnTo>
                  <a:pt x="1016" y="31132"/>
                </a:lnTo>
                <a:lnTo>
                  <a:pt x="1435" y="32208"/>
                </a:lnTo>
                <a:lnTo>
                  <a:pt x="1973" y="33224"/>
                </a:lnTo>
                <a:lnTo>
                  <a:pt x="2630" y="34299"/>
                </a:lnTo>
                <a:lnTo>
                  <a:pt x="3347" y="35256"/>
                </a:lnTo>
                <a:lnTo>
                  <a:pt x="4183" y="36092"/>
                </a:lnTo>
                <a:lnTo>
                  <a:pt x="5140" y="36869"/>
                </a:lnTo>
                <a:lnTo>
                  <a:pt x="6155" y="37646"/>
                </a:lnTo>
                <a:lnTo>
                  <a:pt x="6633" y="38004"/>
                </a:lnTo>
                <a:lnTo>
                  <a:pt x="7111" y="38482"/>
                </a:lnTo>
                <a:lnTo>
                  <a:pt x="7351" y="38781"/>
                </a:lnTo>
                <a:lnTo>
                  <a:pt x="7590" y="39140"/>
                </a:lnTo>
                <a:lnTo>
                  <a:pt x="8008" y="39797"/>
                </a:lnTo>
                <a:lnTo>
                  <a:pt x="8366" y="40574"/>
                </a:lnTo>
                <a:lnTo>
                  <a:pt x="8785" y="41291"/>
                </a:lnTo>
                <a:lnTo>
                  <a:pt x="9024" y="41649"/>
                </a:lnTo>
                <a:lnTo>
                  <a:pt x="9382" y="42068"/>
                </a:lnTo>
                <a:lnTo>
                  <a:pt x="9741" y="42426"/>
                </a:lnTo>
                <a:lnTo>
                  <a:pt x="10159" y="42725"/>
                </a:lnTo>
                <a:lnTo>
                  <a:pt x="10577" y="42904"/>
                </a:lnTo>
                <a:lnTo>
                  <a:pt x="11055" y="43084"/>
                </a:lnTo>
                <a:lnTo>
                  <a:pt x="11533" y="43143"/>
                </a:lnTo>
                <a:lnTo>
                  <a:pt x="12071" y="43024"/>
                </a:lnTo>
                <a:lnTo>
                  <a:pt x="12310" y="42904"/>
                </a:lnTo>
                <a:lnTo>
                  <a:pt x="12549" y="42785"/>
                </a:lnTo>
                <a:lnTo>
                  <a:pt x="12968" y="42486"/>
                </a:lnTo>
                <a:lnTo>
                  <a:pt x="13326" y="42068"/>
                </a:lnTo>
                <a:lnTo>
                  <a:pt x="13685" y="41590"/>
                </a:lnTo>
                <a:lnTo>
                  <a:pt x="14402" y="40634"/>
                </a:lnTo>
                <a:lnTo>
                  <a:pt x="14760" y="40156"/>
                </a:lnTo>
                <a:lnTo>
                  <a:pt x="15178" y="39797"/>
                </a:lnTo>
                <a:lnTo>
                  <a:pt x="15716" y="39379"/>
                </a:lnTo>
                <a:lnTo>
                  <a:pt x="16254" y="39020"/>
                </a:lnTo>
                <a:lnTo>
                  <a:pt x="17389" y="38363"/>
                </a:lnTo>
                <a:lnTo>
                  <a:pt x="18525" y="37706"/>
                </a:lnTo>
                <a:lnTo>
                  <a:pt x="19660" y="36988"/>
                </a:lnTo>
                <a:lnTo>
                  <a:pt x="20258" y="36510"/>
                </a:lnTo>
                <a:lnTo>
                  <a:pt x="20855" y="35973"/>
                </a:lnTo>
                <a:lnTo>
                  <a:pt x="21393" y="35435"/>
                </a:lnTo>
                <a:lnTo>
                  <a:pt x="21931" y="34897"/>
                </a:lnTo>
                <a:lnTo>
                  <a:pt x="22409" y="34240"/>
                </a:lnTo>
                <a:lnTo>
                  <a:pt x="22887" y="33642"/>
                </a:lnTo>
                <a:lnTo>
                  <a:pt x="23783" y="32328"/>
                </a:lnTo>
                <a:lnTo>
                  <a:pt x="24620" y="30893"/>
                </a:lnTo>
                <a:lnTo>
                  <a:pt x="25397" y="29340"/>
                </a:lnTo>
                <a:lnTo>
                  <a:pt x="26054" y="27786"/>
                </a:lnTo>
                <a:lnTo>
                  <a:pt x="26592" y="26173"/>
                </a:lnTo>
                <a:lnTo>
                  <a:pt x="27070" y="24500"/>
                </a:lnTo>
                <a:lnTo>
                  <a:pt x="27369" y="22826"/>
                </a:lnTo>
                <a:lnTo>
                  <a:pt x="27488" y="21990"/>
                </a:lnTo>
                <a:lnTo>
                  <a:pt x="27548" y="21153"/>
                </a:lnTo>
                <a:lnTo>
                  <a:pt x="27548" y="20317"/>
                </a:lnTo>
                <a:lnTo>
                  <a:pt x="27548" y="19480"/>
                </a:lnTo>
                <a:lnTo>
                  <a:pt x="27488" y="18703"/>
                </a:lnTo>
                <a:lnTo>
                  <a:pt x="27428" y="17986"/>
                </a:lnTo>
                <a:lnTo>
                  <a:pt x="27249" y="17329"/>
                </a:lnTo>
                <a:lnTo>
                  <a:pt x="27130" y="16612"/>
                </a:lnTo>
                <a:lnTo>
                  <a:pt x="26891" y="15955"/>
                </a:lnTo>
                <a:lnTo>
                  <a:pt x="26651" y="15297"/>
                </a:lnTo>
                <a:lnTo>
                  <a:pt x="26054" y="14042"/>
                </a:lnTo>
                <a:lnTo>
                  <a:pt x="25397" y="12847"/>
                </a:lnTo>
                <a:lnTo>
                  <a:pt x="24620" y="11712"/>
                </a:lnTo>
                <a:lnTo>
                  <a:pt x="23843" y="10517"/>
                </a:lnTo>
                <a:lnTo>
                  <a:pt x="22947" y="9382"/>
                </a:lnTo>
                <a:lnTo>
                  <a:pt x="21274" y="7230"/>
                </a:lnTo>
                <a:lnTo>
                  <a:pt x="19660" y="5019"/>
                </a:lnTo>
                <a:lnTo>
                  <a:pt x="18883" y="3824"/>
                </a:lnTo>
                <a:lnTo>
                  <a:pt x="18166" y="2689"/>
                </a:lnTo>
                <a:lnTo>
                  <a:pt x="17867" y="2032"/>
                </a:lnTo>
                <a:lnTo>
                  <a:pt x="17449" y="1255"/>
                </a:lnTo>
                <a:lnTo>
                  <a:pt x="17031" y="538"/>
                </a:lnTo>
                <a:lnTo>
                  <a:pt x="16792" y="299"/>
                </a:lnTo>
                <a:lnTo>
                  <a:pt x="16553" y="60"/>
                </a:lnTo>
                <a:lnTo>
                  <a:pt x="16374"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11"/>
          <p:cNvSpPr/>
          <p:nvPr/>
        </p:nvSpPr>
        <p:spPr>
          <a:xfrm>
            <a:off x="2597036" y="-234941"/>
            <a:ext cx="817717" cy="835985"/>
          </a:xfrm>
          <a:custGeom>
            <a:avLst/>
            <a:gdLst/>
            <a:ahLst/>
            <a:cxnLst/>
            <a:rect l="l" t="t" r="r" b="b"/>
            <a:pathLst>
              <a:path w="37467" h="38304" extrusionOk="0">
                <a:moveTo>
                  <a:pt x="20676" y="6753"/>
                </a:moveTo>
                <a:lnTo>
                  <a:pt x="21333" y="6812"/>
                </a:lnTo>
                <a:lnTo>
                  <a:pt x="21990" y="6872"/>
                </a:lnTo>
                <a:lnTo>
                  <a:pt x="22528" y="6992"/>
                </a:lnTo>
                <a:lnTo>
                  <a:pt x="23126" y="7171"/>
                </a:lnTo>
                <a:lnTo>
                  <a:pt x="23544" y="7470"/>
                </a:lnTo>
                <a:lnTo>
                  <a:pt x="23903" y="7768"/>
                </a:lnTo>
                <a:lnTo>
                  <a:pt x="24082" y="8187"/>
                </a:lnTo>
                <a:lnTo>
                  <a:pt x="24142" y="8605"/>
                </a:lnTo>
                <a:lnTo>
                  <a:pt x="24142" y="9083"/>
                </a:lnTo>
                <a:lnTo>
                  <a:pt x="24022" y="9621"/>
                </a:lnTo>
                <a:lnTo>
                  <a:pt x="23843" y="10159"/>
                </a:lnTo>
                <a:lnTo>
                  <a:pt x="23425" y="11115"/>
                </a:lnTo>
                <a:lnTo>
                  <a:pt x="22887" y="12011"/>
                </a:lnTo>
                <a:lnTo>
                  <a:pt x="22349" y="12907"/>
                </a:lnTo>
                <a:lnTo>
                  <a:pt x="21751" y="13744"/>
                </a:lnTo>
                <a:lnTo>
                  <a:pt x="20496" y="15477"/>
                </a:lnTo>
                <a:lnTo>
                  <a:pt x="19301" y="17090"/>
                </a:lnTo>
                <a:lnTo>
                  <a:pt x="19062" y="16493"/>
                </a:lnTo>
                <a:lnTo>
                  <a:pt x="18823" y="15895"/>
                </a:lnTo>
                <a:lnTo>
                  <a:pt x="18345" y="14581"/>
                </a:lnTo>
                <a:lnTo>
                  <a:pt x="17927" y="13505"/>
                </a:lnTo>
                <a:lnTo>
                  <a:pt x="17688" y="12609"/>
                </a:lnTo>
                <a:lnTo>
                  <a:pt x="17150" y="9800"/>
                </a:lnTo>
                <a:lnTo>
                  <a:pt x="16911" y="8366"/>
                </a:lnTo>
                <a:lnTo>
                  <a:pt x="16792" y="7828"/>
                </a:lnTo>
                <a:lnTo>
                  <a:pt x="16792" y="7649"/>
                </a:lnTo>
                <a:lnTo>
                  <a:pt x="16792" y="7529"/>
                </a:lnTo>
                <a:lnTo>
                  <a:pt x="16851" y="7470"/>
                </a:lnTo>
                <a:lnTo>
                  <a:pt x="16971" y="7350"/>
                </a:lnTo>
                <a:lnTo>
                  <a:pt x="17449" y="7171"/>
                </a:lnTo>
                <a:lnTo>
                  <a:pt x="17987" y="6992"/>
                </a:lnTo>
                <a:lnTo>
                  <a:pt x="18584" y="6872"/>
                </a:lnTo>
                <a:lnTo>
                  <a:pt x="19242" y="6753"/>
                </a:lnTo>
                <a:close/>
                <a:moveTo>
                  <a:pt x="19660" y="6215"/>
                </a:moveTo>
                <a:lnTo>
                  <a:pt x="18345" y="6334"/>
                </a:lnTo>
                <a:lnTo>
                  <a:pt x="17688" y="6454"/>
                </a:lnTo>
                <a:lnTo>
                  <a:pt x="17090" y="6573"/>
                </a:lnTo>
                <a:lnTo>
                  <a:pt x="16851" y="6693"/>
                </a:lnTo>
                <a:lnTo>
                  <a:pt x="16612" y="6812"/>
                </a:lnTo>
                <a:lnTo>
                  <a:pt x="16433" y="6932"/>
                </a:lnTo>
                <a:lnTo>
                  <a:pt x="16314" y="7111"/>
                </a:lnTo>
                <a:lnTo>
                  <a:pt x="16194" y="7231"/>
                </a:lnTo>
                <a:lnTo>
                  <a:pt x="16134" y="7410"/>
                </a:lnTo>
                <a:lnTo>
                  <a:pt x="16134" y="7828"/>
                </a:lnTo>
                <a:lnTo>
                  <a:pt x="16194" y="8247"/>
                </a:lnTo>
                <a:lnTo>
                  <a:pt x="16314" y="8725"/>
                </a:lnTo>
                <a:lnTo>
                  <a:pt x="16493" y="9262"/>
                </a:lnTo>
                <a:lnTo>
                  <a:pt x="16612" y="9800"/>
                </a:lnTo>
                <a:lnTo>
                  <a:pt x="16971" y="11772"/>
                </a:lnTo>
                <a:lnTo>
                  <a:pt x="17150" y="12728"/>
                </a:lnTo>
                <a:lnTo>
                  <a:pt x="17449" y="13744"/>
                </a:lnTo>
                <a:lnTo>
                  <a:pt x="17808" y="14999"/>
                </a:lnTo>
                <a:lnTo>
                  <a:pt x="18286" y="16254"/>
                </a:lnTo>
                <a:lnTo>
                  <a:pt x="18584" y="17090"/>
                </a:lnTo>
                <a:lnTo>
                  <a:pt x="18764" y="17628"/>
                </a:lnTo>
                <a:lnTo>
                  <a:pt x="18823" y="17748"/>
                </a:lnTo>
                <a:lnTo>
                  <a:pt x="18883" y="17867"/>
                </a:lnTo>
                <a:lnTo>
                  <a:pt x="19062" y="17927"/>
                </a:lnTo>
                <a:lnTo>
                  <a:pt x="19242" y="17927"/>
                </a:lnTo>
                <a:lnTo>
                  <a:pt x="19421" y="17867"/>
                </a:lnTo>
                <a:lnTo>
                  <a:pt x="19540" y="17748"/>
                </a:lnTo>
                <a:lnTo>
                  <a:pt x="19959" y="17389"/>
                </a:lnTo>
                <a:lnTo>
                  <a:pt x="20317" y="16911"/>
                </a:lnTo>
                <a:lnTo>
                  <a:pt x="20975" y="15835"/>
                </a:lnTo>
                <a:lnTo>
                  <a:pt x="21453" y="15059"/>
                </a:lnTo>
                <a:lnTo>
                  <a:pt x="22767" y="13206"/>
                </a:lnTo>
                <a:lnTo>
                  <a:pt x="23425" y="12310"/>
                </a:lnTo>
                <a:lnTo>
                  <a:pt x="24022" y="11294"/>
                </a:lnTo>
                <a:lnTo>
                  <a:pt x="24440" y="10457"/>
                </a:lnTo>
                <a:lnTo>
                  <a:pt x="24620" y="10039"/>
                </a:lnTo>
                <a:lnTo>
                  <a:pt x="24739" y="9621"/>
                </a:lnTo>
                <a:lnTo>
                  <a:pt x="24799" y="9203"/>
                </a:lnTo>
                <a:lnTo>
                  <a:pt x="24799" y="8784"/>
                </a:lnTo>
                <a:lnTo>
                  <a:pt x="24799" y="8426"/>
                </a:lnTo>
                <a:lnTo>
                  <a:pt x="24739" y="8067"/>
                </a:lnTo>
                <a:lnTo>
                  <a:pt x="24620" y="7709"/>
                </a:lnTo>
                <a:lnTo>
                  <a:pt x="24440" y="7410"/>
                </a:lnTo>
                <a:lnTo>
                  <a:pt x="24201" y="7171"/>
                </a:lnTo>
                <a:lnTo>
                  <a:pt x="23962" y="6932"/>
                </a:lnTo>
                <a:lnTo>
                  <a:pt x="23604" y="6693"/>
                </a:lnTo>
                <a:lnTo>
                  <a:pt x="23185" y="6514"/>
                </a:lnTo>
                <a:lnTo>
                  <a:pt x="22767" y="6394"/>
                </a:lnTo>
                <a:lnTo>
                  <a:pt x="22229" y="6334"/>
                </a:lnTo>
                <a:lnTo>
                  <a:pt x="20975" y="6215"/>
                </a:lnTo>
                <a:close/>
                <a:moveTo>
                  <a:pt x="11414" y="9023"/>
                </a:moveTo>
                <a:lnTo>
                  <a:pt x="11055" y="9083"/>
                </a:lnTo>
                <a:lnTo>
                  <a:pt x="10637" y="9143"/>
                </a:lnTo>
                <a:lnTo>
                  <a:pt x="10278" y="9262"/>
                </a:lnTo>
                <a:lnTo>
                  <a:pt x="9920" y="9442"/>
                </a:lnTo>
                <a:lnTo>
                  <a:pt x="9561" y="9681"/>
                </a:lnTo>
                <a:lnTo>
                  <a:pt x="8844" y="10218"/>
                </a:lnTo>
                <a:lnTo>
                  <a:pt x="8247" y="10876"/>
                </a:lnTo>
                <a:lnTo>
                  <a:pt x="7709" y="11533"/>
                </a:lnTo>
                <a:lnTo>
                  <a:pt x="7410" y="12071"/>
                </a:lnTo>
                <a:lnTo>
                  <a:pt x="7111" y="12728"/>
                </a:lnTo>
                <a:lnTo>
                  <a:pt x="6872" y="13385"/>
                </a:lnTo>
                <a:lnTo>
                  <a:pt x="6633" y="14162"/>
                </a:lnTo>
                <a:lnTo>
                  <a:pt x="6514" y="14879"/>
                </a:lnTo>
                <a:lnTo>
                  <a:pt x="6394" y="15596"/>
                </a:lnTo>
                <a:lnTo>
                  <a:pt x="6454" y="16313"/>
                </a:lnTo>
                <a:lnTo>
                  <a:pt x="6573" y="16911"/>
                </a:lnTo>
                <a:lnTo>
                  <a:pt x="6693" y="17210"/>
                </a:lnTo>
                <a:lnTo>
                  <a:pt x="6872" y="17509"/>
                </a:lnTo>
                <a:lnTo>
                  <a:pt x="7052" y="17688"/>
                </a:lnTo>
                <a:lnTo>
                  <a:pt x="7350" y="17867"/>
                </a:lnTo>
                <a:lnTo>
                  <a:pt x="7589" y="17987"/>
                </a:lnTo>
                <a:lnTo>
                  <a:pt x="7948" y="18106"/>
                </a:lnTo>
                <a:lnTo>
                  <a:pt x="8605" y="18285"/>
                </a:lnTo>
                <a:lnTo>
                  <a:pt x="9322" y="18405"/>
                </a:lnTo>
                <a:lnTo>
                  <a:pt x="10099" y="18465"/>
                </a:lnTo>
                <a:lnTo>
                  <a:pt x="11354" y="18524"/>
                </a:lnTo>
                <a:lnTo>
                  <a:pt x="12669" y="18704"/>
                </a:lnTo>
                <a:lnTo>
                  <a:pt x="14640" y="18883"/>
                </a:lnTo>
                <a:lnTo>
                  <a:pt x="15656" y="18943"/>
                </a:lnTo>
                <a:lnTo>
                  <a:pt x="16553" y="18943"/>
                </a:lnTo>
                <a:lnTo>
                  <a:pt x="16911" y="18883"/>
                </a:lnTo>
                <a:lnTo>
                  <a:pt x="17210" y="18823"/>
                </a:lnTo>
                <a:lnTo>
                  <a:pt x="17509" y="18704"/>
                </a:lnTo>
                <a:lnTo>
                  <a:pt x="17628" y="18584"/>
                </a:lnTo>
                <a:lnTo>
                  <a:pt x="17688" y="18465"/>
                </a:lnTo>
                <a:lnTo>
                  <a:pt x="17688" y="18405"/>
                </a:lnTo>
                <a:lnTo>
                  <a:pt x="17628" y="18345"/>
                </a:lnTo>
                <a:lnTo>
                  <a:pt x="17509" y="18285"/>
                </a:lnTo>
                <a:lnTo>
                  <a:pt x="17150" y="18166"/>
                </a:lnTo>
                <a:lnTo>
                  <a:pt x="16672" y="18106"/>
                </a:lnTo>
                <a:lnTo>
                  <a:pt x="15178" y="18106"/>
                </a:lnTo>
                <a:lnTo>
                  <a:pt x="13326" y="17987"/>
                </a:lnTo>
                <a:lnTo>
                  <a:pt x="11414" y="17807"/>
                </a:lnTo>
                <a:lnTo>
                  <a:pt x="10039" y="17688"/>
                </a:lnTo>
                <a:lnTo>
                  <a:pt x="9382" y="17628"/>
                </a:lnTo>
                <a:lnTo>
                  <a:pt x="8725" y="17449"/>
                </a:lnTo>
                <a:lnTo>
                  <a:pt x="8426" y="17389"/>
                </a:lnTo>
                <a:lnTo>
                  <a:pt x="8127" y="17270"/>
                </a:lnTo>
                <a:lnTo>
                  <a:pt x="7948" y="17090"/>
                </a:lnTo>
                <a:lnTo>
                  <a:pt x="7709" y="16911"/>
                </a:lnTo>
                <a:lnTo>
                  <a:pt x="7530" y="16672"/>
                </a:lnTo>
                <a:lnTo>
                  <a:pt x="7410" y="16373"/>
                </a:lnTo>
                <a:lnTo>
                  <a:pt x="7350" y="16015"/>
                </a:lnTo>
                <a:lnTo>
                  <a:pt x="7350" y="15656"/>
                </a:lnTo>
                <a:lnTo>
                  <a:pt x="7410" y="14939"/>
                </a:lnTo>
                <a:lnTo>
                  <a:pt x="7530" y="14222"/>
                </a:lnTo>
                <a:lnTo>
                  <a:pt x="7709" y="13505"/>
                </a:lnTo>
                <a:lnTo>
                  <a:pt x="8008" y="12848"/>
                </a:lnTo>
                <a:lnTo>
                  <a:pt x="8306" y="12190"/>
                </a:lnTo>
                <a:lnTo>
                  <a:pt x="8725" y="11593"/>
                </a:lnTo>
                <a:lnTo>
                  <a:pt x="9203" y="11055"/>
                </a:lnTo>
                <a:lnTo>
                  <a:pt x="9741" y="10577"/>
                </a:lnTo>
                <a:lnTo>
                  <a:pt x="10159" y="10338"/>
                </a:lnTo>
                <a:lnTo>
                  <a:pt x="10517" y="10159"/>
                </a:lnTo>
                <a:lnTo>
                  <a:pt x="10816" y="10039"/>
                </a:lnTo>
                <a:lnTo>
                  <a:pt x="11175" y="9979"/>
                </a:lnTo>
                <a:lnTo>
                  <a:pt x="11473" y="9979"/>
                </a:lnTo>
                <a:lnTo>
                  <a:pt x="11772" y="10039"/>
                </a:lnTo>
                <a:lnTo>
                  <a:pt x="12011" y="10099"/>
                </a:lnTo>
                <a:lnTo>
                  <a:pt x="12250" y="10278"/>
                </a:lnTo>
                <a:lnTo>
                  <a:pt x="12788" y="10637"/>
                </a:lnTo>
                <a:lnTo>
                  <a:pt x="13206" y="11115"/>
                </a:lnTo>
                <a:lnTo>
                  <a:pt x="13625" y="11712"/>
                </a:lnTo>
                <a:lnTo>
                  <a:pt x="14043" y="12370"/>
                </a:lnTo>
                <a:lnTo>
                  <a:pt x="15656" y="15298"/>
                </a:lnTo>
                <a:lnTo>
                  <a:pt x="17090" y="17867"/>
                </a:lnTo>
                <a:lnTo>
                  <a:pt x="17150" y="17748"/>
                </a:lnTo>
                <a:lnTo>
                  <a:pt x="17210" y="17628"/>
                </a:lnTo>
                <a:lnTo>
                  <a:pt x="17150" y="17150"/>
                </a:lnTo>
                <a:lnTo>
                  <a:pt x="17031" y="16612"/>
                </a:lnTo>
                <a:lnTo>
                  <a:pt x="16792" y="15955"/>
                </a:lnTo>
                <a:lnTo>
                  <a:pt x="16314" y="14760"/>
                </a:lnTo>
                <a:lnTo>
                  <a:pt x="15955" y="13983"/>
                </a:lnTo>
                <a:lnTo>
                  <a:pt x="15417" y="12848"/>
                </a:lnTo>
                <a:lnTo>
                  <a:pt x="14820" y="11772"/>
                </a:lnTo>
                <a:lnTo>
                  <a:pt x="14103" y="10756"/>
                </a:lnTo>
                <a:lnTo>
                  <a:pt x="13744" y="10278"/>
                </a:lnTo>
                <a:lnTo>
                  <a:pt x="13326" y="9800"/>
                </a:lnTo>
                <a:lnTo>
                  <a:pt x="12967" y="9501"/>
                </a:lnTo>
                <a:lnTo>
                  <a:pt x="12609" y="9262"/>
                </a:lnTo>
                <a:lnTo>
                  <a:pt x="12191" y="9143"/>
                </a:lnTo>
                <a:lnTo>
                  <a:pt x="11832" y="9023"/>
                </a:lnTo>
                <a:close/>
                <a:moveTo>
                  <a:pt x="27906" y="12370"/>
                </a:moveTo>
                <a:lnTo>
                  <a:pt x="28205" y="12429"/>
                </a:lnTo>
                <a:lnTo>
                  <a:pt x="28444" y="12609"/>
                </a:lnTo>
                <a:lnTo>
                  <a:pt x="28743" y="12788"/>
                </a:lnTo>
                <a:lnTo>
                  <a:pt x="29042" y="13087"/>
                </a:lnTo>
                <a:lnTo>
                  <a:pt x="29340" y="13445"/>
                </a:lnTo>
                <a:lnTo>
                  <a:pt x="29699" y="13864"/>
                </a:lnTo>
                <a:lnTo>
                  <a:pt x="30296" y="14820"/>
                </a:lnTo>
                <a:lnTo>
                  <a:pt x="30655" y="15417"/>
                </a:lnTo>
                <a:lnTo>
                  <a:pt x="30954" y="16015"/>
                </a:lnTo>
                <a:lnTo>
                  <a:pt x="31252" y="16672"/>
                </a:lnTo>
                <a:lnTo>
                  <a:pt x="31491" y="17270"/>
                </a:lnTo>
                <a:lnTo>
                  <a:pt x="31551" y="17867"/>
                </a:lnTo>
                <a:lnTo>
                  <a:pt x="31611" y="18166"/>
                </a:lnTo>
                <a:lnTo>
                  <a:pt x="31551" y="18465"/>
                </a:lnTo>
                <a:lnTo>
                  <a:pt x="31491" y="18704"/>
                </a:lnTo>
                <a:lnTo>
                  <a:pt x="31372" y="18943"/>
                </a:lnTo>
                <a:lnTo>
                  <a:pt x="31193" y="19122"/>
                </a:lnTo>
                <a:lnTo>
                  <a:pt x="31013" y="19301"/>
                </a:lnTo>
                <a:lnTo>
                  <a:pt x="30774" y="19421"/>
                </a:lnTo>
                <a:lnTo>
                  <a:pt x="30535" y="19540"/>
                </a:lnTo>
                <a:lnTo>
                  <a:pt x="29998" y="19660"/>
                </a:lnTo>
                <a:lnTo>
                  <a:pt x="29400" y="19720"/>
                </a:lnTo>
                <a:lnTo>
                  <a:pt x="28743" y="19779"/>
                </a:lnTo>
                <a:lnTo>
                  <a:pt x="27667" y="19779"/>
                </a:lnTo>
                <a:lnTo>
                  <a:pt x="26771" y="19839"/>
                </a:lnTo>
                <a:lnTo>
                  <a:pt x="25815" y="19779"/>
                </a:lnTo>
                <a:lnTo>
                  <a:pt x="24918" y="19779"/>
                </a:lnTo>
                <a:lnTo>
                  <a:pt x="23962" y="19660"/>
                </a:lnTo>
                <a:lnTo>
                  <a:pt x="22170" y="19421"/>
                </a:lnTo>
                <a:lnTo>
                  <a:pt x="20317" y="19002"/>
                </a:lnTo>
                <a:lnTo>
                  <a:pt x="20975" y="18584"/>
                </a:lnTo>
                <a:lnTo>
                  <a:pt x="21632" y="18106"/>
                </a:lnTo>
                <a:lnTo>
                  <a:pt x="22229" y="17509"/>
                </a:lnTo>
                <a:lnTo>
                  <a:pt x="22827" y="16851"/>
                </a:lnTo>
                <a:lnTo>
                  <a:pt x="23962" y="15477"/>
                </a:lnTo>
                <a:lnTo>
                  <a:pt x="25038" y="14282"/>
                </a:lnTo>
                <a:lnTo>
                  <a:pt x="25635" y="13625"/>
                </a:lnTo>
                <a:lnTo>
                  <a:pt x="26233" y="13087"/>
                </a:lnTo>
                <a:lnTo>
                  <a:pt x="26831" y="12668"/>
                </a:lnTo>
                <a:lnTo>
                  <a:pt x="27070" y="12549"/>
                </a:lnTo>
                <a:lnTo>
                  <a:pt x="27368" y="12429"/>
                </a:lnTo>
                <a:lnTo>
                  <a:pt x="27607" y="12370"/>
                </a:lnTo>
                <a:close/>
                <a:moveTo>
                  <a:pt x="27428" y="11533"/>
                </a:moveTo>
                <a:lnTo>
                  <a:pt x="26950" y="11653"/>
                </a:lnTo>
                <a:lnTo>
                  <a:pt x="26412" y="11951"/>
                </a:lnTo>
                <a:lnTo>
                  <a:pt x="25994" y="12250"/>
                </a:lnTo>
                <a:lnTo>
                  <a:pt x="25635" y="12549"/>
                </a:lnTo>
                <a:lnTo>
                  <a:pt x="24918" y="13326"/>
                </a:lnTo>
                <a:lnTo>
                  <a:pt x="23544" y="14879"/>
                </a:lnTo>
                <a:lnTo>
                  <a:pt x="22648" y="15776"/>
                </a:lnTo>
                <a:lnTo>
                  <a:pt x="21632" y="16732"/>
                </a:lnTo>
                <a:lnTo>
                  <a:pt x="21154" y="17210"/>
                </a:lnTo>
                <a:lnTo>
                  <a:pt x="20676" y="17748"/>
                </a:lnTo>
                <a:lnTo>
                  <a:pt x="20317" y="18285"/>
                </a:lnTo>
                <a:lnTo>
                  <a:pt x="20018" y="18823"/>
                </a:lnTo>
                <a:lnTo>
                  <a:pt x="19959" y="18883"/>
                </a:lnTo>
                <a:lnTo>
                  <a:pt x="19481" y="18883"/>
                </a:lnTo>
                <a:lnTo>
                  <a:pt x="19361" y="18943"/>
                </a:lnTo>
                <a:lnTo>
                  <a:pt x="19301" y="19062"/>
                </a:lnTo>
                <a:lnTo>
                  <a:pt x="19361" y="19241"/>
                </a:lnTo>
                <a:lnTo>
                  <a:pt x="19361" y="19361"/>
                </a:lnTo>
                <a:lnTo>
                  <a:pt x="19421" y="19481"/>
                </a:lnTo>
                <a:lnTo>
                  <a:pt x="19720" y="19600"/>
                </a:lnTo>
                <a:lnTo>
                  <a:pt x="20018" y="19720"/>
                </a:lnTo>
                <a:lnTo>
                  <a:pt x="20437" y="19839"/>
                </a:lnTo>
                <a:lnTo>
                  <a:pt x="21214" y="19959"/>
                </a:lnTo>
                <a:lnTo>
                  <a:pt x="21751" y="20078"/>
                </a:lnTo>
                <a:lnTo>
                  <a:pt x="23066" y="20317"/>
                </a:lnTo>
                <a:lnTo>
                  <a:pt x="24381" y="20437"/>
                </a:lnTo>
                <a:lnTo>
                  <a:pt x="25695" y="20556"/>
                </a:lnTo>
                <a:lnTo>
                  <a:pt x="27070" y="20556"/>
                </a:lnTo>
                <a:lnTo>
                  <a:pt x="28026" y="20496"/>
                </a:lnTo>
                <a:lnTo>
                  <a:pt x="29101" y="20496"/>
                </a:lnTo>
                <a:lnTo>
                  <a:pt x="30237" y="20377"/>
                </a:lnTo>
                <a:lnTo>
                  <a:pt x="30715" y="20257"/>
                </a:lnTo>
                <a:lnTo>
                  <a:pt x="31193" y="20078"/>
                </a:lnTo>
                <a:lnTo>
                  <a:pt x="31611" y="19839"/>
                </a:lnTo>
                <a:lnTo>
                  <a:pt x="31910" y="19481"/>
                </a:lnTo>
                <a:lnTo>
                  <a:pt x="32149" y="19122"/>
                </a:lnTo>
                <a:lnTo>
                  <a:pt x="32209" y="18763"/>
                </a:lnTo>
                <a:lnTo>
                  <a:pt x="32268" y="18345"/>
                </a:lnTo>
                <a:lnTo>
                  <a:pt x="32209" y="17867"/>
                </a:lnTo>
                <a:lnTo>
                  <a:pt x="32089" y="17389"/>
                </a:lnTo>
                <a:lnTo>
                  <a:pt x="31970" y="16971"/>
                </a:lnTo>
                <a:lnTo>
                  <a:pt x="31671" y="16015"/>
                </a:lnTo>
                <a:lnTo>
                  <a:pt x="31193" y="14999"/>
                </a:lnTo>
                <a:lnTo>
                  <a:pt x="30655" y="13923"/>
                </a:lnTo>
                <a:lnTo>
                  <a:pt x="30296" y="13445"/>
                </a:lnTo>
                <a:lnTo>
                  <a:pt x="29998" y="12967"/>
                </a:lnTo>
                <a:lnTo>
                  <a:pt x="29579" y="12489"/>
                </a:lnTo>
                <a:lnTo>
                  <a:pt x="29221" y="12131"/>
                </a:lnTo>
                <a:lnTo>
                  <a:pt x="28802" y="11832"/>
                </a:lnTo>
                <a:lnTo>
                  <a:pt x="28324" y="11653"/>
                </a:lnTo>
                <a:lnTo>
                  <a:pt x="27906" y="11533"/>
                </a:lnTo>
                <a:close/>
                <a:moveTo>
                  <a:pt x="9920" y="20317"/>
                </a:moveTo>
                <a:lnTo>
                  <a:pt x="10995" y="20377"/>
                </a:lnTo>
                <a:lnTo>
                  <a:pt x="12549" y="20437"/>
                </a:lnTo>
                <a:lnTo>
                  <a:pt x="14043" y="20616"/>
                </a:lnTo>
                <a:lnTo>
                  <a:pt x="15537" y="20855"/>
                </a:lnTo>
                <a:lnTo>
                  <a:pt x="16971" y="21154"/>
                </a:lnTo>
                <a:lnTo>
                  <a:pt x="16433" y="21512"/>
                </a:lnTo>
                <a:lnTo>
                  <a:pt x="15955" y="21871"/>
                </a:lnTo>
                <a:lnTo>
                  <a:pt x="15477" y="22349"/>
                </a:lnTo>
                <a:lnTo>
                  <a:pt x="14999" y="22827"/>
                </a:lnTo>
                <a:lnTo>
                  <a:pt x="14103" y="23902"/>
                </a:lnTo>
                <a:lnTo>
                  <a:pt x="13266" y="24799"/>
                </a:lnTo>
                <a:lnTo>
                  <a:pt x="12489" y="25755"/>
                </a:lnTo>
                <a:lnTo>
                  <a:pt x="12011" y="26352"/>
                </a:lnTo>
                <a:lnTo>
                  <a:pt x="11473" y="26890"/>
                </a:lnTo>
                <a:lnTo>
                  <a:pt x="10936" y="27368"/>
                </a:lnTo>
                <a:lnTo>
                  <a:pt x="10338" y="27727"/>
                </a:lnTo>
                <a:lnTo>
                  <a:pt x="10099" y="27846"/>
                </a:lnTo>
                <a:lnTo>
                  <a:pt x="9800" y="27906"/>
                </a:lnTo>
                <a:lnTo>
                  <a:pt x="9502" y="27966"/>
                </a:lnTo>
                <a:lnTo>
                  <a:pt x="9203" y="27906"/>
                </a:lnTo>
                <a:lnTo>
                  <a:pt x="8964" y="27786"/>
                </a:lnTo>
                <a:lnTo>
                  <a:pt x="8605" y="27547"/>
                </a:lnTo>
                <a:lnTo>
                  <a:pt x="8306" y="27189"/>
                </a:lnTo>
                <a:lnTo>
                  <a:pt x="7948" y="26771"/>
                </a:lnTo>
                <a:lnTo>
                  <a:pt x="7231" y="25755"/>
                </a:lnTo>
                <a:lnTo>
                  <a:pt x="6514" y="24619"/>
                </a:lnTo>
                <a:lnTo>
                  <a:pt x="6275" y="24022"/>
                </a:lnTo>
                <a:lnTo>
                  <a:pt x="6036" y="23424"/>
                </a:lnTo>
                <a:lnTo>
                  <a:pt x="5856" y="22887"/>
                </a:lnTo>
                <a:lnTo>
                  <a:pt x="5737" y="22349"/>
                </a:lnTo>
                <a:lnTo>
                  <a:pt x="5677" y="21871"/>
                </a:lnTo>
                <a:lnTo>
                  <a:pt x="5797" y="21452"/>
                </a:lnTo>
                <a:lnTo>
                  <a:pt x="5976" y="21094"/>
                </a:lnTo>
                <a:lnTo>
                  <a:pt x="6095" y="20915"/>
                </a:lnTo>
                <a:lnTo>
                  <a:pt x="6275" y="20855"/>
                </a:lnTo>
                <a:lnTo>
                  <a:pt x="6753" y="20616"/>
                </a:lnTo>
                <a:lnTo>
                  <a:pt x="7291" y="20496"/>
                </a:lnTo>
                <a:lnTo>
                  <a:pt x="7948" y="20377"/>
                </a:lnTo>
                <a:lnTo>
                  <a:pt x="8605" y="20317"/>
                </a:lnTo>
                <a:close/>
                <a:moveTo>
                  <a:pt x="10039" y="19660"/>
                </a:moveTo>
                <a:lnTo>
                  <a:pt x="8725" y="19720"/>
                </a:lnTo>
                <a:lnTo>
                  <a:pt x="7828" y="19779"/>
                </a:lnTo>
                <a:lnTo>
                  <a:pt x="7291" y="19839"/>
                </a:lnTo>
                <a:lnTo>
                  <a:pt x="6753" y="19899"/>
                </a:lnTo>
                <a:lnTo>
                  <a:pt x="6215" y="20078"/>
                </a:lnTo>
                <a:lnTo>
                  <a:pt x="5737" y="20257"/>
                </a:lnTo>
                <a:lnTo>
                  <a:pt x="5558" y="20377"/>
                </a:lnTo>
                <a:lnTo>
                  <a:pt x="5378" y="20556"/>
                </a:lnTo>
                <a:lnTo>
                  <a:pt x="5259" y="20735"/>
                </a:lnTo>
                <a:lnTo>
                  <a:pt x="5139" y="20974"/>
                </a:lnTo>
                <a:lnTo>
                  <a:pt x="5080" y="21333"/>
                </a:lnTo>
                <a:lnTo>
                  <a:pt x="5020" y="21811"/>
                </a:lnTo>
                <a:lnTo>
                  <a:pt x="5080" y="22349"/>
                </a:lnTo>
                <a:lnTo>
                  <a:pt x="5199" y="22887"/>
                </a:lnTo>
                <a:lnTo>
                  <a:pt x="5319" y="23484"/>
                </a:lnTo>
                <a:lnTo>
                  <a:pt x="5558" y="24082"/>
                </a:lnTo>
                <a:lnTo>
                  <a:pt x="6095" y="25277"/>
                </a:lnTo>
                <a:lnTo>
                  <a:pt x="6753" y="26472"/>
                </a:lnTo>
                <a:lnTo>
                  <a:pt x="7111" y="26950"/>
                </a:lnTo>
                <a:lnTo>
                  <a:pt x="7470" y="27428"/>
                </a:lnTo>
                <a:lnTo>
                  <a:pt x="7828" y="27906"/>
                </a:lnTo>
                <a:lnTo>
                  <a:pt x="8247" y="28205"/>
                </a:lnTo>
                <a:lnTo>
                  <a:pt x="8605" y="28504"/>
                </a:lnTo>
                <a:lnTo>
                  <a:pt x="8964" y="28683"/>
                </a:lnTo>
                <a:lnTo>
                  <a:pt x="9382" y="28802"/>
                </a:lnTo>
                <a:lnTo>
                  <a:pt x="9800" y="28743"/>
                </a:lnTo>
                <a:lnTo>
                  <a:pt x="10278" y="28623"/>
                </a:lnTo>
                <a:lnTo>
                  <a:pt x="10756" y="28444"/>
                </a:lnTo>
                <a:lnTo>
                  <a:pt x="11234" y="28145"/>
                </a:lnTo>
                <a:lnTo>
                  <a:pt x="11653" y="27786"/>
                </a:lnTo>
                <a:lnTo>
                  <a:pt x="12609" y="26890"/>
                </a:lnTo>
                <a:lnTo>
                  <a:pt x="13445" y="25934"/>
                </a:lnTo>
                <a:lnTo>
                  <a:pt x="14222" y="24978"/>
                </a:lnTo>
                <a:lnTo>
                  <a:pt x="14939" y="24141"/>
                </a:lnTo>
                <a:lnTo>
                  <a:pt x="15477" y="23484"/>
                </a:lnTo>
                <a:lnTo>
                  <a:pt x="16612" y="22349"/>
                </a:lnTo>
                <a:lnTo>
                  <a:pt x="17270" y="21691"/>
                </a:lnTo>
                <a:lnTo>
                  <a:pt x="17867" y="21213"/>
                </a:lnTo>
                <a:lnTo>
                  <a:pt x="17748" y="21034"/>
                </a:lnTo>
                <a:lnTo>
                  <a:pt x="17628" y="20795"/>
                </a:lnTo>
                <a:lnTo>
                  <a:pt x="17449" y="20616"/>
                </a:lnTo>
                <a:lnTo>
                  <a:pt x="17210" y="20496"/>
                </a:lnTo>
                <a:lnTo>
                  <a:pt x="16732" y="20257"/>
                </a:lnTo>
                <a:lnTo>
                  <a:pt x="16134" y="20138"/>
                </a:lnTo>
                <a:lnTo>
                  <a:pt x="15537" y="20018"/>
                </a:lnTo>
                <a:lnTo>
                  <a:pt x="14999" y="19959"/>
                </a:lnTo>
                <a:lnTo>
                  <a:pt x="14043" y="19839"/>
                </a:lnTo>
                <a:lnTo>
                  <a:pt x="12728" y="19720"/>
                </a:lnTo>
                <a:lnTo>
                  <a:pt x="11414" y="19660"/>
                </a:lnTo>
                <a:close/>
                <a:moveTo>
                  <a:pt x="20556" y="20855"/>
                </a:moveTo>
                <a:lnTo>
                  <a:pt x="20257" y="20915"/>
                </a:lnTo>
                <a:lnTo>
                  <a:pt x="20078" y="20974"/>
                </a:lnTo>
                <a:lnTo>
                  <a:pt x="20018" y="21094"/>
                </a:lnTo>
                <a:lnTo>
                  <a:pt x="20018" y="21154"/>
                </a:lnTo>
                <a:lnTo>
                  <a:pt x="20078" y="21273"/>
                </a:lnTo>
                <a:lnTo>
                  <a:pt x="20138" y="21333"/>
                </a:lnTo>
                <a:lnTo>
                  <a:pt x="20496" y="21512"/>
                </a:lnTo>
                <a:lnTo>
                  <a:pt x="20915" y="21632"/>
                </a:lnTo>
                <a:lnTo>
                  <a:pt x="21871" y="21871"/>
                </a:lnTo>
                <a:lnTo>
                  <a:pt x="22409" y="21990"/>
                </a:lnTo>
                <a:lnTo>
                  <a:pt x="24201" y="22468"/>
                </a:lnTo>
                <a:lnTo>
                  <a:pt x="26054" y="23006"/>
                </a:lnTo>
                <a:lnTo>
                  <a:pt x="27368" y="23424"/>
                </a:lnTo>
                <a:lnTo>
                  <a:pt x="28026" y="23604"/>
                </a:lnTo>
                <a:lnTo>
                  <a:pt x="28623" y="23843"/>
                </a:lnTo>
                <a:lnTo>
                  <a:pt x="28922" y="24022"/>
                </a:lnTo>
                <a:lnTo>
                  <a:pt x="29101" y="24201"/>
                </a:lnTo>
                <a:lnTo>
                  <a:pt x="29340" y="24380"/>
                </a:lnTo>
                <a:lnTo>
                  <a:pt x="29460" y="24619"/>
                </a:lnTo>
                <a:lnTo>
                  <a:pt x="29579" y="24918"/>
                </a:lnTo>
                <a:lnTo>
                  <a:pt x="29639" y="25217"/>
                </a:lnTo>
                <a:lnTo>
                  <a:pt x="29639" y="25516"/>
                </a:lnTo>
                <a:lnTo>
                  <a:pt x="29579" y="25934"/>
                </a:lnTo>
                <a:lnTo>
                  <a:pt x="29400" y="26591"/>
                </a:lnTo>
                <a:lnTo>
                  <a:pt x="29161" y="27308"/>
                </a:lnTo>
                <a:lnTo>
                  <a:pt x="28802" y="27966"/>
                </a:lnTo>
                <a:lnTo>
                  <a:pt x="28444" y="28563"/>
                </a:lnTo>
                <a:lnTo>
                  <a:pt x="27966" y="29101"/>
                </a:lnTo>
                <a:lnTo>
                  <a:pt x="27428" y="29639"/>
                </a:lnTo>
                <a:lnTo>
                  <a:pt x="26890" y="30057"/>
                </a:lnTo>
                <a:lnTo>
                  <a:pt x="26233" y="30416"/>
                </a:lnTo>
                <a:lnTo>
                  <a:pt x="25516" y="30655"/>
                </a:lnTo>
                <a:lnTo>
                  <a:pt x="25217" y="30714"/>
                </a:lnTo>
                <a:lnTo>
                  <a:pt x="24620" y="30714"/>
                </a:lnTo>
                <a:lnTo>
                  <a:pt x="24381" y="30655"/>
                </a:lnTo>
                <a:lnTo>
                  <a:pt x="24142" y="30595"/>
                </a:lnTo>
                <a:lnTo>
                  <a:pt x="23962" y="30475"/>
                </a:lnTo>
                <a:lnTo>
                  <a:pt x="23544" y="30117"/>
                </a:lnTo>
                <a:lnTo>
                  <a:pt x="23245" y="29639"/>
                </a:lnTo>
                <a:lnTo>
                  <a:pt x="22887" y="29101"/>
                </a:lnTo>
                <a:lnTo>
                  <a:pt x="22648" y="28444"/>
                </a:lnTo>
                <a:lnTo>
                  <a:pt x="21453" y="24918"/>
                </a:lnTo>
                <a:lnTo>
                  <a:pt x="20795" y="22767"/>
                </a:lnTo>
                <a:lnTo>
                  <a:pt x="20496" y="21811"/>
                </a:lnTo>
                <a:lnTo>
                  <a:pt x="20437" y="21930"/>
                </a:lnTo>
                <a:lnTo>
                  <a:pt x="20317" y="22110"/>
                </a:lnTo>
                <a:lnTo>
                  <a:pt x="20317" y="22289"/>
                </a:lnTo>
                <a:lnTo>
                  <a:pt x="20257" y="22588"/>
                </a:lnTo>
                <a:lnTo>
                  <a:pt x="20317" y="23305"/>
                </a:lnTo>
                <a:lnTo>
                  <a:pt x="20437" y="24082"/>
                </a:lnTo>
                <a:lnTo>
                  <a:pt x="20795" y="25576"/>
                </a:lnTo>
                <a:lnTo>
                  <a:pt x="21034" y="26532"/>
                </a:lnTo>
                <a:lnTo>
                  <a:pt x="21333" y="27607"/>
                </a:lnTo>
                <a:lnTo>
                  <a:pt x="21692" y="28683"/>
                </a:lnTo>
                <a:lnTo>
                  <a:pt x="21931" y="29280"/>
                </a:lnTo>
                <a:lnTo>
                  <a:pt x="22170" y="29758"/>
                </a:lnTo>
                <a:lnTo>
                  <a:pt x="22409" y="30296"/>
                </a:lnTo>
                <a:lnTo>
                  <a:pt x="22767" y="30714"/>
                </a:lnTo>
                <a:lnTo>
                  <a:pt x="23066" y="31013"/>
                </a:lnTo>
                <a:lnTo>
                  <a:pt x="23365" y="31312"/>
                </a:lnTo>
                <a:lnTo>
                  <a:pt x="23723" y="31491"/>
                </a:lnTo>
                <a:lnTo>
                  <a:pt x="24082" y="31611"/>
                </a:lnTo>
                <a:lnTo>
                  <a:pt x="24440" y="31671"/>
                </a:lnTo>
                <a:lnTo>
                  <a:pt x="24799" y="31671"/>
                </a:lnTo>
                <a:lnTo>
                  <a:pt x="25217" y="31611"/>
                </a:lnTo>
                <a:lnTo>
                  <a:pt x="25635" y="31551"/>
                </a:lnTo>
                <a:lnTo>
                  <a:pt x="26412" y="31252"/>
                </a:lnTo>
                <a:lnTo>
                  <a:pt x="27129" y="30894"/>
                </a:lnTo>
                <a:lnTo>
                  <a:pt x="27846" y="30416"/>
                </a:lnTo>
                <a:lnTo>
                  <a:pt x="28384" y="29878"/>
                </a:lnTo>
                <a:lnTo>
                  <a:pt x="28802" y="29400"/>
                </a:lnTo>
                <a:lnTo>
                  <a:pt x="29221" y="28862"/>
                </a:lnTo>
                <a:lnTo>
                  <a:pt x="29639" y="28205"/>
                </a:lnTo>
                <a:lnTo>
                  <a:pt x="29998" y="27547"/>
                </a:lnTo>
                <a:lnTo>
                  <a:pt x="30296" y="26830"/>
                </a:lnTo>
                <a:lnTo>
                  <a:pt x="30535" y="26173"/>
                </a:lnTo>
                <a:lnTo>
                  <a:pt x="30655" y="25456"/>
                </a:lnTo>
                <a:lnTo>
                  <a:pt x="30655" y="24799"/>
                </a:lnTo>
                <a:lnTo>
                  <a:pt x="30595" y="24500"/>
                </a:lnTo>
                <a:lnTo>
                  <a:pt x="30476" y="24201"/>
                </a:lnTo>
                <a:lnTo>
                  <a:pt x="30296" y="23962"/>
                </a:lnTo>
                <a:lnTo>
                  <a:pt x="30057" y="23783"/>
                </a:lnTo>
                <a:lnTo>
                  <a:pt x="29818" y="23544"/>
                </a:lnTo>
                <a:lnTo>
                  <a:pt x="29520" y="23365"/>
                </a:lnTo>
                <a:lnTo>
                  <a:pt x="28862" y="23066"/>
                </a:lnTo>
                <a:lnTo>
                  <a:pt x="28205" y="22827"/>
                </a:lnTo>
                <a:lnTo>
                  <a:pt x="27488" y="22648"/>
                </a:lnTo>
                <a:lnTo>
                  <a:pt x="26233" y="22289"/>
                </a:lnTo>
                <a:lnTo>
                  <a:pt x="24978" y="21871"/>
                </a:lnTo>
                <a:lnTo>
                  <a:pt x="23066" y="21273"/>
                </a:lnTo>
                <a:lnTo>
                  <a:pt x="22110" y="21034"/>
                </a:lnTo>
                <a:lnTo>
                  <a:pt x="21273" y="20855"/>
                </a:lnTo>
                <a:close/>
                <a:moveTo>
                  <a:pt x="18047" y="22409"/>
                </a:moveTo>
                <a:lnTo>
                  <a:pt x="18823" y="24440"/>
                </a:lnTo>
                <a:lnTo>
                  <a:pt x="19301" y="25874"/>
                </a:lnTo>
                <a:lnTo>
                  <a:pt x="19600" y="26950"/>
                </a:lnTo>
                <a:lnTo>
                  <a:pt x="20138" y="29758"/>
                </a:lnTo>
                <a:lnTo>
                  <a:pt x="20377" y="31193"/>
                </a:lnTo>
                <a:lnTo>
                  <a:pt x="20496" y="31730"/>
                </a:lnTo>
                <a:lnTo>
                  <a:pt x="20556" y="31850"/>
                </a:lnTo>
                <a:lnTo>
                  <a:pt x="20556" y="32029"/>
                </a:lnTo>
                <a:lnTo>
                  <a:pt x="20496" y="32089"/>
                </a:lnTo>
                <a:lnTo>
                  <a:pt x="20377" y="32208"/>
                </a:lnTo>
                <a:lnTo>
                  <a:pt x="19899" y="32388"/>
                </a:lnTo>
                <a:lnTo>
                  <a:pt x="19361" y="32567"/>
                </a:lnTo>
                <a:lnTo>
                  <a:pt x="18704" y="32686"/>
                </a:lnTo>
                <a:lnTo>
                  <a:pt x="18047" y="32746"/>
                </a:lnTo>
                <a:lnTo>
                  <a:pt x="17329" y="32806"/>
                </a:lnTo>
                <a:lnTo>
                  <a:pt x="16672" y="32806"/>
                </a:lnTo>
                <a:lnTo>
                  <a:pt x="15955" y="32746"/>
                </a:lnTo>
                <a:lnTo>
                  <a:pt x="15358" y="32627"/>
                </a:lnTo>
                <a:lnTo>
                  <a:pt x="14760" y="32567"/>
                </a:lnTo>
                <a:lnTo>
                  <a:pt x="14222" y="32388"/>
                </a:lnTo>
                <a:lnTo>
                  <a:pt x="13744" y="32089"/>
                </a:lnTo>
                <a:lnTo>
                  <a:pt x="13445" y="31790"/>
                </a:lnTo>
                <a:lnTo>
                  <a:pt x="13206" y="31372"/>
                </a:lnTo>
                <a:lnTo>
                  <a:pt x="13147" y="30954"/>
                </a:lnTo>
                <a:lnTo>
                  <a:pt x="13147" y="30416"/>
                </a:lnTo>
                <a:lnTo>
                  <a:pt x="13266" y="29938"/>
                </a:lnTo>
                <a:lnTo>
                  <a:pt x="13445" y="29340"/>
                </a:lnTo>
                <a:lnTo>
                  <a:pt x="13923" y="28444"/>
                </a:lnTo>
                <a:lnTo>
                  <a:pt x="14401" y="27547"/>
                </a:lnTo>
                <a:lnTo>
                  <a:pt x="14999" y="26651"/>
                </a:lnTo>
                <a:lnTo>
                  <a:pt x="15597" y="25815"/>
                </a:lnTo>
                <a:lnTo>
                  <a:pt x="16851" y="24082"/>
                </a:lnTo>
                <a:lnTo>
                  <a:pt x="18047" y="22409"/>
                </a:lnTo>
                <a:close/>
                <a:moveTo>
                  <a:pt x="18106" y="21632"/>
                </a:moveTo>
                <a:lnTo>
                  <a:pt x="17927" y="21691"/>
                </a:lnTo>
                <a:lnTo>
                  <a:pt x="17748" y="21811"/>
                </a:lnTo>
                <a:lnTo>
                  <a:pt x="17389" y="22170"/>
                </a:lnTo>
                <a:lnTo>
                  <a:pt x="17031" y="22648"/>
                </a:lnTo>
                <a:lnTo>
                  <a:pt x="16314" y="23723"/>
                </a:lnTo>
                <a:lnTo>
                  <a:pt x="15895" y="24500"/>
                </a:lnTo>
                <a:lnTo>
                  <a:pt x="14521" y="26352"/>
                </a:lnTo>
                <a:lnTo>
                  <a:pt x="13923" y="27249"/>
                </a:lnTo>
                <a:lnTo>
                  <a:pt x="13326" y="28205"/>
                </a:lnTo>
                <a:lnTo>
                  <a:pt x="12848" y="29101"/>
                </a:lnTo>
                <a:lnTo>
                  <a:pt x="12728" y="29519"/>
                </a:lnTo>
                <a:lnTo>
                  <a:pt x="12609" y="29938"/>
                </a:lnTo>
                <a:lnTo>
                  <a:pt x="12489" y="30356"/>
                </a:lnTo>
                <a:lnTo>
                  <a:pt x="12489" y="30774"/>
                </a:lnTo>
                <a:lnTo>
                  <a:pt x="12489" y="31133"/>
                </a:lnTo>
                <a:lnTo>
                  <a:pt x="12549" y="31491"/>
                </a:lnTo>
                <a:lnTo>
                  <a:pt x="12669" y="31790"/>
                </a:lnTo>
                <a:lnTo>
                  <a:pt x="12848" y="32089"/>
                </a:lnTo>
                <a:lnTo>
                  <a:pt x="13087" y="32388"/>
                </a:lnTo>
                <a:lnTo>
                  <a:pt x="13386" y="32627"/>
                </a:lnTo>
                <a:lnTo>
                  <a:pt x="13684" y="32866"/>
                </a:lnTo>
                <a:lnTo>
                  <a:pt x="14103" y="33045"/>
                </a:lnTo>
                <a:lnTo>
                  <a:pt x="14581" y="33164"/>
                </a:lnTo>
                <a:lnTo>
                  <a:pt x="15119" y="33224"/>
                </a:lnTo>
                <a:lnTo>
                  <a:pt x="16373" y="33344"/>
                </a:lnTo>
                <a:lnTo>
                  <a:pt x="17688" y="33344"/>
                </a:lnTo>
                <a:lnTo>
                  <a:pt x="18943" y="33224"/>
                </a:lnTo>
                <a:lnTo>
                  <a:pt x="19600" y="33105"/>
                </a:lnTo>
                <a:lnTo>
                  <a:pt x="20198" y="32925"/>
                </a:lnTo>
                <a:lnTo>
                  <a:pt x="20496" y="32866"/>
                </a:lnTo>
                <a:lnTo>
                  <a:pt x="20736" y="32746"/>
                </a:lnTo>
                <a:lnTo>
                  <a:pt x="20915" y="32627"/>
                </a:lnTo>
                <a:lnTo>
                  <a:pt x="21034" y="32447"/>
                </a:lnTo>
                <a:lnTo>
                  <a:pt x="21094" y="32268"/>
                </a:lnTo>
                <a:lnTo>
                  <a:pt x="21154" y="32089"/>
                </a:lnTo>
                <a:lnTo>
                  <a:pt x="21154" y="31730"/>
                </a:lnTo>
                <a:lnTo>
                  <a:pt x="21094" y="31312"/>
                </a:lnTo>
                <a:lnTo>
                  <a:pt x="20975" y="30834"/>
                </a:lnTo>
                <a:lnTo>
                  <a:pt x="20855" y="30296"/>
                </a:lnTo>
                <a:lnTo>
                  <a:pt x="20736" y="29758"/>
                </a:lnTo>
                <a:lnTo>
                  <a:pt x="20377" y="27786"/>
                </a:lnTo>
                <a:lnTo>
                  <a:pt x="20138" y="26771"/>
                </a:lnTo>
                <a:lnTo>
                  <a:pt x="19899" y="25815"/>
                </a:lnTo>
                <a:lnTo>
                  <a:pt x="19481" y="24560"/>
                </a:lnTo>
                <a:lnTo>
                  <a:pt x="19003" y="23305"/>
                </a:lnTo>
                <a:lnTo>
                  <a:pt x="18764" y="22409"/>
                </a:lnTo>
                <a:lnTo>
                  <a:pt x="18584" y="21930"/>
                </a:lnTo>
                <a:lnTo>
                  <a:pt x="18465" y="21751"/>
                </a:lnTo>
                <a:lnTo>
                  <a:pt x="18405" y="21691"/>
                </a:lnTo>
                <a:lnTo>
                  <a:pt x="18226" y="21632"/>
                </a:lnTo>
                <a:close/>
                <a:moveTo>
                  <a:pt x="20138" y="2630"/>
                </a:moveTo>
                <a:lnTo>
                  <a:pt x="18823" y="2749"/>
                </a:lnTo>
                <a:lnTo>
                  <a:pt x="17509" y="2988"/>
                </a:lnTo>
                <a:lnTo>
                  <a:pt x="16254" y="3347"/>
                </a:lnTo>
                <a:lnTo>
                  <a:pt x="14939" y="3765"/>
                </a:lnTo>
                <a:lnTo>
                  <a:pt x="13684" y="4303"/>
                </a:lnTo>
                <a:lnTo>
                  <a:pt x="12430" y="4900"/>
                </a:lnTo>
                <a:lnTo>
                  <a:pt x="11234" y="5617"/>
                </a:lnTo>
                <a:lnTo>
                  <a:pt x="10039" y="6394"/>
                </a:lnTo>
                <a:lnTo>
                  <a:pt x="8904" y="7231"/>
                </a:lnTo>
                <a:lnTo>
                  <a:pt x="7888" y="8127"/>
                </a:lnTo>
                <a:lnTo>
                  <a:pt x="6872" y="9083"/>
                </a:lnTo>
                <a:lnTo>
                  <a:pt x="5976" y="10159"/>
                </a:lnTo>
                <a:lnTo>
                  <a:pt x="5139" y="11175"/>
                </a:lnTo>
                <a:lnTo>
                  <a:pt x="4363" y="12310"/>
                </a:lnTo>
                <a:lnTo>
                  <a:pt x="3705" y="13445"/>
                </a:lnTo>
                <a:lnTo>
                  <a:pt x="3227" y="14640"/>
                </a:lnTo>
                <a:lnTo>
                  <a:pt x="2809" y="15835"/>
                </a:lnTo>
                <a:lnTo>
                  <a:pt x="2510" y="16971"/>
                </a:lnTo>
                <a:lnTo>
                  <a:pt x="2331" y="18226"/>
                </a:lnTo>
                <a:lnTo>
                  <a:pt x="2271" y="19421"/>
                </a:lnTo>
                <a:lnTo>
                  <a:pt x="2331" y="20616"/>
                </a:lnTo>
                <a:lnTo>
                  <a:pt x="2450" y="21871"/>
                </a:lnTo>
                <a:lnTo>
                  <a:pt x="2630" y="23066"/>
                </a:lnTo>
                <a:lnTo>
                  <a:pt x="2988" y="24261"/>
                </a:lnTo>
                <a:lnTo>
                  <a:pt x="3347" y="25396"/>
                </a:lnTo>
                <a:lnTo>
                  <a:pt x="3825" y="26532"/>
                </a:lnTo>
                <a:lnTo>
                  <a:pt x="4363" y="27667"/>
                </a:lnTo>
                <a:lnTo>
                  <a:pt x="5020" y="28683"/>
                </a:lnTo>
                <a:lnTo>
                  <a:pt x="5737" y="29699"/>
                </a:lnTo>
                <a:lnTo>
                  <a:pt x="6454" y="30655"/>
                </a:lnTo>
                <a:lnTo>
                  <a:pt x="7291" y="31551"/>
                </a:lnTo>
                <a:lnTo>
                  <a:pt x="8187" y="32388"/>
                </a:lnTo>
                <a:lnTo>
                  <a:pt x="9262" y="33224"/>
                </a:lnTo>
                <a:lnTo>
                  <a:pt x="10398" y="33941"/>
                </a:lnTo>
                <a:lnTo>
                  <a:pt x="11533" y="34539"/>
                </a:lnTo>
                <a:lnTo>
                  <a:pt x="12728" y="35077"/>
                </a:lnTo>
                <a:lnTo>
                  <a:pt x="13983" y="35495"/>
                </a:lnTo>
                <a:lnTo>
                  <a:pt x="15238" y="35794"/>
                </a:lnTo>
                <a:lnTo>
                  <a:pt x="16493" y="36033"/>
                </a:lnTo>
                <a:lnTo>
                  <a:pt x="17748" y="36152"/>
                </a:lnTo>
                <a:lnTo>
                  <a:pt x="19062" y="36152"/>
                </a:lnTo>
                <a:lnTo>
                  <a:pt x="20377" y="36092"/>
                </a:lnTo>
                <a:lnTo>
                  <a:pt x="21692" y="35913"/>
                </a:lnTo>
                <a:lnTo>
                  <a:pt x="22946" y="35674"/>
                </a:lnTo>
                <a:lnTo>
                  <a:pt x="24261" y="35375"/>
                </a:lnTo>
                <a:lnTo>
                  <a:pt x="25516" y="34957"/>
                </a:lnTo>
                <a:lnTo>
                  <a:pt x="26711" y="34479"/>
                </a:lnTo>
                <a:lnTo>
                  <a:pt x="27966" y="33882"/>
                </a:lnTo>
                <a:lnTo>
                  <a:pt x="28444" y="33583"/>
                </a:lnTo>
                <a:lnTo>
                  <a:pt x="28862" y="33284"/>
                </a:lnTo>
                <a:lnTo>
                  <a:pt x="29221" y="32925"/>
                </a:lnTo>
                <a:lnTo>
                  <a:pt x="29520" y="32567"/>
                </a:lnTo>
                <a:lnTo>
                  <a:pt x="29699" y="32268"/>
                </a:lnTo>
                <a:lnTo>
                  <a:pt x="29818" y="32029"/>
                </a:lnTo>
                <a:lnTo>
                  <a:pt x="29818" y="31969"/>
                </a:lnTo>
                <a:lnTo>
                  <a:pt x="29699" y="31969"/>
                </a:lnTo>
                <a:lnTo>
                  <a:pt x="28444" y="32686"/>
                </a:lnTo>
                <a:lnTo>
                  <a:pt x="27129" y="33344"/>
                </a:lnTo>
                <a:lnTo>
                  <a:pt x="25815" y="33941"/>
                </a:lnTo>
                <a:lnTo>
                  <a:pt x="24500" y="34479"/>
                </a:lnTo>
                <a:lnTo>
                  <a:pt x="23126" y="34897"/>
                </a:lnTo>
                <a:lnTo>
                  <a:pt x="21751" y="35196"/>
                </a:lnTo>
                <a:lnTo>
                  <a:pt x="20317" y="35435"/>
                </a:lnTo>
                <a:lnTo>
                  <a:pt x="19600" y="35495"/>
                </a:lnTo>
                <a:lnTo>
                  <a:pt x="18883" y="35495"/>
                </a:lnTo>
                <a:lnTo>
                  <a:pt x="17688" y="35435"/>
                </a:lnTo>
                <a:lnTo>
                  <a:pt x="16493" y="35316"/>
                </a:lnTo>
                <a:lnTo>
                  <a:pt x="15298" y="35077"/>
                </a:lnTo>
                <a:lnTo>
                  <a:pt x="14103" y="34778"/>
                </a:lnTo>
                <a:lnTo>
                  <a:pt x="13027" y="34360"/>
                </a:lnTo>
                <a:lnTo>
                  <a:pt x="11892" y="33882"/>
                </a:lnTo>
                <a:lnTo>
                  <a:pt x="10876" y="33284"/>
                </a:lnTo>
                <a:lnTo>
                  <a:pt x="9860" y="32627"/>
                </a:lnTo>
                <a:lnTo>
                  <a:pt x="8904" y="31969"/>
                </a:lnTo>
                <a:lnTo>
                  <a:pt x="8008" y="31133"/>
                </a:lnTo>
                <a:lnTo>
                  <a:pt x="7171" y="30296"/>
                </a:lnTo>
                <a:lnTo>
                  <a:pt x="6394" y="29400"/>
                </a:lnTo>
                <a:lnTo>
                  <a:pt x="5677" y="28444"/>
                </a:lnTo>
                <a:lnTo>
                  <a:pt x="5080" y="27428"/>
                </a:lnTo>
                <a:lnTo>
                  <a:pt x="4542" y="26352"/>
                </a:lnTo>
                <a:lnTo>
                  <a:pt x="4064" y="25217"/>
                </a:lnTo>
                <a:lnTo>
                  <a:pt x="3645" y="23843"/>
                </a:lnTo>
                <a:lnTo>
                  <a:pt x="3347" y="22528"/>
                </a:lnTo>
                <a:lnTo>
                  <a:pt x="3167" y="21154"/>
                </a:lnTo>
                <a:lnTo>
                  <a:pt x="3108" y="19839"/>
                </a:lnTo>
                <a:lnTo>
                  <a:pt x="3167" y="18584"/>
                </a:lnTo>
                <a:lnTo>
                  <a:pt x="3287" y="17270"/>
                </a:lnTo>
                <a:lnTo>
                  <a:pt x="3586" y="16074"/>
                </a:lnTo>
                <a:lnTo>
                  <a:pt x="4004" y="14820"/>
                </a:lnTo>
                <a:lnTo>
                  <a:pt x="4482" y="13684"/>
                </a:lnTo>
                <a:lnTo>
                  <a:pt x="5080" y="12549"/>
                </a:lnTo>
                <a:lnTo>
                  <a:pt x="5737" y="11473"/>
                </a:lnTo>
                <a:lnTo>
                  <a:pt x="6573" y="10398"/>
                </a:lnTo>
                <a:lnTo>
                  <a:pt x="7410" y="9442"/>
                </a:lnTo>
                <a:lnTo>
                  <a:pt x="8366" y="8486"/>
                </a:lnTo>
                <a:lnTo>
                  <a:pt x="9382" y="7649"/>
                </a:lnTo>
                <a:lnTo>
                  <a:pt x="10517" y="6812"/>
                </a:lnTo>
                <a:lnTo>
                  <a:pt x="11892" y="5976"/>
                </a:lnTo>
                <a:lnTo>
                  <a:pt x="13386" y="5199"/>
                </a:lnTo>
                <a:lnTo>
                  <a:pt x="14162" y="4840"/>
                </a:lnTo>
                <a:lnTo>
                  <a:pt x="14999" y="4542"/>
                </a:lnTo>
                <a:lnTo>
                  <a:pt x="15836" y="4303"/>
                </a:lnTo>
                <a:lnTo>
                  <a:pt x="16672" y="4064"/>
                </a:lnTo>
                <a:lnTo>
                  <a:pt x="17509" y="3884"/>
                </a:lnTo>
                <a:lnTo>
                  <a:pt x="18345" y="3705"/>
                </a:lnTo>
                <a:lnTo>
                  <a:pt x="19242" y="3586"/>
                </a:lnTo>
                <a:lnTo>
                  <a:pt x="20078" y="3526"/>
                </a:lnTo>
                <a:lnTo>
                  <a:pt x="20915" y="3526"/>
                </a:lnTo>
                <a:lnTo>
                  <a:pt x="21751" y="3586"/>
                </a:lnTo>
                <a:lnTo>
                  <a:pt x="22588" y="3705"/>
                </a:lnTo>
                <a:lnTo>
                  <a:pt x="23365" y="3884"/>
                </a:lnTo>
                <a:lnTo>
                  <a:pt x="24082" y="4064"/>
                </a:lnTo>
                <a:lnTo>
                  <a:pt x="24739" y="4303"/>
                </a:lnTo>
                <a:lnTo>
                  <a:pt x="25396" y="4601"/>
                </a:lnTo>
                <a:lnTo>
                  <a:pt x="26054" y="4900"/>
                </a:lnTo>
                <a:lnTo>
                  <a:pt x="26651" y="5259"/>
                </a:lnTo>
                <a:lnTo>
                  <a:pt x="27249" y="5677"/>
                </a:lnTo>
                <a:lnTo>
                  <a:pt x="27846" y="6095"/>
                </a:lnTo>
                <a:lnTo>
                  <a:pt x="28384" y="6514"/>
                </a:lnTo>
                <a:lnTo>
                  <a:pt x="29460" y="7529"/>
                </a:lnTo>
                <a:lnTo>
                  <a:pt x="30416" y="8605"/>
                </a:lnTo>
                <a:lnTo>
                  <a:pt x="31252" y="9740"/>
                </a:lnTo>
                <a:lnTo>
                  <a:pt x="32029" y="10936"/>
                </a:lnTo>
                <a:lnTo>
                  <a:pt x="32806" y="12370"/>
                </a:lnTo>
                <a:lnTo>
                  <a:pt x="33463" y="13804"/>
                </a:lnTo>
                <a:lnTo>
                  <a:pt x="34001" y="15357"/>
                </a:lnTo>
                <a:lnTo>
                  <a:pt x="34240" y="16134"/>
                </a:lnTo>
                <a:lnTo>
                  <a:pt x="34419" y="16911"/>
                </a:lnTo>
                <a:lnTo>
                  <a:pt x="34599" y="17688"/>
                </a:lnTo>
                <a:lnTo>
                  <a:pt x="34659" y="18465"/>
                </a:lnTo>
                <a:lnTo>
                  <a:pt x="34778" y="19241"/>
                </a:lnTo>
                <a:lnTo>
                  <a:pt x="34778" y="20078"/>
                </a:lnTo>
                <a:lnTo>
                  <a:pt x="34718" y="20855"/>
                </a:lnTo>
                <a:lnTo>
                  <a:pt x="34659" y="21691"/>
                </a:lnTo>
                <a:lnTo>
                  <a:pt x="34539" y="22468"/>
                </a:lnTo>
                <a:lnTo>
                  <a:pt x="34419" y="23245"/>
                </a:lnTo>
                <a:lnTo>
                  <a:pt x="34180" y="23962"/>
                </a:lnTo>
                <a:lnTo>
                  <a:pt x="33941" y="24619"/>
                </a:lnTo>
                <a:lnTo>
                  <a:pt x="33702" y="25277"/>
                </a:lnTo>
                <a:lnTo>
                  <a:pt x="33404" y="25934"/>
                </a:lnTo>
                <a:lnTo>
                  <a:pt x="33045" y="26532"/>
                </a:lnTo>
                <a:lnTo>
                  <a:pt x="32687" y="27189"/>
                </a:lnTo>
                <a:lnTo>
                  <a:pt x="31850" y="28324"/>
                </a:lnTo>
                <a:lnTo>
                  <a:pt x="30894" y="29519"/>
                </a:lnTo>
                <a:lnTo>
                  <a:pt x="29878" y="30595"/>
                </a:lnTo>
                <a:lnTo>
                  <a:pt x="29400" y="31013"/>
                </a:lnTo>
                <a:lnTo>
                  <a:pt x="29161" y="31252"/>
                </a:lnTo>
                <a:lnTo>
                  <a:pt x="28982" y="31491"/>
                </a:lnTo>
                <a:lnTo>
                  <a:pt x="28683" y="31910"/>
                </a:lnTo>
                <a:lnTo>
                  <a:pt x="28563" y="32149"/>
                </a:lnTo>
                <a:lnTo>
                  <a:pt x="28623" y="32208"/>
                </a:lnTo>
                <a:lnTo>
                  <a:pt x="28683" y="32149"/>
                </a:lnTo>
                <a:lnTo>
                  <a:pt x="29639" y="31312"/>
                </a:lnTo>
                <a:lnTo>
                  <a:pt x="30535" y="30416"/>
                </a:lnTo>
                <a:lnTo>
                  <a:pt x="31372" y="29519"/>
                </a:lnTo>
                <a:lnTo>
                  <a:pt x="32149" y="28623"/>
                </a:lnTo>
                <a:lnTo>
                  <a:pt x="32806" y="27607"/>
                </a:lnTo>
                <a:lnTo>
                  <a:pt x="33404" y="26651"/>
                </a:lnTo>
                <a:lnTo>
                  <a:pt x="33941" y="25576"/>
                </a:lnTo>
                <a:lnTo>
                  <a:pt x="34360" y="24560"/>
                </a:lnTo>
                <a:lnTo>
                  <a:pt x="34718" y="23424"/>
                </a:lnTo>
                <a:lnTo>
                  <a:pt x="35017" y="22349"/>
                </a:lnTo>
                <a:lnTo>
                  <a:pt x="35196" y="21213"/>
                </a:lnTo>
                <a:lnTo>
                  <a:pt x="35256" y="20018"/>
                </a:lnTo>
                <a:lnTo>
                  <a:pt x="35256" y="18823"/>
                </a:lnTo>
                <a:lnTo>
                  <a:pt x="35137" y="17628"/>
                </a:lnTo>
                <a:lnTo>
                  <a:pt x="34957" y="16433"/>
                </a:lnTo>
                <a:lnTo>
                  <a:pt x="34599" y="15178"/>
                </a:lnTo>
                <a:lnTo>
                  <a:pt x="34240" y="13983"/>
                </a:lnTo>
                <a:lnTo>
                  <a:pt x="33762" y="12788"/>
                </a:lnTo>
                <a:lnTo>
                  <a:pt x="33224" y="11593"/>
                </a:lnTo>
                <a:lnTo>
                  <a:pt x="32567" y="10457"/>
                </a:lnTo>
                <a:lnTo>
                  <a:pt x="31850" y="9322"/>
                </a:lnTo>
                <a:lnTo>
                  <a:pt x="31133" y="8306"/>
                </a:lnTo>
                <a:lnTo>
                  <a:pt x="30296" y="7290"/>
                </a:lnTo>
                <a:lnTo>
                  <a:pt x="29400" y="6334"/>
                </a:lnTo>
                <a:lnTo>
                  <a:pt x="28444" y="5498"/>
                </a:lnTo>
                <a:lnTo>
                  <a:pt x="27368" y="4781"/>
                </a:lnTo>
                <a:lnTo>
                  <a:pt x="26293" y="4123"/>
                </a:lnTo>
                <a:lnTo>
                  <a:pt x="25157" y="3526"/>
                </a:lnTo>
                <a:lnTo>
                  <a:pt x="23962" y="3108"/>
                </a:lnTo>
                <a:lnTo>
                  <a:pt x="23365" y="2928"/>
                </a:lnTo>
                <a:lnTo>
                  <a:pt x="22767" y="2809"/>
                </a:lnTo>
                <a:lnTo>
                  <a:pt x="22110" y="2749"/>
                </a:lnTo>
                <a:lnTo>
                  <a:pt x="21453" y="2689"/>
                </a:lnTo>
                <a:lnTo>
                  <a:pt x="20795" y="2630"/>
                </a:lnTo>
                <a:close/>
                <a:moveTo>
                  <a:pt x="21094" y="0"/>
                </a:moveTo>
                <a:lnTo>
                  <a:pt x="20915" y="60"/>
                </a:lnTo>
                <a:lnTo>
                  <a:pt x="20855" y="239"/>
                </a:lnTo>
                <a:lnTo>
                  <a:pt x="20855" y="419"/>
                </a:lnTo>
                <a:lnTo>
                  <a:pt x="20915" y="598"/>
                </a:lnTo>
                <a:lnTo>
                  <a:pt x="21034" y="777"/>
                </a:lnTo>
                <a:lnTo>
                  <a:pt x="21273" y="897"/>
                </a:lnTo>
                <a:lnTo>
                  <a:pt x="21453" y="1016"/>
                </a:lnTo>
                <a:lnTo>
                  <a:pt x="22349" y="1255"/>
                </a:lnTo>
                <a:lnTo>
                  <a:pt x="23185" y="1494"/>
                </a:lnTo>
                <a:lnTo>
                  <a:pt x="24022" y="1853"/>
                </a:lnTo>
                <a:lnTo>
                  <a:pt x="24859" y="2152"/>
                </a:lnTo>
                <a:lnTo>
                  <a:pt x="25635" y="2570"/>
                </a:lnTo>
                <a:lnTo>
                  <a:pt x="26412" y="2988"/>
                </a:lnTo>
                <a:lnTo>
                  <a:pt x="27189" y="3406"/>
                </a:lnTo>
                <a:lnTo>
                  <a:pt x="27966" y="3884"/>
                </a:lnTo>
                <a:lnTo>
                  <a:pt x="28683" y="4422"/>
                </a:lnTo>
                <a:lnTo>
                  <a:pt x="29340" y="4900"/>
                </a:lnTo>
                <a:lnTo>
                  <a:pt x="29998" y="5498"/>
                </a:lnTo>
                <a:lnTo>
                  <a:pt x="30655" y="6036"/>
                </a:lnTo>
                <a:lnTo>
                  <a:pt x="31252" y="6633"/>
                </a:lnTo>
                <a:lnTo>
                  <a:pt x="31790" y="7290"/>
                </a:lnTo>
                <a:lnTo>
                  <a:pt x="32328" y="7948"/>
                </a:lnTo>
                <a:lnTo>
                  <a:pt x="32866" y="8605"/>
                </a:lnTo>
                <a:lnTo>
                  <a:pt x="33344" y="9322"/>
                </a:lnTo>
                <a:lnTo>
                  <a:pt x="33822" y="10039"/>
                </a:lnTo>
                <a:lnTo>
                  <a:pt x="34240" y="10756"/>
                </a:lnTo>
                <a:lnTo>
                  <a:pt x="34599" y="11533"/>
                </a:lnTo>
                <a:lnTo>
                  <a:pt x="34957" y="12310"/>
                </a:lnTo>
                <a:lnTo>
                  <a:pt x="35316" y="13087"/>
                </a:lnTo>
                <a:lnTo>
                  <a:pt x="35555" y="13923"/>
                </a:lnTo>
                <a:lnTo>
                  <a:pt x="35794" y="14760"/>
                </a:lnTo>
                <a:lnTo>
                  <a:pt x="35973" y="15596"/>
                </a:lnTo>
                <a:lnTo>
                  <a:pt x="36152" y="16373"/>
                </a:lnTo>
                <a:lnTo>
                  <a:pt x="36272" y="17210"/>
                </a:lnTo>
                <a:lnTo>
                  <a:pt x="36332" y="18106"/>
                </a:lnTo>
                <a:lnTo>
                  <a:pt x="36391" y="18943"/>
                </a:lnTo>
                <a:lnTo>
                  <a:pt x="36391" y="19779"/>
                </a:lnTo>
                <a:lnTo>
                  <a:pt x="36332" y="20676"/>
                </a:lnTo>
                <a:lnTo>
                  <a:pt x="36272" y="21512"/>
                </a:lnTo>
                <a:lnTo>
                  <a:pt x="36152" y="22349"/>
                </a:lnTo>
                <a:lnTo>
                  <a:pt x="36033" y="23185"/>
                </a:lnTo>
                <a:lnTo>
                  <a:pt x="35854" y="24022"/>
                </a:lnTo>
                <a:lnTo>
                  <a:pt x="35615" y="24858"/>
                </a:lnTo>
                <a:lnTo>
                  <a:pt x="35376" y="25695"/>
                </a:lnTo>
                <a:lnTo>
                  <a:pt x="35077" y="26532"/>
                </a:lnTo>
                <a:lnTo>
                  <a:pt x="34778" y="27308"/>
                </a:lnTo>
                <a:lnTo>
                  <a:pt x="34419" y="28085"/>
                </a:lnTo>
                <a:lnTo>
                  <a:pt x="34061" y="28862"/>
                </a:lnTo>
                <a:lnTo>
                  <a:pt x="33583" y="29579"/>
                </a:lnTo>
                <a:lnTo>
                  <a:pt x="33165" y="30296"/>
                </a:lnTo>
                <a:lnTo>
                  <a:pt x="32687" y="31013"/>
                </a:lnTo>
                <a:lnTo>
                  <a:pt x="32149" y="31671"/>
                </a:lnTo>
                <a:lnTo>
                  <a:pt x="31611" y="32268"/>
                </a:lnTo>
                <a:lnTo>
                  <a:pt x="31013" y="32866"/>
                </a:lnTo>
                <a:lnTo>
                  <a:pt x="30416" y="33463"/>
                </a:lnTo>
                <a:lnTo>
                  <a:pt x="29759" y="34001"/>
                </a:lnTo>
                <a:lnTo>
                  <a:pt x="29101" y="34479"/>
                </a:lnTo>
                <a:lnTo>
                  <a:pt x="28384" y="34957"/>
                </a:lnTo>
                <a:lnTo>
                  <a:pt x="27667" y="35375"/>
                </a:lnTo>
                <a:lnTo>
                  <a:pt x="26890" y="35734"/>
                </a:lnTo>
                <a:lnTo>
                  <a:pt x="26054" y="36092"/>
                </a:lnTo>
                <a:lnTo>
                  <a:pt x="25277" y="36331"/>
                </a:lnTo>
                <a:lnTo>
                  <a:pt x="24381" y="36571"/>
                </a:lnTo>
                <a:lnTo>
                  <a:pt x="23484" y="36810"/>
                </a:lnTo>
                <a:lnTo>
                  <a:pt x="22588" y="36929"/>
                </a:lnTo>
                <a:lnTo>
                  <a:pt x="21632" y="37049"/>
                </a:lnTo>
                <a:lnTo>
                  <a:pt x="20676" y="37108"/>
                </a:lnTo>
                <a:lnTo>
                  <a:pt x="19720" y="37168"/>
                </a:lnTo>
                <a:lnTo>
                  <a:pt x="18704" y="37108"/>
                </a:lnTo>
                <a:lnTo>
                  <a:pt x="17748" y="37049"/>
                </a:lnTo>
                <a:lnTo>
                  <a:pt x="16732" y="36989"/>
                </a:lnTo>
                <a:lnTo>
                  <a:pt x="15776" y="36869"/>
                </a:lnTo>
                <a:lnTo>
                  <a:pt x="14760" y="36690"/>
                </a:lnTo>
                <a:lnTo>
                  <a:pt x="13804" y="36451"/>
                </a:lnTo>
                <a:lnTo>
                  <a:pt x="12848" y="36212"/>
                </a:lnTo>
                <a:lnTo>
                  <a:pt x="11892" y="35913"/>
                </a:lnTo>
                <a:lnTo>
                  <a:pt x="10995" y="35555"/>
                </a:lnTo>
                <a:lnTo>
                  <a:pt x="10039" y="35136"/>
                </a:lnTo>
                <a:lnTo>
                  <a:pt x="9143" y="34718"/>
                </a:lnTo>
                <a:lnTo>
                  <a:pt x="8306" y="34300"/>
                </a:lnTo>
                <a:lnTo>
                  <a:pt x="7470" y="33762"/>
                </a:lnTo>
                <a:lnTo>
                  <a:pt x="6693" y="33224"/>
                </a:lnTo>
                <a:lnTo>
                  <a:pt x="5916" y="32686"/>
                </a:lnTo>
                <a:lnTo>
                  <a:pt x="5199" y="32089"/>
                </a:lnTo>
                <a:lnTo>
                  <a:pt x="4542" y="31432"/>
                </a:lnTo>
                <a:lnTo>
                  <a:pt x="3885" y="30714"/>
                </a:lnTo>
                <a:lnTo>
                  <a:pt x="3347" y="29997"/>
                </a:lnTo>
                <a:lnTo>
                  <a:pt x="2809" y="29221"/>
                </a:lnTo>
                <a:lnTo>
                  <a:pt x="2331" y="28384"/>
                </a:lnTo>
                <a:lnTo>
                  <a:pt x="1913" y="27547"/>
                </a:lnTo>
                <a:lnTo>
                  <a:pt x="1554" y="26711"/>
                </a:lnTo>
                <a:lnTo>
                  <a:pt x="1255" y="25755"/>
                </a:lnTo>
                <a:lnTo>
                  <a:pt x="1076" y="24799"/>
                </a:lnTo>
                <a:lnTo>
                  <a:pt x="956" y="23843"/>
                </a:lnTo>
                <a:lnTo>
                  <a:pt x="837" y="22767"/>
                </a:lnTo>
                <a:lnTo>
                  <a:pt x="837" y="21751"/>
                </a:lnTo>
                <a:lnTo>
                  <a:pt x="897" y="20735"/>
                </a:lnTo>
                <a:lnTo>
                  <a:pt x="1016" y="19660"/>
                </a:lnTo>
                <a:lnTo>
                  <a:pt x="1196" y="18644"/>
                </a:lnTo>
                <a:lnTo>
                  <a:pt x="1375" y="17628"/>
                </a:lnTo>
                <a:lnTo>
                  <a:pt x="1674" y="16553"/>
                </a:lnTo>
                <a:lnTo>
                  <a:pt x="1972" y="15596"/>
                </a:lnTo>
                <a:lnTo>
                  <a:pt x="2331" y="14581"/>
                </a:lnTo>
                <a:lnTo>
                  <a:pt x="2749" y="13625"/>
                </a:lnTo>
                <a:lnTo>
                  <a:pt x="3167" y="12668"/>
                </a:lnTo>
                <a:lnTo>
                  <a:pt x="3705" y="11712"/>
                </a:lnTo>
                <a:lnTo>
                  <a:pt x="4243" y="10816"/>
                </a:lnTo>
                <a:lnTo>
                  <a:pt x="4781" y="9920"/>
                </a:lnTo>
                <a:lnTo>
                  <a:pt x="5438" y="9083"/>
                </a:lnTo>
                <a:lnTo>
                  <a:pt x="6095" y="8306"/>
                </a:lnTo>
                <a:lnTo>
                  <a:pt x="6813" y="7529"/>
                </a:lnTo>
                <a:lnTo>
                  <a:pt x="7530" y="6812"/>
                </a:lnTo>
                <a:lnTo>
                  <a:pt x="8306" y="6155"/>
                </a:lnTo>
                <a:lnTo>
                  <a:pt x="9143" y="5558"/>
                </a:lnTo>
                <a:lnTo>
                  <a:pt x="9980" y="4960"/>
                </a:lnTo>
                <a:lnTo>
                  <a:pt x="10816" y="4422"/>
                </a:lnTo>
                <a:lnTo>
                  <a:pt x="11712" y="3944"/>
                </a:lnTo>
                <a:lnTo>
                  <a:pt x="12669" y="3526"/>
                </a:lnTo>
                <a:lnTo>
                  <a:pt x="13625" y="3108"/>
                </a:lnTo>
                <a:lnTo>
                  <a:pt x="14640" y="2809"/>
                </a:lnTo>
                <a:lnTo>
                  <a:pt x="15656" y="2510"/>
                </a:lnTo>
                <a:lnTo>
                  <a:pt x="16672" y="2271"/>
                </a:lnTo>
                <a:lnTo>
                  <a:pt x="17748" y="2092"/>
                </a:lnTo>
                <a:lnTo>
                  <a:pt x="19959" y="1972"/>
                </a:lnTo>
                <a:lnTo>
                  <a:pt x="21273" y="1912"/>
                </a:lnTo>
                <a:lnTo>
                  <a:pt x="21751" y="1853"/>
                </a:lnTo>
                <a:lnTo>
                  <a:pt x="21871" y="1793"/>
                </a:lnTo>
                <a:lnTo>
                  <a:pt x="21871" y="1673"/>
                </a:lnTo>
                <a:lnTo>
                  <a:pt x="21811" y="1614"/>
                </a:lnTo>
                <a:lnTo>
                  <a:pt x="21453" y="1554"/>
                </a:lnTo>
                <a:lnTo>
                  <a:pt x="20915" y="1494"/>
                </a:lnTo>
                <a:lnTo>
                  <a:pt x="20198" y="1494"/>
                </a:lnTo>
                <a:lnTo>
                  <a:pt x="19301" y="1554"/>
                </a:lnTo>
                <a:lnTo>
                  <a:pt x="18286" y="1614"/>
                </a:lnTo>
                <a:lnTo>
                  <a:pt x="17150" y="1793"/>
                </a:lnTo>
                <a:lnTo>
                  <a:pt x="15955" y="2032"/>
                </a:lnTo>
                <a:lnTo>
                  <a:pt x="14700" y="2331"/>
                </a:lnTo>
                <a:lnTo>
                  <a:pt x="13386" y="2689"/>
                </a:lnTo>
                <a:lnTo>
                  <a:pt x="12071" y="3167"/>
                </a:lnTo>
                <a:lnTo>
                  <a:pt x="10816" y="3705"/>
                </a:lnTo>
                <a:lnTo>
                  <a:pt x="9561" y="4303"/>
                </a:lnTo>
                <a:lnTo>
                  <a:pt x="8426" y="5080"/>
                </a:lnTo>
                <a:lnTo>
                  <a:pt x="7888" y="5438"/>
                </a:lnTo>
                <a:lnTo>
                  <a:pt x="7350" y="5856"/>
                </a:lnTo>
                <a:lnTo>
                  <a:pt x="6872" y="6334"/>
                </a:lnTo>
                <a:lnTo>
                  <a:pt x="6454" y="6812"/>
                </a:lnTo>
                <a:lnTo>
                  <a:pt x="5677" y="7768"/>
                </a:lnTo>
                <a:lnTo>
                  <a:pt x="4900" y="8725"/>
                </a:lnTo>
                <a:lnTo>
                  <a:pt x="4243" y="9800"/>
                </a:lnTo>
                <a:lnTo>
                  <a:pt x="3526" y="10816"/>
                </a:lnTo>
                <a:lnTo>
                  <a:pt x="2928" y="11951"/>
                </a:lnTo>
                <a:lnTo>
                  <a:pt x="2331" y="13087"/>
                </a:lnTo>
                <a:lnTo>
                  <a:pt x="1793" y="14222"/>
                </a:lnTo>
                <a:lnTo>
                  <a:pt x="1315" y="15417"/>
                </a:lnTo>
                <a:lnTo>
                  <a:pt x="956" y="16612"/>
                </a:lnTo>
                <a:lnTo>
                  <a:pt x="598" y="17867"/>
                </a:lnTo>
                <a:lnTo>
                  <a:pt x="299" y="19062"/>
                </a:lnTo>
                <a:lnTo>
                  <a:pt x="120" y="20317"/>
                </a:lnTo>
                <a:lnTo>
                  <a:pt x="0" y="21512"/>
                </a:lnTo>
                <a:lnTo>
                  <a:pt x="0" y="22767"/>
                </a:lnTo>
                <a:lnTo>
                  <a:pt x="0" y="23962"/>
                </a:lnTo>
                <a:lnTo>
                  <a:pt x="180" y="25217"/>
                </a:lnTo>
                <a:lnTo>
                  <a:pt x="419" y="26412"/>
                </a:lnTo>
                <a:lnTo>
                  <a:pt x="777" y="27607"/>
                </a:lnTo>
                <a:lnTo>
                  <a:pt x="1255" y="28743"/>
                </a:lnTo>
                <a:lnTo>
                  <a:pt x="1853" y="29758"/>
                </a:lnTo>
                <a:lnTo>
                  <a:pt x="2510" y="30774"/>
                </a:lnTo>
                <a:lnTo>
                  <a:pt x="3227" y="31730"/>
                </a:lnTo>
                <a:lnTo>
                  <a:pt x="4064" y="32627"/>
                </a:lnTo>
                <a:lnTo>
                  <a:pt x="4900" y="33403"/>
                </a:lnTo>
                <a:lnTo>
                  <a:pt x="5856" y="34180"/>
                </a:lnTo>
                <a:lnTo>
                  <a:pt x="6872" y="34897"/>
                </a:lnTo>
                <a:lnTo>
                  <a:pt x="7948" y="35555"/>
                </a:lnTo>
                <a:lnTo>
                  <a:pt x="9083" y="36092"/>
                </a:lnTo>
                <a:lnTo>
                  <a:pt x="10219" y="36630"/>
                </a:lnTo>
                <a:lnTo>
                  <a:pt x="11414" y="37049"/>
                </a:lnTo>
                <a:lnTo>
                  <a:pt x="12609" y="37407"/>
                </a:lnTo>
                <a:lnTo>
                  <a:pt x="13864" y="37766"/>
                </a:lnTo>
                <a:lnTo>
                  <a:pt x="15119" y="38005"/>
                </a:lnTo>
                <a:lnTo>
                  <a:pt x="16433" y="38184"/>
                </a:lnTo>
                <a:lnTo>
                  <a:pt x="17688" y="38303"/>
                </a:lnTo>
                <a:lnTo>
                  <a:pt x="20257" y="38303"/>
                </a:lnTo>
                <a:lnTo>
                  <a:pt x="21512" y="38184"/>
                </a:lnTo>
                <a:lnTo>
                  <a:pt x="22767" y="38064"/>
                </a:lnTo>
                <a:lnTo>
                  <a:pt x="24022" y="37825"/>
                </a:lnTo>
                <a:lnTo>
                  <a:pt x="25217" y="37467"/>
                </a:lnTo>
                <a:lnTo>
                  <a:pt x="26353" y="37108"/>
                </a:lnTo>
                <a:lnTo>
                  <a:pt x="27488" y="36630"/>
                </a:lnTo>
                <a:lnTo>
                  <a:pt x="28563" y="36092"/>
                </a:lnTo>
                <a:lnTo>
                  <a:pt x="29579" y="35495"/>
                </a:lnTo>
                <a:lnTo>
                  <a:pt x="30595" y="34838"/>
                </a:lnTo>
                <a:lnTo>
                  <a:pt x="31491" y="34061"/>
                </a:lnTo>
                <a:lnTo>
                  <a:pt x="32328" y="33224"/>
                </a:lnTo>
                <a:lnTo>
                  <a:pt x="33165" y="32268"/>
                </a:lnTo>
                <a:lnTo>
                  <a:pt x="33882" y="31252"/>
                </a:lnTo>
                <a:lnTo>
                  <a:pt x="34599" y="30177"/>
                </a:lnTo>
                <a:lnTo>
                  <a:pt x="35196" y="29041"/>
                </a:lnTo>
                <a:lnTo>
                  <a:pt x="35734" y="27906"/>
                </a:lnTo>
                <a:lnTo>
                  <a:pt x="36212" y="26711"/>
                </a:lnTo>
                <a:lnTo>
                  <a:pt x="36630" y="25516"/>
                </a:lnTo>
                <a:lnTo>
                  <a:pt x="36929" y="24261"/>
                </a:lnTo>
                <a:lnTo>
                  <a:pt x="37168" y="23006"/>
                </a:lnTo>
                <a:lnTo>
                  <a:pt x="37347" y="21751"/>
                </a:lnTo>
                <a:lnTo>
                  <a:pt x="37467" y="20496"/>
                </a:lnTo>
                <a:lnTo>
                  <a:pt x="37467" y="19241"/>
                </a:lnTo>
                <a:lnTo>
                  <a:pt x="37407" y="17927"/>
                </a:lnTo>
                <a:lnTo>
                  <a:pt x="37288" y="16672"/>
                </a:lnTo>
                <a:lnTo>
                  <a:pt x="37108" y="15417"/>
                </a:lnTo>
                <a:lnTo>
                  <a:pt x="36810" y="14162"/>
                </a:lnTo>
                <a:lnTo>
                  <a:pt x="36571" y="13385"/>
                </a:lnTo>
                <a:lnTo>
                  <a:pt x="36272" y="12609"/>
                </a:lnTo>
                <a:lnTo>
                  <a:pt x="35973" y="11832"/>
                </a:lnTo>
                <a:lnTo>
                  <a:pt x="35615" y="11055"/>
                </a:lnTo>
                <a:lnTo>
                  <a:pt x="35256" y="10338"/>
                </a:lnTo>
                <a:lnTo>
                  <a:pt x="34898" y="9621"/>
                </a:lnTo>
                <a:lnTo>
                  <a:pt x="34001" y="8187"/>
                </a:lnTo>
                <a:lnTo>
                  <a:pt x="32985" y="6872"/>
                </a:lnTo>
                <a:lnTo>
                  <a:pt x="31850" y="5677"/>
                </a:lnTo>
                <a:lnTo>
                  <a:pt x="30655" y="4542"/>
                </a:lnTo>
                <a:lnTo>
                  <a:pt x="29340" y="3526"/>
                </a:lnTo>
                <a:lnTo>
                  <a:pt x="28085" y="2630"/>
                </a:lnTo>
                <a:lnTo>
                  <a:pt x="26771" y="1912"/>
                </a:lnTo>
                <a:lnTo>
                  <a:pt x="25396" y="1255"/>
                </a:lnTo>
                <a:lnTo>
                  <a:pt x="23962" y="717"/>
                </a:lnTo>
                <a:lnTo>
                  <a:pt x="22648" y="299"/>
                </a:lnTo>
                <a:lnTo>
                  <a:pt x="21333"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11"/>
          <p:cNvSpPr/>
          <p:nvPr/>
        </p:nvSpPr>
        <p:spPr>
          <a:xfrm rot="-5330471">
            <a:off x="8178192" y="2569786"/>
            <a:ext cx="748134" cy="560241"/>
          </a:xfrm>
          <a:custGeom>
            <a:avLst/>
            <a:gdLst/>
            <a:ahLst/>
            <a:cxnLst/>
            <a:rect l="l" t="t" r="r" b="b"/>
            <a:pathLst>
              <a:path w="38304" h="28684" extrusionOk="0">
                <a:moveTo>
                  <a:pt x="33404" y="2690"/>
                </a:moveTo>
                <a:lnTo>
                  <a:pt x="34061" y="5200"/>
                </a:lnTo>
                <a:lnTo>
                  <a:pt x="34778" y="7769"/>
                </a:lnTo>
                <a:lnTo>
                  <a:pt x="35017" y="9084"/>
                </a:lnTo>
                <a:lnTo>
                  <a:pt x="35256" y="10398"/>
                </a:lnTo>
                <a:lnTo>
                  <a:pt x="35316" y="11713"/>
                </a:lnTo>
                <a:lnTo>
                  <a:pt x="35316" y="12370"/>
                </a:lnTo>
                <a:lnTo>
                  <a:pt x="35316" y="12968"/>
                </a:lnTo>
                <a:lnTo>
                  <a:pt x="33344" y="12251"/>
                </a:lnTo>
                <a:lnTo>
                  <a:pt x="31313" y="11593"/>
                </a:lnTo>
                <a:lnTo>
                  <a:pt x="29281" y="10996"/>
                </a:lnTo>
                <a:lnTo>
                  <a:pt x="27249" y="10458"/>
                </a:lnTo>
                <a:lnTo>
                  <a:pt x="25277" y="9861"/>
                </a:lnTo>
                <a:lnTo>
                  <a:pt x="23186" y="9323"/>
                </a:lnTo>
                <a:lnTo>
                  <a:pt x="22170" y="9084"/>
                </a:lnTo>
                <a:lnTo>
                  <a:pt x="21094" y="8904"/>
                </a:lnTo>
                <a:lnTo>
                  <a:pt x="20079" y="8785"/>
                </a:lnTo>
                <a:lnTo>
                  <a:pt x="19063" y="8665"/>
                </a:lnTo>
                <a:lnTo>
                  <a:pt x="26233" y="5678"/>
                </a:lnTo>
                <a:lnTo>
                  <a:pt x="33404" y="2690"/>
                </a:lnTo>
                <a:close/>
                <a:moveTo>
                  <a:pt x="17330" y="9442"/>
                </a:moveTo>
                <a:lnTo>
                  <a:pt x="17330" y="9502"/>
                </a:lnTo>
                <a:lnTo>
                  <a:pt x="17270" y="9622"/>
                </a:lnTo>
                <a:lnTo>
                  <a:pt x="17091" y="9980"/>
                </a:lnTo>
                <a:lnTo>
                  <a:pt x="16493" y="10936"/>
                </a:lnTo>
                <a:lnTo>
                  <a:pt x="15358" y="12490"/>
                </a:lnTo>
                <a:lnTo>
                  <a:pt x="14223" y="14342"/>
                </a:lnTo>
                <a:lnTo>
                  <a:pt x="13147" y="16195"/>
                </a:lnTo>
                <a:lnTo>
                  <a:pt x="10996" y="19959"/>
                </a:lnTo>
                <a:lnTo>
                  <a:pt x="10697" y="20676"/>
                </a:lnTo>
                <a:lnTo>
                  <a:pt x="10338" y="21513"/>
                </a:lnTo>
                <a:lnTo>
                  <a:pt x="9920" y="22349"/>
                </a:lnTo>
                <a:lnTo>
                  <a:pt x="9741" y="22708"/>
                </a:lnTo>
                <a:lnTo>
                  <a:pt x="9502" y="22947"/>
                </a:lnTo>
                <a:lnTo>
                  <a:pt x="9263" y="23126"/>
                </a:lnTo>
                <a:lnTo>
                  <a:pt x="8964" y="23186"/>
                </a:lnTo>
                <a:lnTo>
                  <a:pt x="8665" y="23186"/>
                </a:lnTo>
                <a:lnTo>
                  <a:pt x="8367" y="23126"/>
                </a:lnTo>
                <a:lnTo>
                  <a:pt x="8068" y="23007"/>
                </a:lnTo>
                <a:lnTo>
                  <a:pt x="7709" y="22827"/>
                </a:lnTo>
                <a:lnTo>
                  <a:pt x="6992" y="22349"/>
                </a:lnTo>
                <a:lnTo>
                  <a:pt x="6275" y="21812"/>
                </a:lnTo>
                <a:lnTo>
                  <a:pt x="5618" y="21274"/>
                </a:lnTo>
                <a:lnTo>
                  <a:pt x="4602" y="20318"/>
                </a:lnTo>
                <a:lnTo>
                  <a:pt x="3945" y="19660"/>
                </a:lnTo>
                <a:lnTo>
                  <a:pt x="3347" y="19003"/>
                </a:lnTo>
                <a:lnTo>
                  <a:pt x="2750" y="18286"/>
                </a:lnTo>
                <a:lnTo>
                  <a:pt x="2272" y="17509"/>
                </a:lnTo>
                <a:lnTo>
                  <a:pt x="2032" y="17031"/>
                </a:lnTo>
                <a:lnTo>
                  <a:pt x="1913" y="16673"/>
                </a:lnTo>
                <a:lnTo>
                  <a:pt x="1853" y="16493"/>
                </a:lnTo>
                <a:lnTo>
                  <a:pt x="1913" y="16314"/>
                </a:lnTo>
                <a:lnTo>
                  <a:pt x="1973" y="16195"/>
                </a:lnTo>
                <a:lnTo>
                  <a:pt x="2092" y="16015"/>
                </a:lnTo>
                <a:lnTo>
                  <a:pt x="2331" y="15836"/>
                </a:lnTo>
                <a:lnTo>
                  <a:pt x="2570" y="15657"/>
                </a:lnTo>
                <a:lnTo>
                  <a:pt x="3228" y="15418"/>
                </a:lnTo>
                <a:lnTo>
                  <a:pt x="4542" y="14999"/>
                </a:lnTo>
                <a:lnTo>
                  <a:pt x="17330" y="9442"/>
                </a:lnTo>
                <a:close/>
                <a:moveTo>
                  <a:pt x="18107" y="9263"/>
                </a:moveTo>
                <a:lnTo>
                  <a:pt x="18286" y="9323"/>
                </a:lnTo>
                <a:lnTo>
                  <a:pt x="18824" y="9382"/>
                </a:lnTo>
                <a:lnTo>
                  <a:pt x="20437" y="9622"/>
                </a:lnTo>
                <a:lnTo>
                  <a:pt x="21991" y="9920"/>
                </a:lnTo>
                <a:lnTo>
                  <a:pt x="23724" y="10219"/>
                </a:lnTo>
                <a:lnTo>
                  <a:pt x="25516" y="10637"/>
                </a:lnTo>
                <a:lnTo>
                  <a:pt x="27249" y="11115"/>
                </a:lnTo>
                <a:lnTo>
                  <a:pt x="28922" y="11593"/>
                </a:lnTo>
                <a:lnTo>
                  <a:pt x="32388" y="12669"/>
                </a:lnTo>
                <a:lnTo>
                  <a:pt x="33046" y="12908"/>
                </a:lnTo>
                <a:lnTo>
                  <a:pt x="33822" y="13267"/>
                </a:lnTo>
                <a:lnTo>
                  <a:pt x="34599" y="13446"/>
                </a:lnTo>
                <a:lnTo>
                  <a:pt x="34958" y="13506"/>
                </a:lnTo>
                <a:lnTo>
                  <a:pt x="35256" y="13506"/>
                </a:lnTo>
                <a:lnTo>
                  <a:pt x="35137" y="14043"/>
                </a:lnTo>
                <a:lnTo>
                  <a:pt x="34958" y="14641"/>
                </a:lnTo>
                <a:lnTo>
                  <a:pt x="34539" y="15776"/>
                </a:lnTo>
                <a:lnTo>
                  <a:pt x="34061" y="16852"/>
                </a:lnTo>
                <a:lnTo>
                  <a:pt x="33404" y="17868"/>
                </a:lnTo>
                <a:lnTo>
                  <a:pt x="32687" y="18884"/>
                </a:lnTo>
                <a:lnTo>
                  <a:pt x="31850" y="19780"/>
                </a:lnTo>
                <a:lnTo>
                  <a:pt x="30954" y="20676"/>
                </a:lnTo>
                <a:lnTo>
                  <a:pt x="29938" y="21453"/>
                </a:lnTo>
                <a:lnTo>
                  <a:pt x="28922" y="22230"/>
                </a:lnTo>
                <a:lnTo>
                  <a:pt x="27847" y="22887"/>
                </a:lnTo>
                <a:lnTo>
                  <a:pt x="26711" y="23544"/>
                </a:lnTo>
                <a:lnTo>
                  <a:pt x="25576" y="24082"/>
                </a:lnTo>
                <a:lnTo>
                  <a:pt x="24441" y="24501"/>
                </a:lnTo>
                <a:lnTo>
                  <a:pt x="23305" y="24919"/>
                </a:lnTo>
                <a:lnTo>
                  <a:pt x="22170" y="25218"/>
                </a:lnTo>
                <a:lnTo>
                  <a:pt x="21035" y="25457"/>
                </a:lnTo>
                <a:lnTo>
                  <a:pt x="21035" y="25457"/>
                </a:lnTo>
                <a:lnTo>
                  <a:pt x="21094" y="25277"/>
                </a:lnTo>
                <a:lnTo>
                  <a:pt x="21035" y="25098"/>
                </a:lnTo>
                <a:lnTo>
                  <a:pt x="20915" y="24979"/>
                </a:lnTo>
                <a:lnTo>
                  <a:pt x="20796" y="25038"/>
                </a:lnTo>
                <a:lnTo>
                  <a:pt x="20736" y="25038"/>
                </a:lnTo>
                <a:lnTo>
                  <a:pt x="20796" y="24919"/>
                </a:lnTo>
                <a:lnTo>
                  <a:pt x="20796" y="24680"/>
                </a:lnTo>
                <a:lnTo>
                  <a:pt x="20736" y="23963"/>
                </a:lnTo>
                <a:lnTo>
                  <a:pt x="20497" y="22887"/>
                </a:lnTo>
                <a:lnTo>
                  <a:pt x="20198" y="21752"/>
                </a:lnTo>
                <a:lnTo>
                  <a:pt x="19541" y="19421"/>
                </a:lnTo>
                <a:lnTo>
                  <a:pt x="19123" y="18107"/>
                </a:lnTo>
                <a:lnTo>
                  <a:pt x="18704" y="16195"/>
                </a:lnTo>
                <a:lnTo>
                  <a:pt x="18346" y="14282"/>
                </a:lnTo>
                <a:lnTo>
                  <a:pt x="18107" y="12370"/>
                </a:lnTo>
                <a:lnTo>
                  <a:pt x="17987" y="10458"/>
                </a:lnTo>
                <a:lnTo>
                  <a:pt x="19003" y="11713"/>
                </a:lnTo>
                <a:lnTo>
                  <a:pt x="20138" y="13028"/>
                </a:lnTo>
                <a:lnTo>
                  <a:pt x="21274" y="14223"/>
                </a:lnTo>
                <a:lnTo>
                  <a:pt x="22529" y="15418"/>
                </a:lnTo>
                <a:lnTo>
                  <a:pt x="23783" y="16613"/>
                </a:lnTo>
                <a:lnTo>
                  <a:pt x="25038" y="17688"/>
                </a:lnTo>
                <a:lnTo>
                  <a:pt x="26353" y="18764"/>
                </a:lnTo>
                <a:lnTo>
                  <a:pt x="27668" y="19840"/>
                </a:lnTo>
                <a:lnTo>
                  <a:pt x="28146" y="20198"/>
                </a:lnTo>
                <a:lnTo>
                  <a:pt x="28803" y="20736"/>
                </a:lnTo>
                <a:lnTo>
                  <a:pt x="29161" y="20915"/>
                </a:lnTo>
                <a:lnTo>
                  <a:pt x="29520" y="21095"/>
                </a:lnTo>
                <a:lnTo>
                  <a:pt x="29819" y="21095"/>
                </a:lnTo>
                <a:lnTo>
                  <a:pt x="29938" y="21035"/>
                </a:lnTo>
                <a:lnTo>
                  <a:pt x="29998" y="20975"/>
                </a:lnTo>
                <a:lnTo>
                  <a:pt x="30058" y="20855"/>
                </a:lnTo>
                <a:lnTo>
                  <a:pt x="30058" y="20736"/>
                </a:lnTo>
                <a:lnTo>
                  <a:pt x="29998" y="20437"/>
                </a:lnTo>
                <a:lnTo>
                  <a:pt x="29759" y="20198"/>
                </a:lnTo>
                <a:lnTo>
                  <a:pt x="29460" y="19899"/>
                </a:lnTo>
                <a:lnTo>
                  <a:pt x="28743" y="19421"/>
                </a:lnTo>
                <a:lnTo>
                  <a:pt x="28265" y="19123"/>
                </a:lnTo>
                <a:lnTo>
                  <a:pt x="26950" y="18107"/>
                </a:lnTo>
                <a:lnTo>
                  <a:pt x="25636" y="17091"/>
                </a:lnTo>
                <a:lnTo>
                  <a:pt x="24321" y="16015"/>
                </a:lnTo>
                <a:lnTo>
                  <a:pt x="23066" y="14880"/>
                </a:lnTo>
                <a:lnTo>
                  <a:pt x="21871" y="13745"/>
                </a:lnTo>
                <a:lnTo>
                  <a:pt x="20676" y="12550"/>
                </a:lnTo>
                <a:lnTo>
                  <a:pt x="19481" y="11295"/>
                </a:lnTo>
                <a:lnTo>
                  <a:pt x="18943" y="10697"/>
                </a:lnTo>
                <a:lnTo>
                  <a:pt x="18465" y="10040"/>
                </a:lnTo>
                <a:lnTo>
                  <a:pt x="18047" y="9502"/>
                </a:lnTo>
                <a:lnTo>
                  <a:pt x="17987" y="9382"/>
                </a:lnTo>
                <a:lnTo>
                  <a:pt x="17987" y="9263"/>
                </a:lnTo>
                <a:close/>
                <a:moveTo>
                  <a:pt x="17509" y="9861"/>
                </a:moveTo>
                <a:lnTo>
                  <a:pt x="17390" y="10876"/>
                </a:lnTo>
                <a:lnTo>
                  <a:pt x="17390" y="11832"/>
                </a:lnTo>
                <a:lnTo>
                  <a:pt x="17390" y="12848"/>
                </a:lnTo>
                <a:lnTo>
                  <a:pt x="17509" y="13804"/>
                </a:lnTo>
                <a:lnTo>
                  <a:pt x="17629" y="14820"/>
                </a:lnTo>
                <a:lnTo>
                  <a:pt x="17808" y="15776"/>
                </a:lnTo>
                <a:lnTo>
                  <a:pt x="18286" y="17748"/>
                </a:lnTo>
                <a:lnTo>
                  <a:pt x="19302" y="21692"/>
                </a:lnTo>
                <a:lnTo>
                  <a:pt x="19780" y="23604"/>
                </a:lnTo>
                <a:lnTo>
                  <a:pt x="19959" y="24620"/>
                </a:lnTo>
                <a:lnTo>
                  <a:pt x="20138" y="25576"/>
                </a:lnTo>
                <a:lnTo>
                  <a:pt x="18764" y="25696"/>
                </a:lnTo>
                <a:lnTo>
                  <a:pt x="17449" y="25696"/>
                </a:lnTo>
                <a:lnTo>
                  <a:pt x="16135" y="25576"/>
                </a:lnTo>
                <a:lnTo>
                  <a:pt x="14820" y="25457"/>
                </a:lnTo>
                <a:lnTo>
                  <a:pt x="13506" y="25158"/>
                </a:lnTo>
                <a:lnTo>
                  <a:pt x="12191" y="24799"/>
                </a:lnTo>
                <a:lnTo>
                  <a:pt x="10936" y="24321"/>
                </a:lnTo>
                <a:lnTo>
                  <a:pt x="9741" y="23843"/>
                </a:lnTo>
                <a:lnTo>
                  <a:pt x="9980" y="23544"/>
                </a:lnTo>
                <a:lnTo>
                  <a:pt x="10219" y="23186"/>
                </a:lnTo>
                <a:lnTo>
                  <a:pt x="10637" y="22409"/>
                </a:lnTo>
                <a:lnTo>
                  <a:pt x="10996" y="21573"/>
                </a:lnTo>
                <a:lnTo>
                  <a:pt x="11354" y="20855"/>
                </a:lnTo>
                <a:lnTo>
                  <a:pt x="13386" y="17031"/>
                </a:lnTo>
                <a:lnTo>
                  <a:pt x="15418" y="13446"/>
                </a:lnTo>
                <a:lnTo>
                  <a:pt x="17509" y="9861"/>
                </a:lnTo>
                <a:close/>
                <a:moveTo>
                  <a:pt x="35256" y="1973"/>
                </a:moveTo>
                <a:lnTo>
                  <a:pt x="35735" y="3228"/>
                </a:lnTo>
                <a:lnTo>
                  <a:pt x="36213" y="4542"/>
                </a:lnTo>
                <a:lnTo>
                  <a:pt x="36631" y="5857"/>
                </a:lnTo>
                <a:lnTo>
                  <a:pt x="36989" y="7231"/>
                </a:lnTo>
                <a:lnTo>
                  <a:pt x="37228" y="8546"/>
                </a:lnTo>
                <a:lnTo>
                  <a:pt x="37408" y="9920"/>
                </a:lnTo>
                <a:lnTo>
                  <a:pt x="37467" y="11295"/>
                </a:lnTo>
                <a:lnTo>
                  <a:pt x="37348" y="12729"/>
                </a:lnTo>
                <a:lnTo>
                  <a:pt x="37288" y="13386"/>
                </a:lnTo>
                <a:lnTo>
                  <a:pt x="37169" y="14043"/>
                </a:lnTo>
                <a:lnTo>
                  <a:pt x="36989" y="14760"/>
                </a:lnTo>
                <a:lnTo>
                  <a:pt x="36750" y="15418"/>
                </a:lnTo>
                <a:lnTo>
                  <a:pt x="36511" y="16075"/>
                </a:lnTo>
                <a:lnTo>
                  <a:pt x="36213" y="16732"/>
                </a:lnTo>
                <a:lnTo>
                  <a:pt x="35495" y="17987"/>
                </a:lnTo>
                <a:lnTo>
                  <a:pt x="34659" y="19182"/>
                </a:lnTo>
                <a:lnTo>
                  <a:pt x="33763" y="20377"/>
                </a:lnTo>
                <a:lnTo>
                  <a:pt x="32687" y="21453"/>
                </a:lnTo>
                <a:lnTo>
                  <a:pt x="31611" y="22469"/>
                </a:lnTo>
                <a:lnTo>
                  <a:pt x="30416" y="23425"/>
                </a:lnTo>
                <a:lnTo>
                  <a:pt x="29161" y="24321"/>
                </a:lnTo>
                <a:lnTo>
                  <a:pt x="27847" y="25098"/>
                </a:lnTo>
                <a:lnTo>
                  <a:pt x="26532" y="25815"/>
                </a:lnTo>
                <a:lnTo>
                  <a:pt x="25158" y="26413"/>
                </a:lnTo>
                <a:lnTo>
                  <a:pt x="23843" y="26891"/>
                </a:lnTo>
                <a:lnTo>
                  <a:pt x="22469" y="27309"/>
                </a:lnTo>
                <a:lnTo>
                  <a:pt x="21154" y="27548"/>
                </a:lnTo>
                <a:lnTo>
                  <a:pt x="20437" y="27668"/>
                </a:lnTo>
                <a:lnTo>
                  <a:pt x="19660" y="27727"/>
                </a:lnTo>
                <a:lnTo>
                  <a:pt x="18107" y="27727"/>
                </a:lnTo>
                <a:lnTo>
                  <a:pt x="16553" y="27548"/>
                </a:lnTo>
                <a:lnTo>
                  <a:pt x="14999" y="27309"/>
                </a:lnTo>
                <a:lnTo>
                  <a:pt x="13506" y="26951"/>
                </a:lnTo>
                <a:lnTo>
                  <a:pt x="12012" y="26472"/>
                </a:lnTo>
                <a:lnTo>
                  <a:pt x="10578" y="25994"/>
                </a:lnTo>
                <a:lnTo>
                  <a:pt x="9143" y="25397"/>
                </a:lnTo>
                <a:lnTo>
                  <a:pt x="8367" y="25038"/>
                </a:lnTo>
                <a:lnTo>
                  <a:pt x="7650" y="24680"/>
                </a:lnTo>
                <a:lnTo>
                  <a:pt x="6932" y="24262"/>
                </a:lnTo>
                <a:lnTo>
                  <a:pt x="6335" y="23843"/>
                </a:lnTo>
                <a:lnTo>
                  <a:pt x="5678" y="23365"/>
                </a:lnTo>
                <a:lnTo>
                  <a:pt x="5140" y="22827"/>
                </a:lnTo>
                <a:lnTo>
                  <a:pt x="4602" y="22290"/>
                </a:lnTo>
                <a:lnTo>
                  <a:pt x="4064" y="21752"/>
                </a:lnTo>
                <a:lnTo>
                  <a:pt x="3108" y="20557"/>
                </a:lnTo>
                <a:lnTo>
                  <a:pt x="2272" y="19302"/>
                </a:lnTo>
                <a:lnTo>
                  <a:pt x="1435" y="17927"/>
                </a:lnTo>
                <a:lnTo>
                  <a:pt x="658" y="16434"/>
                </a:lnTo>
                <a:lnTo>
                  <a:pt x="957" y="16374"/>
                </a:lnTo>
                <a:lnTo>
                  <a:pt x="1136" y="16434"/>
                </a:lnTo>
                <a:lnTo>
                  <a:pt x="1256" y="16434"/>
                </a:lnTo>
                <a:lnTo>
                  <a:pt x="1315" y="16553"/>
                </a:lnTo>
                <a:lnTo>
                  <a:pt x="1435" y="16912"/>
                </a:lnTo>
                <a:lnTo>
                  <a:pt x="1554" y="17449"/>
                </a:lnTo>
                <a:lnTo>
                  <a:pt x="1734" y="17808"/>
                </a:lnTo>
                <a:lnTo>
                  <a:pt x="1973" y="18226"/>
                </a:lnTo>
                <a:lnTo>
                  <a:pt x="2511" y="18943"/>
                </a:lnTo>
                <a:lnTo>
                  <a:pt x="3048" y="19660"/>
                </a:lnTo>
                <a:lnTo>
                  <a:pt x="3646" y="20377"/>
                </a:lnTo>
                <a:lnTo>
                  <a:pt x="4303" y="20975"/>
                </a:lnTo>
                <a:lnTo>
                  <a:pt x="4961" y="21632"/>
                </a:lnTo>
                <a:lnTo>
                  <a:pt x="5678" y="22230"/>
                </a:lnTo>
                <a:lnTo>
                  <a:pt x="6395" y="22827"/>
                </a:lnTo>
                <a:lnTo>
                  <a:pt x="7231" y="23365"/>
                </a:lnTo>
                <a:lnTo>
                  <a:pt x="8008" y="23903"/>
                </a:lnTo>
                <a:lnTo>
                  <a:pt x="8845" y="24381"/>
                </a:lnTo>
                <a:lnTo>
                  <a:pt x="9681" y="24799"/>
                </a:lnTo>
                <a:lnTo>
                  <a:pt x="10578" y="25158"/>
                </a:lnTo>
                <a:lnTo>
                  <a:pt x="11414" y="25516"/>
                </a:lnTo>
                <a:lnTo>
                  <a:pt x="12310" y="25815"/>
                </a:lnTo>
                <a:lnTo>
                  <a:pt x="13147" y="26054"/>
                </a:lnTo>
                <a:lnTo>
                  <a:pt x="13984" y="26233"/>
                </a:lnTo>
                <a:lnTo>
                  <a:pt x="14820" y="26413"/>
                </a:lnTo>
                <a:lnTo>
                  <a:pt x="15716" y="26532"/>
                </a:lnTo>
                <a:lnTo>
                  <a:pt x="16553" y="26592"/>
                </a:lnTo>
                <a:lnTo>
                  <a:pt x="17449" y="26652"/>
                </a:lnTo>
                <a:lnTo>
                  <a:pt x="18346" y="26652"/>
                </a:lnTo>
                <a:lnTo>
                  <a:pt x="19182" y="26592"/>
                </a:lnTo>
                <a:lnTo>
                  <a:pt x="20079" y="26532"/>
                </a:lnTo>
                <a:lnTo>
                  <a:pt x="20915" y="26413"/>
                </a:lnTo>
                <a:lnTo>
                  <a:pt x="21812" y="26233"/>
                </a:lnTo>
                <a:lnTo>
                  <a:pt x="22648" y="26054"/>
                </a:lnTo>
                <a:lnTo>
                  <a:pt x="23485" y="25815"/>
                </a:lnTo>
                <a:lnTo>
                  <a:pt x="24321" y="25516"/>
                </a:lnTo>
                <a:lnTo>
                  <a:pt x="25158" y="25218"/>
                </a:lnTo>
                <a:lnTo>
                  <a:pt x="26592" y="24620"/>
                </a:lnTo>
                <a:lnTo>
                  <a:pt x="28026" y="23843"/>
                </a:lnTo>
                <a:lnTo>
                  <a:pt x="29341" y="22947"/>
                </a:lnTo>
                <a:lnTo>
                  <a:pt x="30596" y="21991"/>
                </a:lnTo>
                <a:lnTo>
                  <a:pt x="31791" y="20975"/>
                </a:lnTo>
                <a:lnTo>
                  <a:pt x="32328" y="20377"/>
                </a:lnTo>
                <a:lnTo>
                  <a:pt x="32866" y="19780"/>
                </a:lnTo>
                <a:lnTo>
                  <a:pt x="33344" y="19182"/>
                </a:lnTo>
                <a:lnTo>
                  <a:pt x="33822" y="18525"/>
                </a:lnTo>
                <a:lnTo>
                  <a:pt x="34241" y="17868"/>
                </a:lnTo>
                <a:lnTo>
                  <a:pt x="34659" y="17151"/>
                </a:lnTo>
                <a:lnTo>
                  <a:pt x="35077" y="16314"/>
                </a:lnTo>
                <a:lnTo>
                  <a:pt x="35436" y="15478"/>
                </a:lnTo>
                <a:lnTo>
                  <a:pt x="35675" y="14581"/>
                </a:lnTo>
                <a:lnTo>
                  <a:pt x="35914" y="13745"/>
                </a:lnTo>
                <a:lnTo>
                  <a:pt x="36033" y="12848"/>
                </a:lnTo>
                <a:lnTo>
                  <a:pt x="36033" y="11892"/>
                </a:lnTo>
                <a:lnTo>
                  <a:pt x="36033" y="10996"/>
                </a:lnTo>
                <a:lnTo>
                  <a:pt x="35914" y="10040"/>
                </a:lnTo>
                <a:lnTo>
                  <a:pt x="35735" y="8904"/>
                </a:lnTo>
                <a:lnTo>
                  <a:pt x="35495" y="7769"/>
                </a:lnTo>
                <a:lnTo>
                  <a:pt x="34898" y="5439"/>
                </a:lnTo>
                <a:lnTo>
                  <a:pt x="34539" y="4303"/>
                </a:lnTo>
                <a:lnTo>
                  <a:pt x="34420" y="3706"/>
                </a:lnTo>
                <a:lnTo>
                  <a:pt x="34360" y="3168"/>
                </a:lnTo>
                <a:lnTo>
                  <a:pt x="34360" y="2630"/>
                </a:lnTo>
                <a:lnTo>
                  <a:pt x="34360" y="2451"/>
                </a:lnTo>
                <a:lnTo>
                  <a:pt x="34420" y="2331"/>
                </a:lnTo>
                <a:lnTo>
                  <a:pt x="34480" y="2272"/>
                </a:lnTo>
                <a:lnTo>
                  <a:pt x="34659" y="2212"/>
                </a:lnTo>
                <a:lnTo>
                  <a:pt x="35256" y="1973"/>
                </a:lnTo>
                <a:close/>
                <a:moveTo>
                  <a:pt x="35137" y="1"/>
                </a:moveTo>
                <a:lnTo>
                  <a:pt x="34958" y="120"/>
                </a:lnTo>
                <a:lnTo>
                  <a:pt x="34838" y="240"/>
                </a:lnTo>
                <a:lnTo>
                  <a:pt x="34778" y="479"/>
                </a:lnTo>
                <a:lnTo>
                  <a:pt x="34778" y="658"/>
                </a:lnTo>
                <a:lnTo>
                  <a:pt x="34838" y="897"/>
                </a:lnTo>
                <a:lnTo>
                  <a:pt x="34420" y="1017"/>
                </a:lnTo>
                <a:lnTo>
                  <a:pt x="34002" y="1077"/>
                </a:lnTo>
                <a:lnTo>
                  <a:pt x="33643" y="1136"/>
                </a:lnTo>
                <a:lnTo>
                  <a:pt x="33285" y="1256"/>
                </a:lnTo>
                <a:lnTo>
                  <a:pt x="32986" y="1435"/>
                </a:lnTo>
                <a:lnTo>
                  <a:pt x="32567" y="1674"/>
                </a:lnTo>
                <a:lnTo>
                  <a:pt x="32149" y="1973"/>
                </a:lnTo>
                <a:lnTo>
                  <a:pt x="31671" y="2152"/>
                </a:lnTo>
                <a:lnTo>
                  <a:pt x="26652" y="4244"/>
                </a:lnTo>
                <a:lnTo>
                  <a:pt x="21513" y="6395"/>
                </a:lnTo>
                <a:lnTo>
                  <a:pt x="16314" y="8606"/>
                </a:lnTo>
                <a:lnTo>
                  <a:pt x="11474" y="10757"/>
                </a:lnTo>
                <a:lnTo>
                  <a:pt x="6693" y="12968"/>
                </a:lnTo>
                <a:lnTo>
                  <a:pt x="5020" y="13685"/>
                </a:lnTo>
                <a:lnTo>
                  <a:pt x="3347" y="14402"/>
                </a:lnTo>
                <a:lnTo>
                  <a:pt x="2570" y="14760"/>
                </a:lnTo>
                <a:lnTo>
                  <a:pt x="1793" y="15179"/>
                </a:lnTo>
                <a:lnTo>
                  <a:pt x="1076" y="15657"/>
                </a:lnTo>
                <a:lnTo>
                  <a:pt x="479" y="16135"/>
                </a:lnTo>
                <a:lnTo>
                  <a:pt x="419" y="15956"/>
                </a:lnTo>
                <a:lnTo>
                  <a:pt x="359" y="15776"/>
                </a:lnTo>
                <a:lnTo>
                  <a:pt x="240" y="15717"/>
                </a:lnTo>
                <a:lnTo>
                  <a:pt x="61" y="15657"/>
                </a:lnTo>
                <a:lnTo>
                  <a:pt x="1" y="15836"/>
                </a:lnTo>
                <a:lnTo>
                  <a:pt x="1" y="16015"/>
                </a:lnTo>
                <a:lnTo>
                  <a:pt x="61" y="16374"/>
                </a:lnTo>
                <a:lnTo>
                  <a:pt x="180" y="16732"/>
                </a:lnTo>
                <a:lnTo>
                  <a:pt x="539" y="17629"/>
                </a:lnTo>
                <a:lnTo>
                  <a:pt x="1076" y="18704"/>
                </a:lnTo>
                <a:lnTo>
                  <a:pt x="2152" y="20676"/>
                </a:lnTo>
                <a:lnTo>
                  <a:pt x="2869" y="21812"/>
                </a:lnTo>
                <a:lnTo>
                  <a:pt x="3467" y="22648"/>
                </a:lnTo>
                <a:lnTo>
                  <a:pt x="4124" y="23365"/>
                </a:lnTo>
                <a:lnTo>
                  <a:pt x="4841" y="23963"/>
                </a:lnTo>
                <a:lnTo>
                  <a:pt x="5558" y="24560"/>
                </a:lnTo>
                <a:lnTo>
                  <a:pt x="6395" y="25098"/>
                </a:lnTo>
                <a:lnTo>
                  <a:pt x="7231" y="25576"/>
                </a:lnTo>
                <a:lnTo>
                  <a:pt x="8068" y="26054"/>
                </a:lnTo>
                <a:lnTo>
                  <a:pt x="8964" y="26472"/>
                </a:lnTo>
                <a:lnTo>
                  <a:pt x="10996" y="27249"/>
                </a:lnTo>
                <a:lnTo>
                  <a:pt x="12071" y="27548"/>
                </a:lnTo>
                <a:lnTo>
                  <a:pt x="13087" y="27847"/>
                </a:lnTo>
                <a:lnTo>
                  <a:pt x="14103" y="28146"/>
                </a:lnTo>
                <a:lnTo>
                  <a:pt x="15179" y="28325"/>
                </a:lnTo>
                <a:lnTo>
                  <a:pt x="16195" y="28504"/>
                </a:lnTo>
                <a:lnTo>
                  <a:pt x="17270" y="28624"/>
                </a:lnTo>
                <a:lnTo>
                  <a:pt x="18346" y="28683"/>
                </a:lnTo>
                <a:lnTo>
                  <a:pt x="19362" y="28683"/>
                </a:lnTo>
                <a:lnTo>
                  <a:pt x="20437" y="28624"/>
                </a:lnTo>
                <a:lnTo>
                  <a:pt x="21453" y="28504"/>
                </a:lnTo>
                <a:lnTo>
                  <a:pt x="22529" y="28265"/>
                </a:lnTo>
                <a:lnTo>
                  <a:pt x="23544" y="28026"/>
                </a:lnTo>
                <a:lnTo>
                  <a:pt x="24620" y="27668"/>
                </a:lnTo>
                <a:lnTo>
                  <a:pt x="25636" y="27249"/>
                </a:lnTo>
                <a:lnTo>
                  <a:pt x="27309" y="26413"/>
                </a:lnTo>
                <a:lnTo>
                  <a:pt x="28982" y="25457"/>
                </a:lnTo>
                <a:lnTo>
                  <a:pt x="30655" y="24321"/>
                </a:lnTo>
                <a:lnTo>
                  <a:pt x="31432" y="23724"/>
                </a:lnTo>
                <a:lnTo>
                  <a:pt x="32209" y="23126"/>
                </a:lnTo>
                <a:lnTo>
                  <a:pt x="32926" y="22469"/>
                </a:lnTo>
                <a:lnTo>
                  <a:pt x="33643" y="21812"/>
                </a:lnTo>
                <a:lnTo>
                  <a:pt x="34300" y="21095"/>
                </a:lnTo>
                <a:lnTo>
                  <a:pt x="34958" y="20377"/>
                </a:lnTo>
                <a:lnTo>
                  <a:pt x="35555" y="19601"/>
                </a:lnTo>
                <a:lnTo>
                  <a:pt x="36093" y="18824"/>
                </a:lnTo>
                <a:lnTo>
                  <a:pt x="36571" y="17987"/>
                </a:lnTo>
                <a:lnTo>
                  <a:pt x="37049" y="17151"/>
                </a:lnTo>
                <a:lnTo>
                  <a:pt x="37467" y="16135"/>
                </a:lnTo>
                <a:lnTo>
                  <a:pt x="37826" y="15059"/>
                </a:lnTo>
                <a:lnTo>
                  <a:pt x="38065" y="13984"/>
                </a:lnTo>
                <a:lnTo>
                  <a:pt x="38244" y="12968"/>
                </a:lnTo>
                <a:lnTo>
                  <a:pt x="38304" y="11892"/>
                </a:lnTo>
                <a:lnTo>
                  <a:pt x="38304" y="10757"/>
                </a:lnTo>
                <a:lnTo>
                  <a:pt x="38244" y="9681"/>
                </a:lnTo>
                <a:lnTo>
                  <a:pt x="38125" y="8606"/>
                </a:lnTo>
                <a:lnTo>
                  <a:pt x="37945" y="7530"/>
                </a:lnTo>
                <a:lnTo>
                  <a:pt x="37706" y="6454"/>
                </a:lnTo>
                <a:lnTo>
                  <a:pt x="37408" y="5379"/>
                </a:lnTo>
                <a:lnTo>
                  <a:pt x="37109" y="4363"/>
                </a:lnTo>
                <a:lnTo>
                  <a:pt x="36332" y="2272"/>
                </a:lnTo>
                <a:lnTo>
                  <a:pt x="35555" y="300"/>
                </a:lnTo>
                <a:lnTo>
                  <a:pt x="35436" y="61"/>
                </a:lnTo>
                <a:lnTo>
                  <a:pt x="35256"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11"/>
          <p:cNvSpPr/>
          <p:nvPr/>
        </p:nvSpPr>
        <p:spPr>
          <a:xfrm rot="-9290112">
            <a:off x="7044262" y="190893"/>
            <a:ext cx="759011" cy="834631"/>
          </a:xfrm>
          <a:custGeom>
            <a:avLst/>
            <a:gdLst/>
            <a:ahLst/>
            <a:cxnLst/>
            <a:rect l="l" t="t" r="r" b="b"/>
            <a:pathLst>
              <a:path w="34779" h="38244" extrusionOk="0">
                <a:moveTo>
                  <a:pt x="20975" y="9322"/>
                </a:moveTo>
                <a:lnTo>
                  <a:pt x="20855" y="9382"/>
                </a:lnTo>
                <a:lnTo>
                  <a:pt x="20258" y="9920"/>
                </a:lnTo>
                <a:lnTo>
                  <a:pt x="19839" y="10338"/>
                </a:lnTo>
                <a:lnTo>
                  <a:pt x="19421" y="10816"/>
                </a:lnTo>
                <a:lnTo>
                  <a:pt x="19122" y="11294"/>
                </a:lnTo>
                <a:lnTo>
                  <a:pt x="19003" y="11533"/>
                </a:lnTo>
                <a:lnTo>
                  <a:pt x="18943" y="11712"/>
                </a:lnTo>
                <a:lnTo>
                  <a:pt x="18943" y="11892"/>
                </a:lnTo>
                <a:lnTo>
                  <a:pt x="19003" y="12011"/>
                </a:lnTo>
                <a:lnTo>
                  <a:pt x="19182" y="12071"/>
                </a:lnTo>
                <a:lnTo>
                  <a:pt x="19421" y="12131"/>
                </a:lnTo>
                <a:lnTo>
                  <a:pt x="19541" y="12071"/>
                </a:lnTo>
                <a:lnTo>
                  <a:pt x="19720" y="11952"/>
                </a:lnTo>
                <a:lnTo>
                  <a:pt x="20019" y="11593"/>
                </a:lnTo>
                <a:lnTo>
                  <a:pt x="20497" y="10816"/>
                </a:lnTo>
                <a:lnTo>
                  <a:pt x="20676" y="10517"/>
                </a:lnTo>
                <a:lnTo>
                  <a:pt x="20915" y="9980"/>
                </a:lnTo>
                <a:lnTo>
                  <a:pt x="20975" y="9681"/>
                </a:lnTo>
                <a:lnTo>
                  <a:pt x="21034" y="9442"/>
                </a:lnTo>
                <a:lnTo>
                  <a:pt x="21034" y="9382"/>
                </a:lnTo>
                <a:lnTo>
                  <a:pt x="20975" y="9322"/>
                </a:lnTo>
                <a:close/>
                <a:moveTo>
                  <a:pt x="23245" y="15238"/>
                </a:moveTo>
                <a:lnTo>
                  <a:pt x="22827" y="15298"/>
                </a:lnTo>
                <a:lnTo>
                  <a:pt x="22708" y="15358"/>
                </a:lnTo>
                <a:lnTo>
                  <a:pt x="22588" y="15477"/>
                </a:lnTo>
                <a:lnTo>
                  <a:pt x="22588" y="15656"/>
                </a:lnTo>
                <a:lnTo>
                  <a:pt x="22708" y="15836"/>
                </a:lnTo>
                <a:lnTo>
                  <a:pt x="22827" y="15955"/>
                </a:lnTo>
                <a:lnTo>
                  <a:pt x="23126" y="16075"/>
                </a:lnTo>
                <a:lnTo>
                  <a:pt x="23843" y="16254"/>
                </a:lnTo>
                <a:lnTo>
                  <a:pt x="24560" y="16373"/>
                </a:lnTo>
                <a:lnTo>
                  <a:pt x="25277" y="16373"/>
                </a:lnTo>
                <a:lnTo>
                  <a:pt x="25755" y="16254"/>
                </a:lnTo>
                <a:lnTo>
                  <a:pt x="25934" y="16134"/>
                </a:lnTo>
                <a:lnTo>
                  <a:pt x="26054" y="16075"/>
                </a:lnTo>
                <a:lnTo>
                  <a:pt x="26054" y="16015"/>
                </a:lnTo>
                <a:lnTo>
                  <a:pt x="26054" y="15895"/>
                </a:lnTo>
                <a:lnTo>
                  <a:pt x="25815" y="15776"/>
                </a:lnTo>
                <a:lnTo>
                  <a:pt x="25038" y="15537"/>
                </a:lnTo>
                <a:lnTo>
                  <a:pt x="24440" y="15417"/>
                </a:lnTo>
                <a:lnTo>
                  <a:pt x="23843" y="15298"/>
                </a:lnTo>
                <a:lnTo>
                  <a:pt x="23245" y="15238"/>
                </a:lnTo>
                <a:close/>
                <a:moveTo>
                  <a:pt x="16792" y="18166"/>
                </a:moveTo>
                <a:lnTo>
                  <a:pt x="16553" y="18226"/>
                </a:lnTo>
                <a:lnTo>
                  <a:pt x="16075" y="18465"/>
                </a:lnTo>
                <a:lnTo>
                  <a:pt x="15776" y="18644"/>
                </a:lnTo>
                <a:lnTo>
                  <a:pt x="15358" y="19122"/>
                </a:lnTo>
                <a:lnTo>
                  <a:pt x="14939" y="19779"/>
                </a:lnTo>
                <a:lnTo>
                  <a:pt x="14760" y="20138"/>
                </a:lnTo>
                <a:lnTo>
                  <a:pt x="14641" y="20496"/>
                </a:lnTo>
                <a:lnTo>
                  <a:pt x="14641" y="20795"/>
                </a:lnTo>
                <a:lnTo>
                  <a:pt x="14641" y="20915"/>
                </a:lnTo>
                <a:lnTo>
                  <a:pt x="14700" y="21034"/>
                </a:lnTo>
                <a:lnTo>
                  <a:pt x="14820" y="21094"/>
                </a:lnTo>
                <a:lnTo>
                  <a:pt x="14939" y="21094"/>
                </a:lnTo>
                <a:lnTo>
                  <a:pt x="15059" y="21034"/>
                </a:lnTo>
                <a:lnTo>
                  <a:pt x="15238" y="20915"/>
                </a:lnTo>
                <a:lnTo>
                  <a:pt x="15537" y="20616"/>
                </a:lnTo>
                <a:lnTo>
                  <a:pt x="15895" y="20138"/>
                </a:lnTo>
                <a:lnTo>
                  <a:pt x="16553" y="19122"/>
                </a:lnTo>
                <a:lnTo>
                  <a:pt x="16971" y="18405"/>
                </a:lnTo>
                <a:lnTo>
                  <a:pt x="17031" y="18226"/>
                </a:lnTo>
                <a:lnTo>
                  <a:pt x="17031" y="18166"/>
                </a:lnTo>
                <a:close/>
                <a:moveTo>
                  <a:pt x="23365" y="22110"/>
                </a:moveTo>
                <a:lnTo>
                  <a:pt x="23245" y="22229"/>
                </a:lnTo>
                <a:lnTo>
                  <a:pt x="23245" y="22409"/>
                </a:lnTo>
                <a:lnTo>
                  <a:pt x="23245" y="22707"/>
                </a:lnTo>
                <a:lnTo>
                  <a:pt x="23245" y="22946"/>
                </a:lnTo>
                <a:lnTo>
                  <a:pt x="23305" y="23185"/>
                </a:lnTo>
                <a:lnTo>
                  <a:pt x="23425" y="23305"/>
                </a:lnTo>
                <a:lnTo>
                  <a:pt x="23544" y="23484"/>
                </a:lnTo>
                <a:lnTo>
                  <a:pt x="23783" y="23604"/>
                </a:lnTo>
                <a:lnTo>
                  <a:pt x="24261" y="23843"/>
                </a:lnTo>
                <a:lnTo>
                  <a:pt x="24560" y="23962"/>
                </a:lnTo>
                <a:lnTo>
                  <a:pt x="25098" y="23962"/>
                </a:lnTo>
                <a:lnTo>
                  <a:pt x="25337" y="23843"/>
                </a:lnTo>
                <a:lnTo>
                  <a:pt x="25516" y="23664"/>
                </a:lnTo>
                <a:lnTo>
                  <a:pt x="25695" y="23544"/>
                </a:lnTo>
                <a:lnTo>
                  <a:pt x="25755" y="23425"/>
                </a:lnTo>
                <a:lnTo>
                  <a:pt x="25695" y="23305"/>
                </a:lnTo>
                <a:lnTo>
                  <a:pt x="25636" y="23185"/>
                </a:lnTo>
                <a:lnTo>
                  <a:pt x="25516" y="23066"/>
                </a:lnTo>
                <a:lnTo>
                  <a:pt x="25217" y="22827"/>
                </a:lnTo>
                <a:lnTo>
                  <a:pt x="24321" y="22528"/>
                </a:lnTo>
                <a:lnTo>
                  <a:pt x="23962" y="22409"/>
                </a:lnTo>
                <a:lnTo>
                  <a:pt x="23723" y="22289"/>
                </a:lnTo>
                <a:lnTo>
                  <a:pt x="23484" y="22110"/>
                </a:lnTo>
                <a:close/>
                <a:moveTo>
                  <a:pt x="9024" y="23783"/>
                </a:moveTo>
                <a:lnTo>
                  <a:pt x="8486" y="24142"/>
                </a:lnTo>
                <a:lnTo>
                  <a:pt x="8068" y="24440"/>
                </a:lnTo>
                <a:lnTo>
                  <a:pt x="7709" y="24799"/>
                </a:lnTo>
                <a:lnTo>
                  <a:pt x="7410" y="25157"/>
                </a:lnTo>
                <a:lnTo>
                  <a:pt x="7291" y="25337"/>
                </a:lnTo>
                <a:lnTo>
                  <a:pt x="7291" y="25516"/>
                </a:lnTo>
                <a:lnTo>
                  <a:pt x="7291" y="25635"/>
                </a:lnTo>
                <a:lnTo>
                  <a:pt x="7350" y="25755"/>
                </a:lnTo>
                <a:lnTo>
                  <a:pt x="7470" y="25874"/>
                </a:lnTo>
                <a:lnTo>
                  <a:pt x="7709" y="25934"/>
                </a:lnTo>
                <a:lnTo>
                  <a:pt x="7888" y="25934"/>
                </a:lnTo>
                <a:lnTo>
                  <a:pt x="8068" y="25874"/>
                </a:lnTo>
                <a:lnTo>
                  <a:pt x="8247" y="25815"/>
                </a:lnTo>
                <a:lnTo>
                  <a:pt x="8426" y="25635"/>
                </a:lnTo>
                <a:lnTo>
                  <a:pt x="8725" y="25277"/>
                </a:lnTo>
                <a:lnTo>
                  <a:pt x="8964" y="24859"/>
                </a:lnTo>
                <a:lnTo>
                  <a:pt x="9083" y="24440"/>
                </a:lnTo>
                <a:lnTo>
                  <a:pt x="9203" y="24082"/>
                </a:lnTo>
                <a:lnTo>
                  <a:pt x="9143" y="23843"/>
                </a:lnTo>
                <a:lnTo>
                  <a:pt x="9143" y="23783"/>
                </a:lnTo>
                <a:close/>
                <a:moveTo>
                  <a:pt x="17330" y="27129"/>
                </a:moveTo>
                <a:lnTo>
                  <a:pt x="17210" y="27189"/>
                </a:lnTo>
                <a:lnTo>
                  <a:pt x="16852" y="27368"/>
                </a:lnTo>
                <a:lnTo>
                  <a:pt x="16553" y="27607"/>
                </a:lnTo>
                <a:lnTo>
                  <a:pt x="16314" y="27966"/>
                </a:lnTo>
                <a:lnTo>
                  <a:pt x="16134" y="28324"/>
                </a:lnTo>
                <a:lnTo>
                  <a:pt x="16075" y="28623"/>
                </a:lnTo>
                <a:lnTo>
                  <a:pt x="16075" y="28743"/>
                </a:lnTo>
                <a:lnTo>
                  <a:pt x="16134" y="28802"/>
                </a:lnTo>
                <a:lnTo>
                  <a:pt x="16314" y="28862"/>
                </a:lnTo>
                <a:lnTo>
                  <a:pt x="16493" y="28862"/>
                </a:lnTo>
                <a:lnTo>
                  <a:pt x="16672" y="28802"/>
                </a:lnTo>
                <a:lnTo>
                  <a:pt x="16911" y="28623"/>
                </a:lnTo>
                <a:lnTo>
                  <a:pt x="17150" y="28384"/>
                </a:lnTo>
                <a:lnTo>
                  <a:pt x="17389" y="28145"/>
                </a:lnTo>
                <a:lnTo>
                  <a:pt x="17569" y="27846"/>
                </a:lnTo>
                <a:lnTo>
                  <a:pt x="17688" y="27607"/>
                </a:lnTo>
                <a:lnTo>
                  <a:pt x="17688" y="27428"/>
                </a:lnTo>
                <a:lnTo>
                  <a:pt x="17688" y="27368"/>
                </a:lnTo>
                <a:lnTo>
                  <a:pt x="17628" y="27249"/>
                </a:lnTo>
                <a:lnTo>
                  <a:pt x="17509" y="27189"/>
                </a:lnTo>
                <a:lnTo>
                  <a:pt x="17330" y="27129"/>
                </a:lnTo>
                <a:close/>
                <a:moveTo>
                  <a:pt x="27548" y="27548"/>
                </a:moveTo>
                <a:lnTo>
                  <a:pt x="27368" y="27607"/>
                </a:lnTo>
                <a:lnTo>
                  <a:pt x="27249" y="27727"/>
                </a:lnTo>
                <a:lnTo>
                  <a:pt x="27189" y="27906"/>
                </a:lnTo>
                <a:lnTo>
                  <a:pt x="27189" y="28026"/>
                </a:lnTo>
                <a:lnTo>
                  <a:pt x="27189" y="28205"/>
                </a:lnTo>
                <a:lnTo>
                  <a:pt x="27309" y="28563"/>
                </a:lnTo>
                <a:lnTo>
                  <a:pt x="27607" y="28922"/>
                </a:lnTo>
                <a:lnTo>
                  <a:pt x="27787" y="29041"/>
                </a:lnTo>
                <a:lnTo>
                  <a:pt x="28026" y="29161"/>
                </a:lnTo>
                <a:lnTo>
                  <a:pt x="28205" y="29221"/>
                </a:lnTo>
                <a:lnTo>
                  <a:pt x="28444" y="29281"/>
                </a:lnTo>
                <a:lnTo>
                  <a:pt x="28683" y="29221"/>
                </a:lnTo>
                <a:lnTo>
                  <a:pt x="28922" y="29161"/>
                </a:lnTo>
                <a:lnTo>
                  <a:pt x="29101" y="29041"/>
                </a:lnTo>
                <a:lnTo>
                  <a:pt x="29221" y="28922"/>
                </a:lnTo>
                <a:lnTo>
                  <a:pt x="29281" y="28802"/>
                </a:lnTo>
                <a:lnTo>
                  <a:pt x="29281" y="28683"/>
                </a:lnTo>
                <a:lnTo>
                  <a:pt x="29161" y="28384"/>
                </a:lnTo>
                <a:lnTo>
                  <a:pt x="28982" y="28145"/>
                </a:lnTo>
                <a:lnTo>
                  <a:pt x="28803" y="28145"/>
                </a:lnTo>
                <a:lnTo>
                  <a:pt x="28325" y="27906"/>
                </a:lnTo>
                <a:lnTo>
                  <a:pt x="27847" y="27667"/>
                </a:lnTo>
                <a:lnTo>
                  <a:pt x="27727" y="27548"/>
                </a:lnTo>
                <a:close/>
                <a:moveTo>
                  <a:pt x="23058" y="974"/>
                </a:moveTo>
                <a:lnTo>
                  <a:pt x="23126" y="1196"/>
                </a:lnTo>
                <a:lnTo>
                  <a:pt x="23544" y="2211"/>
                </a:lnTo>
                <a:lnTo>
                  <a:pt x="24082" y="3347"/>
                </a:lnTo>
                <a:lnTo>
                  <a:pt x="25217" y="5558"/>
                </a:lnTo>
                <a:lnTo>
                  <a:pt x="25875" y="6932"/>
                </a:lnTo>
                <a:lnTo>
                  <a:pt x="27368" y="10697"/>
                </a:lnTo>
                <a:lnTo>
                  <a:pt x="28803" y="14521"/>
                </a:lnTo>
                <a:lnTo>
                  <a:pt x="30177" y="18345"/>
                </a:lnTo>
                <a:lnTo>
                  <a:pt x="30834" y="20257"/>
                </a:lnTo>
                <a:lnTo>
                  <a:pt x="31372" y="22229"/>
                </a:lnTo>
                <a:lnTo>
                  <a:pt x="31850" y="24440"/>
                </a:lnTo>
                <a:lnTo>
                  <a:pt x="32268" y="26651"/>
                </a:lnTo>
                <a:lnTo>
                  <a:pt x="32567" y="28504"/>
                </a:lnTo>
                <a:lnTo>
                  <a:pt x="32627" y="29101"/>
                </a:lnTo>
                <a:lnTo>
                  <a:pt x="32627" y="29340"/>
                </a:lnTo>
                <a:lnTo>
                  <a:pt x="32627" y="29460"/>
                </a:lnTo>
                <a:lnTo>
                  <a:pt x="32507" y="29639"/>
                </a:lnTo>
                <a:lnTo>
                  <a:pt x="32388" y="29759"/>
                </a:lnTo>
                <a:lnTo>
                  <a:pt x="31970" y="30117"/>
                </a:lnTo>
                <a:lnTo>
                  <a:pt x="31312" y="30535"/>
                </a:lnTo>
                <a:lnTo>
                  <a:pt x="30655" y="30954"/>
                </a:lnTo>
                <a:lnTo>
                  <a:pt x="29878" y="31252"/>
                </a:lnTo>
                <a:lnTo>
                  <a:pt x="29101" y="31432"/>
                </a:lnTo>
                <a:lnTo>
                  <a:pt x="28265" y="31611"/>
                </a:lnTo>
                <a:lnTo>
                  <a:pt x="27428" y="31730"/>
                </a:lnTo>
                <a:lnTo>
                  <a:pt x="26532" y="31790"/>
                </a:lnTo>
                <a:lnTo>
                  <a:pt x="25695" y="31850"/>
                </a:lnTo>
                <a:lnTo>
                  <a:pt x="23903" y="31790"/>
                </a:lnTo>
                <a:lnTo>
                  <a:pt x="22170" y="31611"/>
                </a:lnTo>
                <a:lnTo>
                  <a:pt x="19003" y="31252"/>
                </a:lnTo>
                <a:lnTo>
                  <a:pt x="16971" y="30954"/>
                </a:lnTo>
                <a:lnTo>
                  <a:pt x="14999" y="30655"/>
                </a:lnTo>
                <a:lnTo>
                  <a:pt x="13027" y="30237"/>
                </a:lnTo>
                <a:lnTo>
                  <a:pt x="11055" y="29759"/>
                </a:lnTo>
                <a:lnTo>
                  <a:pt x="10099" y="29460"/>
                </a:lnTo>
                <a:lnTo>
                  <a:pt x="9143" y="29161"/>
                </a:lnTo>
                <a:lnTo>
                  <a:pt x="7291" y="28384"/>
                </a:lnTo>
                <a:lnTo>
                  <a:pt x="6335" y="28026"/>
                </a:lnTo>
                <a:lnTo>
                  <a:pt x="5438" y="27727"/>
                </a:lnTo>
                <a:lnTo>
                  <a:pt x="4482" y="27428"/>
                </a:lnTo>
                <a:lnTo>
                  <a:pt x="3526" y="27249"/>
                </a:lnTo>
                <a:lnTo>
                  <a:pt x="8605" y="20616"/>
                </a:lnTo>
                <a:lnTo>
                  <a:pt x="13685" y="13983"/>
                </a:lnTo>
                <a:lnTo>
                  <a:pt x="15597" y="11473"/>
                </a:lnTo>
                <a:lnTo>
                  <a:pt x="18883" y="7171"/>
                </a:lnTo>
                <a:lnTo>
                  <a:pt x="20556" y="4900"/>
                </a:lnTo>
                <a:lnTo>
                  <a:pt x="21931" y="2928"/>
                </a:lnTo>
                <a:lnTo>
                  <a:pt x="22409" y="2152"/>
                </a:lnTo>
                <a:lnTo>
                  <a:pt x="22827" y="1494"/>
                </a:lnTo>
                <a:lnTo>
                  <a:pt x="23006" y="1076"/>
                </a:lnTo>
                <a:lnTo>
                  <a:pt x="23058" y="974"/>
                </a:lnTo>
                <a:close/>
                <a:moveTo>
                  <a:pt x="3168" y="27727"/>
                </a:moveTo>
                <a:lnTo>
                  <a:pt x="3825" y="28324"/>
                </a:lnTo>
                <a:lnTo>
                  <a:pt x="4602" y="28802"/>
                </a:lnTo>
                <a:lnTo>
                  <a:pt x="5438" y="29161"/>
                </a:lnTo>
                <a:lnTo>
                  <a:pt x="6335" y="29520"/>
                </a:lnTo>
                <a:lnTo>
                  <a:pt x="7291" y="29878"/>
                </a:lnTo>
                <a:lnTo>
                  <a:pt x="8187" y="30117"/>
                </a:lnTo>
                <a:lnTo>
                  <a:pt x="9920" y="30595"/>
                </a:lnTo>
                <a:lnTo>
                  <a:pt x="12071" y="31193"/>
                </a:lnTo>
                <a:lnTo>
                  <a:pt x="14222" y="31671"/>
                </a:lnTo>
                <a:lnTo>
                  <a:pt x="16373" y="32029"/>
                </a:lnTo>
                <a:lnTo>
                  <a:pt x="18584" y="32328"/>
                </a:lnTo>
                <a:lnTo>
                  <a:pt x="20377" y="32567"/>
                </a:lnTo>
                <a:lnTo>
                  <a:pt x="22230" y="32746"/>
                </a:lnTo>
                <a:lnTo>
                  <a:pt x="24082" y="32806"/>
                </a:lnTo>
                <a:lnTo>
                  <a:pt x="25934" y="32806"/>
                </a:lnTo>
                <a:lnTo>
                  <a:pt x="26831" y="32746"/>
                </a:lnTo>
                <a:lnTo>
                  <a:pt x="27787" y="32627"/>
                </a:lnTo>
                <a:lnTo>
                  <a:pt x="28683" y="32507"/>
                </a:lnTo>
                <a:lnTo>
                  <a:pt x="29579" y="32268"/>
                </a:lnTo>
                <a:lnTo>
                  <a:pt x="30416" y="32029"/>
                </a:lnTo>
                <a:lnTo>
                  <a:pt x="31253" y="31671"/>
                </a:lnTo>
                <a:lnTo>
                  <a:pt x="32089" y="31312"/>
                </a:lnTo>
                <a:lnTo>
                  <a:pt x="32866" y="30834"/>
                </a:lnTo>
                <a:lnTo>
                  <a:pt x="33045" y="32029"/>
                </a:lnTo>
                <a:lnTo>
                  <a:pt x="33165" y="32388"/>
                </a:lnTo>
                <a:lnTo>
                  <a:pt x="33165" y="32567"/>
                </a:lnTo>
                <a:lnTo>
                  <a:pt x="33105" y="32627"/>
                </a:lnTo>
                <a:lnTo>
                  <a:pt x="32985" y="32746"/>
                </a:lnTo>
                <a:lnTo>
                  <a:pt x="32866" y="32806"/>
                </a:lnTo>
                <a:lnTo>
                  <a:pt x="32448" y="32806"/>
                </a:lnTo>
                <a:lnTo>
                  <a:pt x="32209" y="32985"/>
                </a:lnTo>
                <a:lnTo>
                  <a:pt x="31850" y="33105"/>
                </a:lnTo>
                <a:lnTo>
                  <a:pt x="31133" y="33284"/>
                </a:lnTo>
                <a:lnTo>
                  <a:pt x="29759" y="33583"/>
                </a:lnTo>
                <a:lnTo>
                  <a:pt x="28026" y="33762"/>
                </a:lnTo>
                <a:lnTo>
                  <a:pt x="26233" y="33882"/>
                </a:lnTo>
                <a:lnTo>
                  <a:pt x="24500" y="33882"/>
                </a:lnTo>
                <a:lnTo>
                  <a:pt x="22708" y="33762"/>
                </a:lnTo>
                <a:lnTo>
                  <a:pt x="20915" y="33643"/>
                </a:lnTo>
                <a:lnTo>
                  <a:pt x="19182" y="33463"/>
                </a:lnTo>
                <a:lnTo>
                  <a:pt x="15716" y="33045"/>
                </a:lnTo>
                <a:lnTo>
                  <a:pt x="13924" y="32746"/>
                </a:lnTo>
                <a:lnTo>
                  <a:pt x="12191" y="32388"/>
                </a:lnTo>
                <a:lnTo>
                  <a:pt x="10517" y="31969"/>
                </a:lnTo>
                <a:lnTo>
                  <a:pt x="8844" y="31432"/>
                </a:lnTo>
                <a:lnTo>
                  <a:pt x="7231" y="30834"/>
                </a:lnTo>
                <a:lnTo>
                  <a:pt x="5618" y="30237"/>
                </a:lnTo>
                <a:lnTo>
                  <a:pt x="2331" y="28802"/>
                </a:lnTo>
                <a:lnTo>
                  <a:pt x="3168" y="27727"/>
                </a:lnTo>
                <a:close/>
                <a:moveTo>
                  <a:pt x="22887" y="0"/>
                </a:moveTo>
                <a:lnTo>
                  <a:pt x="22887" y="60"/>
                </a:lnTo>
                <a:lnTo>
                  <a:pt x="22827" y="180"/>
                </a:lnTo>
                <a:lnTo>
                  <a:pt x="22887" y="419"/>
                </a:lnTo>
                <a:lnTo>
                  <a:pt x="23030" y="885"/>
                </a:lnTo>
                <a:lnTo>
                  <a:pt x="23006" y="837"/>
                </a:lnTo>
                <a:lnTo>
                  <a:pt x="22827" y="1016"/>
                </a:lnTo>
                <a:lnTo>
                  <a:pt x="22349" y="1554"/>
                </a:lnTo>
                <a:lnTo>
                  <a:pt x="20676" y="3646"/>
                </a:lnTo>
                <a:lnTo>
                  <a:pt x="15597" y="10039"/>
                </a:lnTo>
                <a:lnTo>
                  <a:pt x="10278" y="16851"/>
                </a:lnTo>
                <a:lnTo>
                  <a:pt x="7291" y="20676"/>
                </a:lnTo>
                <a:lnTo>
                  <a:pt x="3526" y="25635"/>
                </a:lnTo>
                <a:lnTo>
                  <a:pt x="2690" y="26711"/>
                </a:lnTo>
                <a:lnTo>
                  <a:pt x="1435" y="28145"/>
                </a:lnTo>
                <a:lnTo>
                  <a:pt x="837" y="28922"/>
                </a:lnTo>
                <a:lnTo>
                  <a:pt x="359" y="29639"/>
                </a:lnTo>
                <a:lnTo>
                  <a:pt x="180" y="29998"/>
                </a:lnTo>
                <a:lnTo>
                  <a:pt x="60" y="30296"/>
                </a:lnTo>
                <a:lnTo>
                  <a:pt x="1" y="30595"/>
                </a:lnTo>
                <a:lnTo>
                  <a:pt x="1" y="30834"/>
                </a:lnTo>
                <a:lnTo>
                  <a:pt x="60" y="31013"/>
                </a:lnTo>
                <a:lnTo>
                  <a:pt x="180" y="31252"/>
                </a:lnTo>
                <a:lnTo>
                  <a:pt x="538" y="31671"/>
                </a:lnTo>
                <a:lnTo>
                  <a:pt x="1016" y="32089"/>
                </a:lnTo>
                <a:lnTo>
                  <a:pt x="1554" y="32507"/>
                </a:lnTo>
                <a:lnTo>
                  <a:pt x="2749" y="33284"/>
                </a:lnTo>
                <a:lnTo>
                  <a:pt x="3646" y="33822"/>
                </a:lnTo>
                <a:lnTo>
                  <a:pt x="4721" y="34479"/>
                </a:lnTo>
                <a:lnTo>
                  <a:pt x="5797" y="35077"/>
                </a:lnTo>
                <a:lnTo>
                  <a:pt x="6932" y="35615"/>
                </a:lnTo>
                <a:lnTo>
                  <a:pt x="8127" y="36093"/>
                </a:lnTo>
                <a:lnTo>
                  <a:pt x="9322" y="36511"/>
                </a:lnTo>
                <a:lnTo>
                  <a:pt x="10517" y="36869"/>
                </a:lnTo>
                <a:lnTo>
                  <a:pt x="11713" y="37168"/>
                </a:lnTo>
                <a:lnTo>
                  <a:pt x="12908" y="37467"/>
                </a:lnTo>
                <a:lnTo>
                  <a:pt x="14163" y="37706"/>
                </a:lnTo>
                <a:lnTo>
                  <a:pt x="15358" y="37885"/>
                </a:lnTo>
                <a:lnTo>
                  <a:pt x="16613" y="38005"/>
                </a:lnTo>
                <a:lnTo>
                  <a:pt x="17867" y="38124"/>
                </a:lnTo>
                <a:lnTo>
                  <a:pt x="20377" y="38244"/>
                </a:lnTo>
                <a:lnTo>
                  <a:pt x="22887" y="38184"/>
                </a:lnTo>
                <a:lnTo>
                  <a:pt x="25397" y="38124"/>
                </a:lnTo>
                <a:lnTo>
                  <a:pt x="27906" y="37945"/>
                </a:lnTo>
                <a:lnTo>
                  <a:pt x="30296" y="37945"/>
                </a:lnTo>
                <a:lnTo>
                  <a:pt x="30954" y="37885"/>
                </a:lnTo>
                <a:lnTo>
                  <a:pt x="31551" y="37826"/>
                </a:lnTo>
                <a:lnTo>
                  <a:pt x="32089" y="37706"/>
                </a:lnTo>
                <a:lnTo>
                  <a:pt x="32627" y="37586"/>
                </a:lnTo>
                <a:lnTo>
                  <a:pt x="32926" y="37467"/>
                </a:lnTo>
                <a:lnTo>
                  <a:pt x="33224" y="37288"/>
                </a:lnTo>
                <a:lnTo>
                  <a:pt x="33344" y="37228"/>
                </a:lnTo>
                <a:lnTo>
                  <a:pt x="33344" y="37049"/>
                </a:lnTo>
                <a:lnTo>
                  <a:pt x="33344" y="36929"/>
                </a:lnTo>
                <a:lnTo>
                  <a:pt x="33224" y="36690"/>
                </a:lnTo>
                <a:lnTo>
                  <a:pt x="33105" y="36571"/>
                </a:lnTo>
                <a:lnTo>
                  <a:pt x="32866" y="36511"/>
                </a:lnTo>
                <a:lnTo>
                  <a:pt x="32567" y="36451"/>
                </a:lnTo>
                <a:lnTo>
                  <a:pt x="32209" y="36511"/>
                </a:lnTo>
                <a:lnTo>
                  <a:pt x="31073" y="36630"/>
                </a:lnTo>
                <a:lnTo>
                  <a:pt x="28564" y="36869"/>
                </a:lnTo>
                <a:lnTo>
                  <a:pt x="25994" y="37049"/>
                </a:lnTo>
                <a:lnTo>
                  <a:pt x="23484" y="37168"/>
                </a:lnTo>
                <a:lnTo>
                  <a:pt x="20915" y="37168"/>
                </a:lnTo>
                <a:lnTo>
                  <a:pt x="19481" y="37108"/>
                </a:lnTo>
                <a:lnTo>
                  <a:pt x="18106" y="37049"/>
                </a:lnTo>
                <a:lnTo>
                  <a:pt x="16672" y="36929"/>
                </a:lnTo>
                <a:lnTo>
                  <a:pt x="15238" y="36750"/>
                </a:lnTo>
                <a:lnTo>
                  <a:pt x="13864" y="36571"/>
                </a:lnTo>
                <a:lnTo>
                  <a:pt x="12489" y="36272"/>
                </a:lnTo>
                <a:lnTo>
                  <a:pt x="11115" y="35913"/>
                </a:lnTo>
                <a:lnTo>
                  <a:pt x="9741" y="35555"/>
                </a:lnTo>
                <a:lnTo>
                  <a:pt x="8486" y="35077"/>
                </a:lnTo>
                <a:lnTo>
                  <a:pt x="7291" y="34599"/>
                </a:lnTo>
                <a:lnTo>
                  <a:pt x="6096" y="34061"/>
                </a:lnTo>
                <a:lnTo>
                  <a:pt x="4900" y="33404"/>
                </a:lnTo>
                <a:lnTo>
                  <a:pt x="3646" y="32567"/>
                </a:lnTo>
                <a:lnTo>
                  <a:pt x="2451" y="31730"/>
                </a:lnTo>
                <a:lnTo>
                  <a:pt x="1913" y="31312"/>
                </a:lnTo>
                <a:lnTo>
                  <a:pt x="1674" y="31133"/>
                </a:lnTo>
                <a:lnTo>
                  <a:pt x="1494" y="30954"/>
                </a:lnTo>
                <a:lnTo>
                  <a:pt x="1255" y="30476"/>
                </a:lnTo>
                <a:lnTo>
                  <a:pt x="1255" y="30296"/>
                </a:lnTo>
                <a:lnTo>
                  <a:pt x="1315" y="30177"/>
                </a:lnTo>
                <a:lnTo>
                  <a:pt x="1554" y="29818"/>
                </a:lnTo>
                <a:lnTo>
                  <a:pt x="1972" y="29281"/>
                </a:lnTo>
                <a:lnTo>
                  <a:pt x="2749" y="29878"/>
                </a:lnTo>
                <a:lnTo>
                  <a:pt x="3586" y="30416"/>
                </a:lnTo>
                <a:lnTo>
                  <a:pt x="4422" y="30954"/>
                </a:lnTo>
                <a:lnTo>
                  <a:pt x="5259" y="31372"/>
                </a:lnTo>
                <a:lnTo>
                  <a:pt x="6155" y="31790"/>
                </a:lnTo>
                <a:lnTo>
                  <a:pt x="7052" y="32149"/>
                </a:lnTo>
                <a:lnTo>
                  <a:pt x="8008" y="32448"/>
                </a:lnTo>
                <a:lnTo>
                  <a:pt x="8904" y="32746"/>
                </a:lnTo>
                <a:lnTo>
                  <a:pt x="10816" y="33224"/>
                </a:lnTo>
                <a:lnTo>
                  <a:pt x="12788" y="33643"/>
                </a:lnTo>
                <a:lnTo>
                  <a:pt x="14700" y="33941"/>
                </a:lnTo>
                <a:lnTo>
                  <a:pt x="16672" y="34121"/>
                </a:lnTo>
                <a:lnTo>
                  <a:pt x="20676" y="34599"/>
                </a:lnTo>
                <a:lnTo>
                  <a:pt x="22887" y="34838"/>
                </a:lnTo>
                <a:lnTo>
                  <a:pt x="25098" y="34957"/>
                </a:lnTo>
                <a:lnTo>
                  <a:pt x="27249" y="34957"/>
                </a:lnTo>
                <a:lnTo>
                  <a:pt x="28325" y="34838"/>
                </a:lnTo>
                <a:lnTo>
                  <a:pt x="29400" y="34718"/>
                </a:lnTo>
                <a:lnTo>
                  <a:pt x="30416" y="34479"/>
                </a:lnTo>
                <a:lnTo>
                  <a:pt x="31372" y="34240"/>
                </a:lnTo>
                <a:lnTo>
                  <a:pt x="32328" y="33882"/>
                </a:lnTo>
                <a:lnTo>
                  <a:pt x="33224" y="33404"/>
                </a:lnTo>
                <a:lnTo>
                  <a:pt x="33284" y="34300"/>
                </a:lnTo>
                <a:lnTo>
                  <a:pt x="33344" y="35435"/>
                </a:lnTo>
                <a:lnTo>
                  <a:pt x="33404" y="36033"/>
                </a:lnTo>
                <a:lnTo>
                  <a:pt x="33523" y="36571"/>
                </a:lnTo>
                <a:lnTo>
                  <a:pt x="33643" y="37049"/>
                </a:lnTo>
                <a:lnTo>
                  <a:pt x="33762" y="37347"/>
                </a:lnTo>
                <a:lnTo>
                  <a:pt x="34061" y="37586"/>
                </a:lnTo>
                <a:lnTo>
                  <a:pt x="34240" y="37646"/>
                </a:lnTo>
                <a:lnTo>
                  <a:pt x="34420" y="37706"/>
                </a:lnTo>
                <a:lnTo>
                  <a:pt x="34599" y="37706"/>
                </a:lnTo>
                <a:lnTo>
                  <a:pt x="34718" y="37646"/>
                </a:lnTo>
                <a:lnTo>
                  <a:pt x="34778" y="37467"/>
                </a:lnTo>
                <a:lnTo>
                  <a:pt x="34778" y="37228"/>
                </a:lnTo>
                <a:lnTo>
                  <a:pt x="34001" y="31730"/>
                </a:lnTo>
                <a:lnTo>
                  <a:pt x="33822" y="30535"/>
                </a:lnTo>
                <a:lnTo>
                  <a:pt x="33762" y="30296"/>
                </a:lnTo>
                <a:lnTo>
                  <a:pt x="33822" y="30117"/>
                </a:lnTo>
                <a:lnTo>
                  <a:pt x="33882" y="29998"/>
                </a:lnTo>
                <a:lnTo>
                  <a:pt x="34121" y="29878"/>
                </a:lnTo>
                <a:lnTo>
                  <a:pt x="34181" y="29579"/>
                </a:lnTo>
                <a:lnTo>
                  <a:pt x="34181" y="29101"/>
                </a:lnTo>
                <a:lnTo>
                  <a:pt x="34121" y="28922"/>
                </a:lnTo>
                <a:lnTo>
                  <a:pt x="34061" y="28802"/>
                </a:lnTo>
                <a:lnTo>
                  <a:pt x="34001" y="28743"/>
                </a:lnTo>
                <a:lnTo>
                  <a:pt x="33882" y="28743"/>
                </a:lnTo>
                <a:lnTo>
                  <a:pt x="33643" y="28922"/>
                </a:lnTo>
                <a:lnTo>
                  <a:pt x="33284" y="26831"/>
                </a:lnTo>
                <a:lnTo>
                  <a:pt x="32866" y="24799"/>
                </a:lnTo>
                <a:lnTo>
                  <a:pt x="32448" y="22767"/>
                </a:lnTo>
                <a:lnTo>
                  <a:pt x="31910" y="20795"/>
                </a:lnTo>
                <a:lnTo>
                  <a:pt x="31312" y="18823"/>
                </a:lnTo>
                <a:lnTo>
                  <a:pt x="30715" y="16851"/>
                </a:lnTo>
                <a:lnTo>
                  <a:pt x="29998" y="14880"/>
                </a:lnTo>
                <a:lnTo>
                  <a:pt x="29281" y="12908"/>
                </a:lnTo>
                <a:lnTo>
                  <a:pt x="27787" y="9143"/>
                </a:lnTo>
                <a:lnTo>
                  <a:pt x="26353" y="5378"/>
                </a:lnTo>
                <a:lnTo>
                  <a:pt x="25755" y="4243"/>
                </a:lnTo>
                <a:lnTo>
                  <a:pt x="24739" y="2331"/>
                </a:lnTo>
                <a:lnTo>
                  <a:pt x="24142" y="1375"/>
                </a:lnTo>
                <a:lnTo>
                  <a:pt x="23604" y="538"/>
                </a:lnTo>
                <a:lnTo>
                  <a:pt x="23365" y="299"/>
                </a:lnTo>
                <a:lnTo>
                  <a:pt x="23126" y="60"/>
                </a:lnTo>
                <a:lnTo>
                  <a:pt x="23006"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11"/>
          <p:cNvSpPr/>
          <p:nvPr/>
        </p:nvSpPr>
        <p:spPr>
          <a:xfrm rot="831478">
            <a:off x="1743246" y="4434137"/>
            <a:ext cx="957279" cy="859458"/>
          </a:xfrm>
          <a:custGeom>
            <a:avLst/>
            <a:gdLst/>
            <a:ahLst/>
            <a:cxnLst/>
            <a:rect l="l" t="t" r="r" b="b"/>
            <a:pathLst>
              <a:path w="43861" h="39379" extrusionOk="0">
                <a:moveTo>
                  <a:pt x="39917" y="2092"/>
                </a:moveTo>
                <a:lnTo>
                  <a:pt x="40216" y="2331"/>
                </a:lnTo>
                <a:lnTo>
                  <a:pt x="40514" y="2510"/>
                </a:lnTo>
                <a:lnTo>
                  <a:pt x="40873" y="2689"/>
                </a:lnTo>
                <a:lnTo>
                  <a:pt x="41232" y="2809"/>
                </a:lnTo>
                <a:lnTo>
                  <a:pt x="41949" y="2988"/>
                </a:lnTo>
                <a:lnTo>
                  <a:pt x="42725" y="3048"/>
                </a:lnTo>
                <a:lnTo>
                  <a:pt x="42666" y="3586"/>
                </a:lnTo>
                <a:lnTo>
                  <a:pt x="42486" y="4064"/>
                </a:lnTo>
                <a:lnTo>
                  <a:pt x="42188" y="5080"/>
                </a:lnTo>
                <a:lnTo>
                  <a:pt x="41949" y="4960"/>
                </a:lnTo>
                <a:lnTo>
                  <a:pt x="41769" y="4900"/>
                </a:lnTo>
                <a:lnTo>
                  <a:pt x="41650" y="4960"/>
                </a:lnTo>
                <a:lnTo>
                  <a:pt x="41530" y="5080"/>
                </a:lnTo>
                <a:lnTo>
                  <a:pt x="41411" y="5259"/>
                </a:lnTo>
                <a:lnTo>
                  <a:pt x="41351" y="5498"/>
                </a:lnTo>
                <a:lnTo>
                  <a:pt x="41291" y="6036"/>
                </a:lnTo>
                <a:lnTo>
                  <a:pt x="41232" y="6633"/>
                </a:lnTo>
                <a:lnTo>
                  <a:pt x="41232" y="7231"/>
                </a:lnTo>
                <a:lnTo>
                  <a:pt x="41291" y="7888"/>
                </a:lnTo>
                <a:lnTo>
                  <a:pt x="41351" y="10099"/>
                </a:lnTo>
                <a:lnTo>
                  <a:pt x="41411" y="12370"/>
                </a:lnTo>
                <a:lnTo>
                  <a:pt x="41351" y="14760"/>
                </a:lnTo>
                <a:lnTo>
                  <a:pt x="41291" y="15955"/>
                </a:lnTo>
                <a:lnTo>
                  <a:pt x="41172" y="17150"/>
                </a:lnTo>
                <a:lnTo>
                  <a:pt x="41052" y="18345"/>
                </a:lnTo>
                <a:lnTo>
                  <a:pt x="40873" y="19540"/>
                </a:lnTo>
                <a:lnTo>
                  <a:pt x="40634" y="20735"/>
                </a:lnTo>
                <a:lnTo>
                  <a:pt x="40335" y="21871"/>
                </a:lnTo>
                <a:lnTo>
                  <a:pt x="40036" y="22887"/>
                </a:lnTo>
                <a:lnTo>
                  <a:pt x="39738" y="23843"/>
                </a:lnTo>
                <a:lnTo>
                  <a:pt x="39319" y="24739"/>
                </a:lnTo>
                <a:lnTo>
                  <a:pt x="38901" y="25695"/>
                </a:lnTo>
                <a:lnTo>
                  <a:pt x="38423" y="26591"/>
                </a:lnTo>
                <a:lnTo>
                  <a:pt x="37945" y="27488"/>
                </a:lnTo>
                <a:lnTo>
                  <a:pt x="37407" y="28324"/>
                </a:lnTo>
                <a:lnTo>
                  <a:pt x="36810" y="29161"/>
                </a:lnTo>
                <a:lnTo>
                  <a:pt x="36152" y="29938"/>
                </a:lnTo>
                <a:lnTo>
                  <a:pt x="35495" y="30715"/>
                </a:lnTo>
                <a:lnTo>
                  <a:pt x="34838" y="31432"/>
                </a:lnTo>
                <a:lnTo>
                  <a:pt x="34061" y="32149"/>
                </a:lnTo>
                <a:lnTo>
                  <a:pt x="33344" y="32806"/>
                </a:lnTo>
                <a:lnTo>
                  <a:pt x="32507" y="33403"/>
                </a:lnTo>
                <a:lnTo>
                  <a:pt x="31671" y="34001"/>
                </a:lnTo>
                <a:lnTo>
                  <a:pt x="30834" y="34599"/>
                </a:lnTo>
                <a:lnTo>
                  <a:pt x="29878" y="35136"/>
                </a:lnTo>
                <a:lnTo>
                  <a:pt x="28862" y="35674"/>
                </a:lnTo>
                <a:lnTo>
                  <a:pt x="27846" y="36152"/>
                </a:lnTo>
                <a:lnTo>
                  <a:pt x="26830" y="36571"/>
                </a:lnTo>
                <a:lnTo>
                  <a:pt x="25815" y="36929"/>
                </a:lnTo>
                <a:lnTo>
                  <a:pt x="24739" y="37228"/>
                </a:lnTo>
                <a:lnTo>
                  <a:pt x="23663" y="37527"/>
                </a:lnTo>
                <a:lnTo>
                  <a:pt x="22528" y="37706"/>
                </a:lnTo>
                <a:lnTo>
                  <a:pt x="21453" y="37885"/>
                </a:lnTo>
                <a:lnTo>
                  <a:pt x="20317" y="38005"/>
                </a:lnTo>
                <a:lnTo>
                  <a:pt x="19242" y="38064"/>
                </a:lnTo>
                <a:lnTo>
                  <a:pt x="18106" y="38064"/>
                </a:lnTo>
                <a:lnTo>
                  <a:pt x="17031" y="38005"/>
                </a:lnTo>
                <a:lnTo>
                  <a:pt x="15895" y="37945"/>
                </a:lnTo>
                <a:lnTo>
                  <a:pt x="14760" y="37766"/>
                </a:lnTo>
                <a:lnTo>
                  <a:pt x="13684" y="37586"/>
                </a:lnTo>
                <a:lnTo>
                  <a:pt x="12668" y="37347"/>
                </a:lnTo>
                <a:lnTo>
                  <a:pt x="11712" y="37108"/>
                </a:lnTo>
                <a:lnTo>
                  <a:pt x="9740" y="36511"/>
                </a:lnTo>
                <a:lnTo>
                  <a:pt x="7828" y="35794"/>
                </a:lnTo>
                <a:lnTo>
                  <a:pt x="5976" y="34957"/>
                </a:lnTo>
                <a:lnTo>
                  <a:pt x="4542" y="34240"/>
                </a:lnTo>
                <a:lnTo>
                  <a:pt x="3884" y="33822"/>
                </a:lnTo>
                <a:lnTo>
                  <a:pt x="3167" y="33344"/>
                </a:lnTo>
                <a:lnTo>
                  <a:pt x="2570" y="32866"/>
                </a:lnTo>
                <a:lnTo>
                  <a:pt x="2032" y="32268"/>
                </a:lnTo>
                <a:lnTo>
                  <a:pt x="1793" y="31969"/>
                </a:lnTo>
                <a:lnTo>
                  <a:pt x="1614" y="31611"/>
                </a:lnTo>
                <a:lnTo>
                  <a:pt x="1434" y="31252"/>
                </a:lnTo>
                <a:lnTo>
                  <a:pt x="1315" y="30894"/>
                </a:lnTo>
                <a:lnTo>
                  <a:pt x="1554" y="31013"/>
                </a:lnTo>
                <a:lnTo>
                  <a:pt x="1733" y="31073"/>
                </a:lnTo>
                <a:lnTo>
                  <a:pt x="1913" y="31013"/>
                </a:lnTo>
                <a:lnTo>
                  <a:pt x="2032" y="30894"/>
                </a:lnTo>
                <a:lnTo>
                  <a:pt x="2271" y="30535"/>
                </a:lnTo>
                <a:lnTo>
                  <a:pt x="2450" y="30177"/>
                </a:lnTo>
                <a:lnTo>
                  <a:pt x="2869" y="30655"/>
                </a:lnTo>
                <a:lnTo>
                  <a:pt x="3406" y="31133"/>
                </a:lnTo>
                <a:lnTo>
                  <a:pt x="3944" y="31551"/>
                </a:lnTo>
                <a:lnTo>
                  <a:pt x="4542" y="31910"/>
                </a:lnTo>
                <a:lnTo>
                  <a:pt x="5199" y="32268"/>
                </a:lnTo>
                <a:lnTo>
                  <a:pt x="5856" y="32567"/>
                </a:lnTo>
                <a:lnTo>
                  <a:pt x="7231" y="33105"/>
                </a:lnTo>
                <a:lnTo>
                  <a:pt x="8665" y="33583"/>
                </a:lnTo>
                <a:lnTo>
                  <a:pt x="10099" y="33882"/>
                </a:lnTo>
                <a:lnTo>
                  <a:pt x="11533" y="34180"/>
                </a:lnTo>
                <a:lnTo>
                  <a:pt x="12788" y="34360"/>
                </a:lnTo>
                <a:lnTo>
                  <a:pt x="14342" y="34539"/>
                </a:lnTo>
                <a:lnTo>
                  <a:pt x="15836" y="34599"/>
                </a:lnTo>
                <a:lnTo>
                  <a:pt x="17389" y="34599"/>
                </a:lnTo>
                <a:lnTo>
                  <a:pt x="18943" y="34479"/>
                </a:lnTo>
                <a:lnTo>
                  <a:pt x="20437" y="34240"/>
                </a:lnTo>
                <a:lnTo>
                  <a:pt x="21931" y="33941"/>
                </a:lnTo>
                <a:lnTo>
                  <a:pt x="23424" y="33523"/>
                </a:lnTo>
                <a:lnTo>
                  <a:pt x="24859" y="33045"/>
                </a:lnTo>
                <a:lnTo>
                  <a:pt x="26054" y="32567"/>
                </a:lnTo>
                <a:lnTo>
                  <a:pt x="27249" y="32029"/>
                </a:lnTo>
                <a:lnTo>
                  <a:pt x="28324" y="31432"/>
                </a:lnTo>
                <a:lnTo>
                  <a:pt x="29400" y="30774"/>
                </a:lnTo>
                <a:lnTo>
                  <a:pt x="30476" y="30057"/>
                </a:lnTo>
                <a:lnTo>
                  <a:pt x="31491" y="29280"/>
                </a:lnTo>
                <a:lnTo>
                  <a:pt x="32447" y="28444"/>
                </a:lnTo>
                <a:lnTo>
                  <a:pt x="33344" y="27547"/>
                </a:lnTo>
                <a:lnTo>
                  <a:pt x="34240" y="26651"/>
                </a:lnTo>
                <a:lnTo>
                  <a:pt x="35077" y="25695"/>
                </a:lnTo>
                <a:lnTo>
                  <a:pt x="35854" y="24679"/>
                </a:lnTo>
                <a:lnTo>
                  <a:pt x="36571" y="23663"/>
                </a:lnTo>
                <a:lnTo>
                  <a:pt x="37288" y="22588"/>
                </a:lnTo>
                <a:lnTo>
                  <a:pt x="37885" y="21452"/>
                </a:lnTo>
                <a:lnTo>
                  <a:pt x="38483" y="20317"/>
                </a:lnTo>
                <a:lnTo>
                  <a:pt x="38961" y="19122"/>
                </a:lnTo>
                <a:lnTo>
                  <a:pt x="39558" y="17628"/>
                </a:lnTo>
                <a:lnTo>
                  <a:pt x="39977" y="16074"/>
                </a:lnTo>
                <a:lnTo>
                  <a:pt x="40275" y="14581"/>
                </a:lnTo>
                <a:lnTo>
                  <a:pt x="40514" y="13027"/>
                </a:lnTo>
                <a:lnTo>
                  <a:pt x="40634" y="11473"/>
                </a:lnTo>
                <a:lnTo>
                  <a:pt x="40753" y="9920"/>
                </a:lnTo>
                <a:lnTo>
                  <a:pt x="40933" y="6753"/>
                </a:lnTo>
                <a:lnTo>
                  <a:pt x="41172" y="5438"/>
                </a:lnTo>
                <a:lnTo>
                  <a:pt x="41232" y="5080"/>
                </a:lnTo>
                <a:lnTo>
                  <a:pt x="41232" y="4721"/>
                </a:lnTo>
                <a:lnTo>
                  <a:pt x="41172" y="4422"/>
                </a:lnTo>
                <a:lnTo>
                  <a:pt x="41052" y="4243"/>
                </a:lnTo>
                <a:lnTo>
                  <a:pt x="40933" y="4183"/>
                </a:lnTo>
                <a:lnTo>
                  <a:pt x="40753" y="4183"/>
                </a:lnTo>
                <a:lnTo>
                  <a:pt x="40694" y="4303"/>
                </a:lnTo>
                <a:lnTo>
                  <a:pt x="40574" y="4542"/>
                </a:lnTo>
                <a:lnTo>
                  <a:pt x="40455" y="4840"/>
                </a:lnTo>
                <a:lnTo>
                  <a:pt x="40335" y="5558"/>
                </a:lnTo>
                <a:lnTo>
                  <a:pt x="40335" y="5916"/>
                </a:lnTo>
                <a:lnTo>
                  <a:pt x="40275" y="6753"/>
                </a:lnTo>
                <a:lnTo>
                  <a:pt x="40216" y="7589"/>
                </a:lnTo>
                <a:lnTo>
                  <a:pt x="40216" y="9203"/>
                </a:lnTo>
                <a:lnTo>
                  <a:pt x="40216" y="10876"/>
                </a:lnTo>
                <a:lnTo>
                  <a:pt x="40156" y="11653"/>
                </a:lnTo>
                <a:lnTo>
                  <a:pt x="40096" y="12489"/>
                </a:lnTo>
                <a:lnTo>
                  <a:pt x="39857" y="13923"/>
                </a:lnTo>
                <a:lnTo>
                  <a:pt x="39558" y="15357"/>
                </a:lnTo>
                <a:lnTo>
                  <a:pt x="39200" y="16732"/>
                </a:lnTo>
                <a:lnTo>
                  <a:pt x="38722" y="18106"/>
                </a:lnTo>
                <a:lnTo>
                  <a:pt x="38124" y="19421"/>
                </a:lnTo>
                <a:lnTo>
                  <a:pt x="37467" y="20735"/>
                </a:lnTo>
                <a:lnTo>
                  <a:pt x="36750" y="21990"/>
                </a:lnTo>
                <a:lnTo>
                  <a:pt x="35973" y="23245"/>
                </a:lnTo>
                <a:lnTo>
                  <a:pt x="35077" y="24440"/>
                </a:lnTo>
                <a:lnTo>
                  <a:pt x="34180" y="25516"/>
                </a:lnTo>
                <a:lnTo>
                  <a:pt x="33165" y="26591"/>
                </a:lnTo>
                <a:lnTo>
                  <a:pt x="32149" y="27607"/>
                </a:lnTo>
                <a:lnTo>
                  <a:pt x="31013" y="28563"/>
                </a:lnTo>
                <a:lnTo>
                  <a:pt x="29878" y="29400"/>
                </a:lnTo>
                <a:lnTo>
                  <a:pt x="28623" y="30177"/>
                </a:lnTo>
                <a:lnTo>
                  <a:pt x="27368" y="30894"/>
                </a:lnTo>
                <a:lnTo>
                  <a:pt x="25874" y="31611"/>
                </a:lnTo>
                <a:lnTo>
                  <a:pt x="24321" y="32268"/>
                </a:lnTo>
                <a:lnTo>
                  <a:pt x="22707" y="32746"/>
                </a:lnTo>
                <a:lnTo>
                  <a:pt x="21094" y="33105"/>
                </a:lnTo>
                <a:lnTo>
                  <a:pt x="19421" y="33403"/>
                </a:lnTo>
                <a:lnTo>
                  <a:pt x="17748" y="33583"/>
                </a:lnTo>
                <a:lnTo>
                  <a:pt x="16075" y="33643"/>
                </a:lnTo>
                <a:lnTo>
                  <a:pt x="14401" y="33583"/>
                </a:lnTo>
                <a:lnTo>
                  <a:pt x="12668" y="33403"/>
                </a:lnTo>
                <a:lnTo>
                  <a:pt x="10995" y="33105"/>
                </a:lnTo>
                <a:lnTo>
                  <a:pt x="9382" y="32686"/>
                </a:lnTo>
                <a:lnTo>
                  <a:pt x="8545" y="32447"/>
                </a:lnTo>
                <a:lnTo>
                  <a:pt x="7769" y="32149"/>
                </a:lnTo>
                <a:lnTo>
                  <a:pt x="6992" y="31850"/>
                </a:lnTo>
                <a:lnTo>
                  <a:pt x="6215" y="31491"/>
                </a:lnTo>
                <a:lnTo>
                  <a:pt x="4721" y="30774"/>
                </a:lnTo>
                <a:lnTo>
                  <a:pt x="4362" y="30595"/>
                </a:lnTo>
                <a:lnTo>
                  <a:pt x="4004" y="30475"/>
                </a:lnTo>
                <a:lnTo>
                  <a:pt x="3287" y="30296"/>
                </a:lnTo>
                <a:lnTo>
                  <a:pt x="2988" y="30117"/>
                </a:lnTo>
                <a:lnTo>
                  <a:pt x="2809" y="29938"/>
                </a:lnTo>
                <a:lnTo>
                  <a:pt x="2749" y="29818"/>
                </a:lnTo>
                <a:lnTo>
                  <a:pt x="2689" y="29699"/>
                </a:lnTo>
                <a:lnTo>
                  <a:pt x="2689" y="29519"/>
                </a:lnTo>
                <a:lnTo>
                  <a:pt x="2749" y="29400"/>
                </a:lnTo>
                <a:lnTo>
                  <a:pt x="3347" y="29758"/>
                </a:lnTo>
                <a:lnTo>
                  <a:pt x="4004" y="29997"/>
                </a:lnTo>
                <a:lnTo>
                  <a:pt x="4721" y="30177"/>
                </a:lnTo>
                <a:lnTo>
                  <a:pt x="5498" y="30296"/>
                </a:lnTo>
                <a:lnTo>
                  <a:pt x="7051" y="30475"/>
                </a:lnTo>
                <a:lnTo>
                  <a:pt x="8426" y="30535"/>
                </a:lnTo>
                <a:lnTo>
                  <a:pt x="10219" y="30595"/>
                </a:lnTo>
                <a:lnTo>
                  <a:pt x="11951" y="30595"/>
                </a:lnTo>
                <a:lnTo>
                  <a:pt x="13684" y="30416"/>
                </a:lnTo>
                <a:lnTo>
                  <a:pt x="15417" y="30236"/>
                </a:lnTo>
                <a:lnTo>
                  <a:pt x="17090" y="29997"/>
                </a:lnTo>
                <a:lnTo>
                  <a:pt x="18704" y="29639"/>
                </a:lnTo>
                <a:lnTo>
                  <a:pt x="20317" y="29221"/>
                </a:lnTo>
                <a:lnTo>
                  <a:pt x="21931" y="28683"/>
                </a:lnTo>
                <a:lnTo>
                  <a:pt x="23484" y="28085"/>
                </a:lnTo>
                <a:lnTo>
                  <a:pt x="24978" y="27368"/>
                </a:lnTo>
                <a:lnTo>
                  <a:pt x="26472" y="26532"/>
                </a:lnTo>
                <a:lnTo>
                  <a:pt x="27846" y="25576"/>
                </a:lnTo>
                <a:lnTo>
                  <a:pt x="29041" y="24619"/>
                </a:lnTo>
                <a:lnTo>
                  <a:pt x="30177" y="23544"/>
                </a:lnTo>
                <a:lnTo>
                  <a:pt x="31193" y="22468"/>
                </a:lnTo>
                <a:lnTo>
                  <a:pt x="32089" y="21273"/>
                </a:lnTo>
                <a:lnTo>
                  <a:pt x="32985" y="20018"/>
                </a:lnTo>
                <a:lnTo>
                  <a:pt x="33762" y="18704"/>
                </a:lnTo>
                <a:lnTo>
                  <a:pt x="34539" y="17389"/>
                </a:lnTo>
                <a:lnTo>
                  <a:pt x="35256" y="16015"/>
                </a:lnTo>
                <a:lnTo>
                  <a:pt x="36810" y="12728"/>
                </a:lnTo>
                <a:lnTo>
                  <a:pt x="38304" y="9442"/>
                </a:lnTo>
                <a:lnTo>
                  <a:pt x="39797" y="5916"/>
                </a:lnTo>
                <a:lnTo>
                  <a:pt x="39977" y="5438"/>
                </a:lnTo>
                <a:lnTo>
                  <a:pt x="40275" y="4661"/>
                </a:lnTo>
                <a:lnTo>
                  <a:pt x="40335" y="4243"/>
                </a:lnTo>
                <a:lnTo>
                  <a:pt x="40335" y="4004"/>
                </a:lnTo>
                <a:lnTo>
                  <a:pt x="40275" y="3884"/>
                </a:lnTo>
                <a:lnTo>
                  <a:pt x="40156" y="3825"/>
                </a:lnTo>
                <a:lnTo>
                  <a:pt x="40036" y="3825"/>
                </a:lnTo>
                <a:lnTo>
                  <a:pt x="39797" y="3884"/>
                </a:lnTo>
                <a:lnTo>
                  <a:pt x="39917" y="2988"/>
                </a:lnTo>
                <a:lnTo>
                  <a:pt x="39917" y="2092"/>
                </a:lnTo>
                <a:close/>
                <a:moveTo>
                  <a:pt x="40753" y="0"/>
                </a:moveTo>
                <a:lnTo>
                  <a:pt x="40455" y="60"/>
                </a:lnTo>
                <a:lnTo>
                  <a:pt x="40156" y="120"/>
                </a:lnTo>
                <a:lnTo>
                  <a:pt x="39917" y="180"/>
                </a:lnTo>
                <a:lnTo>
                  <a:pt x="39618" y="299"/>
                </a:lnTo>
                <a:lnTo>
                  <a:pt x="39260" y="598"/>
                </a:lnTo>
                <a:lnTo>
                  <a:pt x="39200" y="658"/>
                </a:lnTo>
                <a:lnTo>
                  <a:pt x="39140" y="658"/>
                </a:lnTo>
                <a:lnTo>
                  <a:pt x="39200" y="777"/>
                </a:lnTo>
                <a:lnTo>
                  <a:pt x="39260" y="897"/>
                </a:lnTo>
                <a:lnTo>
                  <a:pt x="39200" y="1076"/>
                </a:lnTo>
                <a:lnTo>
                  <a:pt x="39021" y="2152"/>
                </a:lnTo>
                <a:lnTo>
                  <a:pt x="38841" y="3287"/>
                </a:lnTo>
                <a:lnTo>
                  <a:pt x="38722" y="4482"/>
                </a:lnTo>
                <a:lnTo>
                  <a:pt x="38602" y="5617"/>
                </a:lnTo>
                <a:lnTo>
                  <a:pt x="38423" y="6394"/>
                </a:lnTo>
                <a:lnTo>
                  <a:pt x="38244" y="7171"/>
                </a:lnTo>
                <a:lnTo>
                  <a:pt x="37766" y="8725"/>
                </a:lnTo>
                <a:lnTo>
                  <a:pt x="37168" y="10338"/>
                </a:lnTo>
                <a:lnTo>
                  <a:pt x="36511" y="11892"/>
                </a:lnTo>
                <a:lnTo>
                  <a:pt x="35734" y="13445"/>
                </a:lnTo>
                <a:lnTo>
                  <a:pt x="34957" y="14939"/>
                </a:lnTo>
                <a:lnTo>
                  <a:pt x="33344" y="17807"/>
                </a:lnTo>
                <a:lnTo>
                  <a:pt x="32866" y="18644"/>
                </a:lnTo>
                <a:lnTo>
                  <a:pt x="32328" y="19421"/>
                </a:lnTo>
                <a:lnTo>
                  <a:pt x="31730" y="20198"/>
                </a:lnTo>
                <a:lnTo>
                  <a:pt x="31193" y="20915"/>
                </a:lnTo>
                <a:lnTo>
                  <a:pt x="30595" y="21632"/>
                </a:lnTo>
                <a:lnTo>
                  <a:pt x="29938" y="22289"/>
                </a:lnTo>
                <a:lnTo>
                  <a:pt x="29280" y="22887"/>
                </a:lnTo>
                <a:lnTo>
                  <a:pt x="28623" y="23484"/>
                </a:lnTo>
                <a:lnTo>
                  <a:pt x="27966" y="24022"/>
                </a:lnTo>
                <a:lnTo>
                  <a:pt x="27249" y="24560"/>
                </a:lnTo>
                <a:lnTo>
                  <a:pt x="25815" y="25516"/>
                </a:lnTo>
                <a:lnTo>
                  <a:pt x="24261" y="26352"/>
                </a:lnTo>
                <a:lnTo>
                  <a:pt x="22707" y="27129"/>
                </a:lnTo>
                <a:lnTo>
                  <a:pt x="21094" y="27727"/>
                </a:lnTo>
                <a:lnTo>
                  <a:pt x="19421" y="28265"/>
                </a:lnTo>
                <a:lnTo>
                  <a:pt x="17688" y="28683"/>
                </a:lnTo>
                <a:lnTo>
                  <a:pt x="15895" y="28982"/>
                </a:lnTo>
                <a:lnTo>
                  <a:pt x="14103" y="29221"/>
                </a:lnTo>
                <a:lnTo>
                  <a:pt x="12250" y="29340"/>
                </a:lnTo>
                <a:lnTo>
                  <a:pt x="10398" y="29400"/>
                </a:lnTo>
                <a:lnTo>
                  <a:pt x="5617" y="29400"/>
                </a:lnTo>
                <a:lnTo>
                  <a:pt x="5199" y="29340"/>
                </a:lnTo>
                <a:lnTo>
                  <a:pt x="4721" y="29280"/>
                </a:lnTo>
                <a:lnTo>
                  <a:pt x="4243" y="29161"/>
                </a:lnTo>
                <a:lnTo>
                  <a:pt x="4004" y="29161"/>
                </a:lnTo>
                <a:lnTo>
                  <a:pt x="3884" y="29041"/>
                </a:lnTo>
                <a:lnTo>
                  <a:pt x="3586" y="28802"/>
                </a:lnTo>
                <a:lnTo>
                  <a:pt x="3347" y="28504"/>
                </a:lnTo>
                <a:lnTo>
                  <a:pt x="3167" y="28265"/>
                </a:lnTo>
                <a:lnTo>
                  <a:pt x="2928" y="28026"/>
                </a:lnTo>
                <a:lnTo>
                  <a:pt x="2630" y="27846"/>
                </a:lnTo>
                <a:lnTo>
                  <a:pt x="2211" y="27727"/>
                </a:lnTo>
                <a:lnTo>
                  <a:pt x="1494" y="27607"/>
                </a:lnTo>
                <a:lnTo>
                  <a:pt x="777" y="27547"/>
                </a:lnTo>
                <a:lnTo>
                  <a:pt x="478" y="27547"/>
                </a:lnTo>
                <a:lnTo>
                  <a:pt x="359" y="27607"/>
                </a:lnTo>
                <a:lnTo>
                  <a:pt x="120" y="27846"/>
                </a:lnTo>
                <a:lnTo>
                  <a:pt x="0" y="28145"/>
                </a:lnTo>
                <a:lnTo>
                  <a:pt x="0" y="28504"/>
                </a:lnTo>
                <a:lnTo>
                  <a:pt x="60" y="28862"/>
                </a:lnTo>
                <a:lnTo>
                  <a:pt x="239" y="29639"/>
                </a:lnTo>
                <a:lnTo>
                  <a:pt x="419" y="30236"/>
                </a:lnTo>
                <a:lnTo>
                  <a:pt x="1016" y="31671"/>
                </a:lnTo>
                <a:lnTo>
                  <a:pt x="1315" y="32328"/>
                </a:lnTo>
                <a:lnTo>
                  <a:pt x="1614" y="32866"/>
                </a:lnTo>
                <a:lnTo>
                  <a:pt x="2032" y="33403"/>
                </a:lnTo>
                <a:lnTo>
                  <a:pt x="2510" y="33941"/>
                </a:lnTo>
                <a:lnTo>
                  <a:pt x="3108" y="34479"/>
                </a:lnTo>
                <a:lnTo>
                  <a:pt x="3765" y="34957"/>
                </a:lnTo>
                <a:lnTo>
                  <a:pt x="4602" y="35495"/>
                </a:lnTo>
                <a:lnTo>
                  <a:pt x="5498" y="36033"/>
                </a:lnTo>
                <a:lnTo>
                  <a:pt x="6334" y="36511"/>
                </a:lnTo>
                <a:lnTo>
                  <a:pt x="7231" y="36929"/>
                </a:lnTo>
                <a:lnTo>
                  <a:pt x="8187" y="37347"/>
                </a:lnTo>
                <a:lnTo>
                  <a:pt x="9083" y="37706"/>
                </a:lnTo>
                <a:lnTo>
                  <a:pt x="10039" y="38064"/>
                </a:lnTo>
                <a:lnTo>
                  <a:pt x="10995" y="38363"/>
                </a:lnTo>
                <a:lnTo>
                  <a:pt x="12728" y="38781"/>
                </a:lnTo>
                <a:lnTo>
                  <a:pt x="14401" y="39080"/>
                </a:lnTo>
                <a:lnTo>
                  <a:pt x="16134" y="39319"/>
                </a:lnTo>
                <a:lnTo>
                  <a:pt x="17867" y="39379"/>
                </a:lnTo>
                <a:lnTo>
                  <a:pt x="19600" y="39379"/>
                </a:lnTo>
                <a:lnTo>
                  <a:pt x="21273" y="39200"/>
                </a:lnTo>
                <a:lnTo>
                  <a:pt x="23006" y="38961"/>
                </a:lnTo>
                <a:lnTo>
                  <a:pt x="24620" y="38542"/>
                </a:lnTo>
                <a:lnTo>
                  <a:pt x="26293" y="38064"/>
                </a:lnTo>
                <a:lnTo>
                  <a:pt x="27846" y="37467"/>
                </a:lnTo>
                <a:lnTo>
                  <a:pt x="29400" y="36750"/>
                </a:lnTo>
                <a:lnTo>
                  <a:pt x="30894" y="35913"/>
                </a:lnTo>
                <a:lnTo>
                  <a:pt x="32388" y="35017"/>
                </a:lnTo>
                <a:lnTo>
                  <a:pt x="33762" y="33941"/>
                </a:lnTo>
                <a:lnTo>
                  <a:pt x="35077" y="32806"/>
                </a:lnTo>
                <a:lnTo>
                  <a:pt x="36272" y="31551"/>
                </a:lnTo>
                <a:lnTo>
                  <a:pt x="36929" y="30774"/>
                </a:lnTo>
                <a:lnTo>
                  <a:pt x="37527" y="30057"/>
                </a:lnTo>
                <a:lnTo>
                  <a:pt x="38064" y="29280"/>
                </a:lnTo>
                <a:lnTo>
                  <a:pt x="38602" y="28444"/>
                </a:lnTo>
                <a:lnTo>
                  <a:pt x="39080" y="27667"/>
                </a:lnTo>
                <a:lnTo>
                  <a:pt x="39558" y="26830"/>
                </a:lnTo>
                <a:lnTo>
                  <a:pt x="39977" y="25934"/>
                </a:lnTo>
                <a:lnTo>
                  <a:pt x="40335" y="25098"/>
                </a:lnTo>
                <a:lnTo>
                  <a:pt x="41052" y="23305"/>
                </a:lnTo>
                <a:lnTo>
                  <a:pt x="41590" y="21512"/>
                </a:lnTo>
                <a:lnTo>
                  <a:pt x="42008" y="19600"/>
                </a:lnTo>
                <a:lnTo>
                  <a:pt x="42307" y="17688"/>
                </a:lnTo>
                <a:lnTo>
                  <a:pt x="42546" y="15477"/>
                </a:lnTo>
                <a:lnTo>
                  <a:pt x="42606" y="13266"/>
                </a:lnTo>
                <a:lnTo>
                  <a:pt x="42666" y="11055"/>
                </a:lnTo>
                <a:lnTo>
                  <a:pt x="42606" y="8784"/>
                </a:lnTo>
                <a:lnTo>
                  <a:pt x="42486" y="7709"/>
                </a:lnTo>
                <a:lnTo>
                  <a:pt x="42427" y="7111"/>
                </a:lnTo>
                <a:lnTo>
                  <a:pt x="42486" y="6573"/>
                </a:lnTo>
                <a:lnTo>
                  <a:pt x="43024" y="5558"/>
                </a:lnTo>
                <a:lnTo>
                  <a:pt x="43323" y="4781"/>
                </a:lnTo>
                <a:lnTo>
                  <a:pt x="43681" y="3645"/>
                </a:lnTo>
                <a:lnTo>
                  <a:pt x="43801" y="3108"/>
                </a:lnTo>
                <a:lnTo>
                  <a:pt x="43861" y="2570"/>
                </a:lnTo>
                <a:lnTo>
                  <a:pt x="43801" y="2211"/>
                </a:lnTo>
                <a:lnTo>
                  <a:pt x="43741" y="2032"/>
                </a:lnTo>
                <a:lnTo>
                  <a:pt x="43622" y="1912"/>
                </a:lnTo>
                <a:lnTo>
                  <a:pt x="43502" y="1673"/>
                </a:lnTo>
                <a:lnTo>
                  <a:pt x="43383" y="1434"/>
                </a:lnTo>
                <a:lnTo>
                  <a:pt x="43024" y="956"/>
                </a:lnTo>
                <a:lnTo>
                  <a:pt x="42546" y="598"/>
                </a:lnTo>
                <a:lnTo>
                  <a:pt x="41949" y="299"/>
                </a:lnTo>
                <a:lnTo>
                  <a:pt x="41351" y="120"/>
                </a:lnTo>
                <a:lnTo>
                  <a:pt x="40753"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11"/>
          <p:cNvSpPr/>
          <p:nvPr/>
        </p:nvSpPr>
        <p:spPr>
          <a:xfrm rot="-1232764">
            <a:off x="623232" y="2763432"/>
            <a:ext cx="215203" cy="232183"/>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11"/>
          <p:cNvSpPr/>
          <p:nvPr/>
        </p:nvSpPr>
        <p:spPr>
          <a:xfrm rot="-2062359">
            <a:off x="255900" y="2566548"/>
            <a:ext cx="280423" cy="718672"/>
          </a:xfrm>
          <a:custGeom>
            <a:avLst/>
            <a:gdLst/>
            <a:ahLst/>
            <a:cxnLst/>
            <a:rect l="l" t="t" r="r" b="b"/>
            <a:pathLst>
              <a:path w="12848" h="32927" extrusionOk="0">
                <a:moveTo>
                  <a:pt x="3825" y="1017"/>
                </a:moveTo>
                <a:lnTo>
                  <a:pt x="3944" y="1256"/>
                </a:lnTo>
                <a:lnTo>
                  <a:pt x="4004" y="1495"/>
                </a:lnTo>
                <a:lnTo>
                  <a:pt x="4004" y="2152"/>
                </a:lnTo>
                <a:lnTo>
                  <a:pt x="4004" y="2750"/>
                </a:lnTo>
                <a:lnTo>
                  <a:pt x="4004" y="3347"/>
                </a:lnTo>
                <a:lnTo>
                  <a:pt x="4183" y="4961"/>
                </a:lnTo>
                <a:lnTo>
                  <a:pt x="4362" y="6574"/>
                </a:lnTo>
                <a:lnTo>
                  <a:pt x="4840" y="9681"/>
                </a:lnTo>
                <a:lnTo>
                  <a:pt x="5319" y="12729"/>
                </a:lnTo>
                <a:lnTo>
                  <a:pt x="4123" y="11653"/>
                </a:lnTo>
                <a:lnTo>
                  <a:pt x="2869" y="10578"/>
                </a:lnTo>
                <a:lnTo>
                  <a:pt x="2151" y="10100"/>
                </a:lnTo>
                <a:lnTo>
                  <a:pt x="1733" y="9801"/>
                </a:lnTo>
                <a:lnTo>
                  <a:pt x="1554" y="9622"/>
                </a:lnTo>
                <a:lnTo>
                  <a:pt x="1494" y="9502"/>
                </a:lnTo>
                <a:lnTo>
                  <a:pt x="1434" y="9323"/>
                </a:lnTo>
                <a:lnTo>
                  <a:pt x="1494" y="9084"/>
                </a:lnTo>
                <a:lnTo>
                  <a:pt x="1614" y="8606"/>
                </a:lnTo>
                <a:lnTo>
                  <a:pt x="1853" y="7709"/>
                </a:lnTo>
                <a:lnTo>
                  <a:pt x="2271" y="5976"/>
                </a:lnTo>
                <a:lnTo>
                  <a:pt x="2749" y="4303"/>
                </a:lnTo>
                <a:lnTo>
                  <a:pt x="3825" y="1017"/>
                </a:lnTo>
                <a:close/>
                <a:moveTo>
                  <a:pt x="4542" y="1973"/>
                </a:moveTo>
                <a:lnTo>
                  <a:pt x="5079" y="2690"/>
                </a:lnTo>
                <a:lnTo>
                  <a:pt x="5617" y="3467"/>
                </a:lnTo>
                <a:lnTo>
                  <a:pt x="6693" y="5020"/>
                </a:lnTo>
                <a:lnTo>
                  <a:pt x="7589" y="6574"/>
                </a:lnTo>
                <a:lnTo>
                  <a:pt x="8486" y="8247"/>
                </a:lnTo>
                <a:lnTo>
                  <a:pt x="9203" y="9920"/>
                </a:lnTo>
                <a:lnTo>
                  <a:pt x="9621" y="10757"/>
                </a:lnTo>
                <a:lnTo>
                  <a:pt x="9800" y="11175"/>
                </a:lnTo>
                <a:lnTo>
                  <a:pt x="9860" y="11534"/>
                </a:lnTo>
                <a:lnTo>
                  <a:pt x="9800" y="11952"/>
                </a:lnTo>
                <a:lnTo>
                  <a:pt x="9621" y="12251"/>
                </a:lnTo>
                <a:lnTo>
                  <a:pt x="9083" y="12968"/>
                </a:lnTo>
                <a:lnTo>
                  <a:pt x="7888" y="14581"/>
                </a:lnTo>
                <a:lnTo>
                  <a:pt x="6633" y="16254"/>
                </a:lnTo>
                <a:lnTo>
                  <a:pt x="6334" y="14521"/>
                </a:lnTo>
                <a:lnTo>
                  <a:pt x="6095" y="12789"/>
                </a:lnTo>
                <a:lnTo>
                  <a:pt x="5617" y="9203"/>
                </a:lnTo>
                <a:lnTo>
                  <a:pt x="5139" y="5558"/>
                </a:lnTo>
                <a:lnTo>
                  <a:pt x="4840" y="3766"/>
                </a:lnTo>
                <a:lnTo>
                  <a:pt x="4542" y="1973"/>
                </a:lnTo>
                <a:close/>
                <a:moveTo>
                  <a:pt x="1375" y="9980"/>
                </a:moveTo>
                <a:lnTo>
                  <a:pt x="2630" y="11354"/>
                </a:lnTo>
                <a:lnTo>
                  <a:pt x="3944" y="12609"/>
                </a:lnTo>
                <a:lnTo>
                  <a:pt x="4601" y="13267"/>
                </a:lnTo>
                <a:lnTo>
                  <a:pt x="5139" y="13864"/>
                </a:lnTo>
                <a:lnTo>
                  <a:pt x="5319" y="14163"/>
                </a:lnTo>
                <a:lnTo>
                  <a:pt x="5498" y="14521"/>
                </a:lnTo>
                <a:lnTo>
                  <a:pt x="5677" y="14940"/>
                </a:lnTo>
                <a:lnTo>
                  <a:pt x="5737" y="15418"/>
                </a:lnTo>
                <a:lnTo>
                  <a:pt x="6394" y="18884"/>
                </a:lnTo>
                <a:lnTo>
                  <a:pt x="7111" y="22290"/>
                </a:lnTo>
                <a:lnTo>
                  <a:pt x="3406" y="20198"/>
                </a:lnTo>
                <a:lnTo>
                  <a:pt x="2570" y="19780"/>
                </a:lnTo>
                <a:lnTo>
                  <a:pt x="2151" y="19541"/>
                </a:lnTo>
                <a:lnTo>
                  <a:pt x="1793" y="19302"/>
                </a:lnTo>
                <a:lnTo>
                  <a:pt x="1375" y="19003"/>
                </a:lnTo>
                <a:lnTo>
                  <a:pt x="1195" y="18824"/>
                </a:lnTo>
                <a:lnTo>
                  <a:pt x="1136" y="18704"/>
                </a:lnTo>
                <a:lnTo>
                  <a:pt x="1016" y="18346"/>
                </a:lnTo>
                <a:lnTo>
                  <a:pt x="956" y="17689"/>
                </a:lnTo>
                <a:lnTo>
                  <a:pt x="897" y="16732"/>
                </a:lnTo>
                <a:lnTo>
                  <a:pt x="837" y="15776"/>
                </a:lnTo>
                <a:lnTo>
                  <a:pt x="897" y="13864"/>
                </a:lnTo>
                <a:lnTo>
                  <a:pt x="1076" y="11892"/>
                </a:lnTo>
                <a:lnTo>
                  <a:pt x="1375" y="9980"/>
                </a:lnTo>
                <a:close/>
                <a:moveTo>
                  <a:pt x="10218" y="12669"/>
                </a:moveTo>
                <a:lnTo>
                  <a:pt x="10577" y="13864"/>
                </a:lnTo>
                <a:lnTo>
                  <a:pt x="10936" y="15059"/>
                </a:lnTo>
                <a:lnTo>
                  <a:pt x="11294" y="16613"/>
                </a:lnTo>
                <a:lnTo>
                  <a:pt x="11593" y="18286"/>
                </a:lnTo>
                <a:lnTo>
                  <a:pt x="11712" y="19123"/>
                </a:lnTo>
                <a:lnTo>
                  <a:pt x="11832" y="19959"/>
                </a:lnTo>
                <a:lnTo>
                  <a:pt x="11832" y="20796"/>
                </a:lnTo>
                <a:lnTo>
                  <a:pt x="11772" y="21573"/>
                </a:lnTo>
                <a:lnTo>
                  <a:pt x="11712" y="22110"/>
                </a:lnTo>
                <a:lnTo>
                  <a:pt x="11593" y="22349"/>
                </a:lnTo>
                <a:lnTo>
                  <a:pt x="11473" y="22469"/>
                </a:lnTo>
                <a:lnTo>
                  <a:pt x="11175" y="22827"/>
                </a:lnTo>
                <a:lnTo>
                  <a:pt x="10696" y="23246"/>
                </a:lnTo>
                <a:lnTo>
                  <a:pt x="9621" y="24321"/>
                </a:lnTo>
                <a:lnTo>
                  <a:pt x="9143" y="24859"/>
                </a:lnTo>
                <a:lnTo>
                  <a:pt x="8665" y="25457"/>
                </a:lnTo>
                <a:lnTo>
                  <a:pt x="7828" y="21871"/>
                </a:lnTo>
                <a:lnTo>
                  <a:pt x="7051" y="18286"/>
                </a:lnTo>
                <a:lnTo>
                  <a:pt x="6872" y="17449"/>
                </a:lnTo>
                <a:lnTo>
                  <a:pt x="6812" y="17210"/>
                </a:lnTo>
                <a:lnTo>
                  <a:pt x="6812" y="16912"/>
                </a:lnTo>
                <a:lnTo>
                  <a:pt x="6872" y="16673"/>
                </a:lnTo>
                <a:lnTo>
                  <a:pt x="6992" y="16434"/>
                </a:lnTo>
                <a:lnTo>
                  <a:pt x="7231" y="16135"/>
                </a:lnTo>
                <a:lnTo>
                  <a:pt x="7470" y="15836"/>
                </a:lnTo>
                <a:lnTo>
                  <a:pt x="8904" y="14282"/>
                </a:lnTo>
                <a:lnTo>
                  <a:pt x="10218" y="12669"/>
                </a:lnTo>
                <a:close/>
                <a:moveTo>
                  <a:pt x="1375" y="19959"/>
                </a:moveTo>
                <a:lnTo>
                  <a:pt x="1972" y="20437"/>
                </a:lnTo>
                <a:lnTo>
                  <a:pt x="2689" y="20915"/>
                </a:lnTo>
                <a:lnTo>
                  <a:pt x="4064" y="21692"/>
                </a:lnTo>
                <a:lnTo>
                  <a:pt x="5498" y="22469"/>
                </a:lnTo>
                <a:lnTo>
                  <a:pt x="6215" y="22887"/>
                </a:lnTo>
                <a:lnTo>
                  <a:pt x="6812" y="23365"/>
                </a:lnTo>
                <a:lnTo>
                  <a:pt x="7111" y="23604"/>
                </a:lnTo>
                <a:lnTo>
                  <a:pt x="7290" y="23903"/>
                </a:lnTo>
                <a:lnTo>
                  <a:pt x="7529" y="24202"/>
                </a:lnTo>
                <a:lnTo>
                  <a:pt x="7709" y="24620"/>
                </a:lnTo>
                <a:lnTo>
                  <a:pt x="8007" y="25516"/>
                </a:lnTo>
                <a:lnTo>
                  <a:pt x="8247" y="26473"/>
                </a:lnTo>
                <a:lnTo>
                  <a:pt x="8665" y="28504"/>
                </a:lnTo>
                <a:lnTo>
                  <a:pt x="8844" y="29401"/>
                </a:lnTo>
                <a:lnTo>
                  <a:pt x="9023" y="30177"/>
                </a:lnTo>
                <a:lnTo>
                  <a:pt x="9023" y="30177"/>
                </a:lnTo>
                <a:lnTo>
                  <a:pt x="6633" y="27847"/>
                </a:lnTo>
                <a:lnTo>
                  <a:pt x="5498" y="26652"/>
                </a:lnTo>
                <a:lnTo>
                  <a:pt x="4362" y="25397"/>
                </a:lnTo>
                <a:lnTo>
                  <a:pt x="3466" y="24142"/>
                </a:lnTo>
                <a:lnTo>
                  <a:pt x="2988" y="23485"/>
                </a:lnTo>
                <a:lnTo>
                  <a:pt x="2570" y="22827"/>
                </a:lnTo>
                <a:lnTo>
                  <a:pt x="2211" y="22110"/>
                </a:lnTo>
                <a:lnTo>
                  <a:pt x="1912" y="21453"/>
                </a:lnTo>
                <a:lnTo>
                  <a:pt x="1614" y="20676"/>
                </a:lnTo>
                <a:lnTo>
                  <a:pt x="1375" y="19959"/>
                </a:lnTo>
                <a:close/>
                <a:moveTo>
                  <a:pt x="11832" y="23485"/>
                </a:moveTo>
                <a:lnTo>
                  <a:pt x="11712" y="25636"/>
                </a:lnTo>
                <a:lnTo>
                  <a:pt x="11473" y="27727"/>
                </a:lnTo>
                <a:lnTo>
                  <a:pt x="11055" y="29759"/>
                </a:lnTo>
                <a:lnTo>
                  <a:pt x="10577" y="31850"/>
                </a:lnTo>
                <a:lnTo>
                  <a:pt x="10278" y="31432"/>
                </a:lnTo>
                <a:lnTo>
                  <a:pt x="9979" y="30835"/>
                </a:lnTo>
                <a:lnTo>
                  <a:pt x="9740" y="30237"/>
                </a:lnTo>
                <a:lnTo>
                  <a:pt x="9501" y="29520"/>
                </a:lnTo>
                <a:lnTo>
                  <a:pt x="9203" y="28086"/>
                </a:lnTo>
                <a:lnTo>
                  <a:pt x="9083" y="27429"/>
                </a:lnTo>
                <a:lnTo>
                  <a:pt x="9023" y="26891"/>
                </a:lnTo>
                <a:lnTo>
                  <a:pt x="9023" y="26293"/>
                </a:lnTo>
                <a:lnTo>
                  <a:pt x="9023" y="26114"/>
                </a:lnTo>
                <a:lnTo>
                  <a:pt x="9083" y="25994"/>
                </a:lnTo>
                <a:lnTo>
                  <a:pt x="9382" y="25755"/>
                </a:lnTo>
                <a:lnTo>
                  <a:pt x="9920" y="25337"/>
                </a:lnTo>
                <a:lnTo>
                  <a:pt x="10876" y="24441"/>
                </a:lnTo>
                <a:lnTo>
                  <a:pt x="11832" y="23485"/>
                </a:lnTo>
                <a:close/>
                <a:moveTo>
                  <a:pt x="3526" y="1"/>
                </a:moveTo>
                <a:lnTo>
                  <a:pt x="3586" y="61"/>
                </a:lnTo>
                <a:lnTo>
                  <a:pt x="3586" y="120"/>
                </a:lnTo>
                <a:lnTo>
                  <a:pt x="3586" y="479"/>
                </a:lnTo>
                <a:lnTo>
                  <a:pt x="3466" y="897"/>
                </a:lnTo>
                <a:lnTo>
                  <a:pt x="3287" y="1375"/>
                </a:lnTo>
                <a:lnTo>
                  <a:pt x="2809" y="2391"/>
                </a:lnTo>
                <a:lnTo>
                  <a:pt x="2570" y="2989"/>
                </a:lnTo>
                <a:lnTo>
                  <a:pt x="1853" y="4841"/>
                </a:lnTo>
                <a:lnTo>
                  <a:pt x="1315" y="6813"/>
                </a:lnTo>
                <a:lnTo>
                  <a:pt x="956" y="8247"/>
                </a:lnTo>
                <a:lnTo>
                  <a:pt x="658" y="9681"/>
                </a:lnTo>
                <a:lnTo>
                  <a:pt x="419" y="11115"/>
                </a:lnTo>
                <a:lnTo>
                  <a:pt x="239" y="12609"/>
                </a:lnTo>
                <a:lnTo>
                  <a:pt x="60" y="14521"/>
                </a:lnTo>
                <a:lnTo>
                  <a:pt x="0" y="15478"/>
                </a:lnTo>
                <a:lnTo>
                  <a:pt x="60" y="16434"/>
                </a:lnTo>
                <a:lnTo>
                  <a:pt x="120" y="17330"/>
                </a:lnTo>
                <a:lnTo>
                  <a:pt x="180" y="18226"/>
                </a:lnTo>
                <a:lnTo>
                  <a:pt x="359" y="19063"/>
                </a:lnTo>
                <a:lnTo>
                  <a:pt x="538" y="19899"/>
                </a:lnTo>
                <a:lnTo>
                  <a:pt x="777" y="20736"/>
                </a:lnTo>
                <a:lnTo>
                  <a:pt x="1076" y="21573"/>
                </a:lnTo>
                <a:lnTo>
                  <a:pt x="1375" y="22409"/>
                </a:lnTo>
                <a:lnTo>
                  <a:pt x="1793" y="23246"/>
                </a:lnTo>
                <a:lnTo>
                  <a:pt x="2211" y="24023"/>
                </a:lnTo>
                <a:lnTo>
                  <a:pt x="2689" y="24799"/>
                </a:lnTo>
                <a:lnTo>
                  <a:pt x="3227" y="25636"/>
                </a:lnTo>
                <a:lnTo>
                  <a:pt x="3825" y="26413"/>
                </a:lnTo>
                <a:lnTo>
                  <a:pt x="5020" y="27847"/>
                </a:lnTo>
                <a:lnTo>
                  <a:pt x="6215" y="29221"/>
                </a:lnTo>
                <a:lnTo>
                  <a:pt x="7529" y="30596"/>
                </a:lnTo>
                <a:lnTo>
                  <a:pt x="8187" y="31193"/>
                </a:lnTo>
                <a:lnTo>
                  <a:pt x="8904" y="31850"/>
                </a:lnTo>
                <a:lnTo>
                  <a:pt x="9083" y="32030"/>
                </a:lnTo>
                <a:lnTo>
                  <a:pt x="9382" y="32329"/>
                </a:lnTo>
                <a:lnTo>
                  <a:pt x="9621" y="32627"/>
                </a:lnTo>
                <a:lnTo>
                  <a:pt x="9800" y="32807"/>
                </a:lnTo>
                <a:lnTo>
                  <a:pt x="10099" y="32926"/>
                </a:lnTo>
                <a:lnTo>
                  <a:pt x="10159" y="32926"/>
                </a:lnTo>
                <a:lnTo>
                  <a:pt x="10278" y="32807"/>
                </a:lnTo>
                <a:lnTo>
                  <a:pt x="10577" y="32687"/>
                </a:lnTo>
                <a:lnTo>
                  <a:pt x="10876" y="32627"/>
                </a:lnTo>
                <a:lnTo>
                  <a:pt x="11115" y="32508"/>
                </a:lnTo>
                <a:lnTo>
                  <a:pt x="11294" y="32329"/>
                </a:lnTo>
                <a:lnTo>
                  <a:pt x="11414" y="32149"/>
                </a:lnTo>
                <a:lnTo>
                  <a:pt x="11593" y="31671"/>
                </a:lnTo>
                <a:lnTo>
                  <a:pt x="11772" y="30954"/>
                </a:lnTo>
                <a:lnTo>
                  <a:pt x="12190" y="28982"/>
                </a:lnTo>
                <a:lnTo>
                  <a:pt x="12549" y="26951"/>
                </a:lnTo>
                <a:lnTo>
                  <a:pt x="12728" y="24919"/>
                </a:lnTo>
                <a:lnTo>
                  <a:pt x="12848" y="22887"/>
                </a:lnTo>
                <a:lnTo>
                  <a:pt x="12788" y="20856"/>
                </a:lnTo>
                <a:lnTo>
                  <a:pt x="12609" y="18824"/>
                </a:lnTo>
                <a:lnTo>
                  <a:pt x="12310" y="16792"/>
                </a:lnTo>
                <a:lnTo>
                  <a:pt x="11892" y="14820"/>
                </a:lnTo>
                <a:lnTo>
                  <a:pt x="11354" y="12669"/>
                </a:lnTo>
                <a:lnTo>
                  <a:pt x="10995" y="11593"/>
                </a:lnTo>
                <a:lnTo>
                  <a:pt x="10637" y="10578"/>
                </a:lnTo>
                <a:lnTo>
                  <a:pt x="10218" y="9562"/>
                </a:lnTo>
                <a:lnTo>
                  <a:pt x="9800" y="8546"/>
                </a:lnTo>
                <a:lnTo>
                  <a:pt x="9322" y="7530"/>
                </a:lnTo>
                <a:lnTo>
                  <a:pt x="8784" y="6514"/>
                </a:lnTo>
                <a:lnTo>
                  <a:pt x="7828" y="4781"/>
                </a:lnTo>
                <a:lnTo>
                  <a:pt x="7231" y="3766"/>
                </a:lnTo>
                <a:lnTo>
                  <a:pt x="6633" y="2809"/>
                </a:lnTo>
                <a:lnTo>
                  <a:pt x="5916" y="1853"/>
                </a:lnTo>
                <a:lnTo>
                  <a:pt x="5139" y="1077"/>
                </a:lnTo>
                <a:lnTo>
                  <a:pt x="4781" y="718"/>
                </a:lnTo>
                <a:lnTo>
                  <a:pt x="4362" y="419"/>
                </a:lnTo>
                <a:lnTo>
                  <a:pt x="3944" y="180"/>
                </a:lnTo>
                <a:lnTo>
                  <a:pt x="3526"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1"/>
          <p:cNvSpPr/>
          <p:nvPr/>
        </p:nvSpPr>
        <p:spPr>
          <a:xfrm>
            <a:off x="947845" y="293861"/>
            <a:ext cx="447347" cy="341714"/>
          </a:xfrm>
          <a:custGeom>
            <a:avLst/>
            <a:gdLst/>
            <a:ahLst/>
            <a:cxnLst/>
            <a:rect l="l" t="t" r="r" b="b"/>
            <a:pathLst>
              <a:path w="20497" h="15657" extrusionOk="0">
                <a:moveTo>
                  <a:pt x="5199" y="1793"/>
                </a:moveTo>
                <a:lnTo>
                  <a:pt x="3944" y="1853"/>
                </a:lnTo>
                <a:lnTo>
                  <a:pt x="3347" y="1912"/>
                </a:lnTo>
                <a:lnTo>
                  <a:pt x="2809" y="2032"/>
                </a:lnTo>
                <a:lnTo>
                  <a:pt x="2451" y="2152"/>
                </a:lnTo>
                <a:lnTo>
                  <a:pt x="2331" y="2271"/>
                </a:lnTo>
                <a:lnTo>
                  <a:pt x="2271" y="2391"/>
                </a:lnTo>
                <a:lnTo>
                  <a:pt x="2331" y="2510"/>
                </a:lnTo>
                <a:lnTo>
                  <a:pt x="2510" y="2630"/>
                </a:lnTo>
                <a:lnTo>
                  <a:pt x="2690" y="2689"/>
                </a:lnTo>
                <a:lnTo>
                  <a:pt x="2929" y="2749"/>
                </a:lnTo>
                <a:lnTo>
                  <a:pt x="3586" y="2689"/>
                </a:lnTo>
                <a:lnTo>
                  <a:pt x="4303" y="2570"/>
                </a:lnTo>
                <a:lnTo>
                  <a:pt x="5020" y="2391"/>
                </a:lnTo>
                <a:lnTo>
                  <a:pt x="5558" y="2152"/>
                </a:lnTo>
                <a:lnTo>
                  <a:pt x="5916" y="1972"/>
                </a:lnTo>
                <a:lnTo>
                  <a:pt x="5916" y="1912"/>
                </a:lnTo>
                <a:lnTo>
                  <a:pt x="5916" y="1853"/>
                </a:lnTo>
                <a:lnTo>
                  <a:pt x="5618" y="1793"/>
                </a:lnTo>
                <a:close/>
                <a:moveTo>
                  <a:pt x="5618" y="777"/>
                </a:moveTo>
                <a:lnTo>
                  <a:pt x="6275" y="837"/>
                </a:lnTo>
                <a:lnTo>
                  <a:pt x="6872" y="1076"/>
                </a:lnTo>
                <a:lnTo>
                  <a:pt x="7111" y="1195"/>
                </a:lnTo>
                <a:lnTo>
                  <a:pt x="7350" y="1375"/>
                </a:lnTo>
                <a:lnTo>
                  <a:pt x="7590" y="1554"/>
                </a:lnTo>
                <a:lnTo>
                  <a:pt x="7769" y="1793"/>
                </a:lnTo>
                <a:lnTo>
                  <a:pt x="7888" y="2032"/>
                </a:lnTo>
                <a:lnTo>
                  <a:pt x="8008" y="2331"/>
                </a:lnTo>
                <a:lnTo>
                  <a:pt x="8127" y="2630"/>
                </a:lnTo>
                <a:lnTo>
                  <a:pt x="8127" y="2988"/>
                </a:lnTo>
                <a:lnTo>
                  <a:pt x="8127" y="3347"/>
                </a:lnTo>
                <a:lnTo>
                  <a:pt x="8068" y="3705"/>
                </a:lnTo>
                <a:lnTo>
                  <a:pt x="8008" y="4004"/>
                </a:lnTo>
                <a:lnTo>
                  <a:pt x="7888" y="4303"/>
                </a:lnTo>
                <a:lnTo>
                  <a:pt x="7590" y="4900"/>
                </a:lnTo>
                <a:lnTo>
                  <a:pt x="7171" y="5378"/>
                </a:lnTo>
                <a:lnTo>
                  <a:pt x="6633" y="5737"/>
                </a:lnTo>
                <a:lnTo>
                  <a:pt x="6096" y="6095"/>
                </a:lnTo>
                <a:lnTo>
                  <a:pt x="5438" y="6334"/>
                </a:lnTo>
                <a:lnTo>
                  <a:pt x="4841" y="6514"/>
                </a:lnTo>
                <a:lnTo>
                  <a:pt x="4183" y="6573"/>
                </a:lnTo>
                <a:lnTo>
                  <a:pt x="3526" y="6514"/>
                </a:lnTo>
                <a:lnTo>
                  <a:pt x="2869" y="6394"/>
                </a:lnTo>
                <a:lnTo>
                  <a:pt x="2331" y="6215"/>
                </a:lnTo>
                <a:lnTo>
                  <a:pt x="1853" y="5856"/>
                </a:lnTo>
                <a:lnTo>
                  <a:pt x="1614" y="5677"/>
                </a:lnTo>
                <a:lnTo>
                  <a:pt x="1435" y="5438"/>
                </a:lnTo>
                <a:lnTo>
                  <a:pt x="1255" y="5199"/>
                </a:lnTo>
                <a:lnTo>
                  <a:pt x="1076" y="4900"/>
                </a:lnTo>
                <a:lnTo>
                  <a:pt x="1016" y="4601"/>
                </a:lnTo>
                <a:lnTo>
                  <a:pt x="897" y="4243"/>
                </a:lnTo>
                <a:lnTo>
                  <a:pt x="897" y="3944"/>
                </a:lnTo>
                <a:lnTo>
                  <a:pt x="897" y="3645"/>
                </a:lnTo>
                <a:lnTo>
                  <a:pt x="957" y="3347"/>
                </a:lnTo>
                <a:lnTo>
                  <a:pt x="1016" y="3048"/>
                </a:lnTo>
                <a:lnTo>
                  <a:pt x="1196" y="2749"/>
                </a:lnTo>
                <a:lnTo>
                  <a:pt x="1375" y="2510"/>
                </a:lnTo>
                <a:lnTo>
                  <a:pt x="1793" y="2032"/>
                </a:lnTo>
                <a:lnTo>
                  <a:pt x="2271" y="1614"/>
                </a:lnTo>
                <a:lnTo>
                  <a:pt x="2929" y="1315"/>
                </a:lnTo>
                <a:lnTo>
                  <a:pt x="3586" y="1016"/>
                </a:lnTo>
                <a:lnTo>
                  <a:pt x="4243" y="837"/>
                </a:lnTo>
                <a:lnTo>
                  <a:pt x="4960" y="777"/>
                </a:lnTo>
                <a:close/>
                <a:moveTo>
                  <a:pt x="4721" y="0"/>
                </a:moveTo>
                <a:lnTo>
                  <a:pt x="4243" y="60"/>
                </a:lnTo>
                <a:lnTo>
                  <a:pt x="3885" y="120"/>
                </a:lnTo>
                <a:lnTo>
                  <a:pt x="3765" y="180"/>
                </a:lnTo>
                <a:lnTo>
                  <a:pt x="3705" y="299"/>
                </a:lnTo>
                <a:lnTo>
                  <a:pt x="3765" y="359"/>
                </a:lnTo>
                <a:lnTo>
                  <a:pt x="3825" y="478"/>
                </a:lnTo>
                <a:lnTo>
                  <a:pt x="3227" y="598"/>
                </a:lnTo>
                <a:lnTo>
                  <a:pt x="2570" y="777"/>
                </a:lnTo>
                <a:lnTo>
                  <a:pt x="2032" y="1016"/>
                </a:lnTo>
                <a:lnTo>
                  <a:pt x="1554" y="1315"/>
                </a:lnTo>
                <a:lnTo>
                  <a:pt x="1076" y="1733"/>
                </a:lnTo>
                <a:lnTo>
                  <a:pt x="718" y="2152"/>
                </a:lnTo>
                <a:lnTo>
                  <a:pt x="419" y="2630"/>
                </a:lnTo>
                <a:lnTo>
                  <a:pt x="180" y="3108"/>
                </a:lnTo>
                <a:lnTo>
                  <a:pt x="60" y="3645"/>
                </a:lnTo>
                <a:lnTo>
                  <a:pt x="1" y="4123"/>
                </a:lnTo>
                <a:lnTo>
                  <a:pt x="60" y="4661"/>
                </a:lnTo>
                <a:lnTo>
                  <a:pt x="180" y="5139"/>
                </a:lnTo>
                <a:lnTo>
                  <a:pt x="479" y="5617"/>
                </a:lnTo>
                <a:lnTo>
                  <a:pt x="837" y="6095"/>
                </a:lnTo>
                <a:lnTo>
                  <a:pt x="1375" y="6454"/>
                </a:lnTo>
                <a:lnTo>
                  <a:pt x="1973" y="6812"/>
                </a:lnTo>
                <a:lnTo>
                  <a:pt x="2570" y="7051"/>
                </a:lnTo>
                <a:lnTo>
                  <a:pt x="3168" y="7171"/>
                </a:lnTo>
                <a:lnTo>
                  <a:pt x="3765" y="7290"/>
                </a:lnTo>
                <a:lnTo>
                  <a:pt x="4901" y="7290"/>
                </a:lnTo>
                <a:lnTo>
                  <a:pt x="5438" y="7171"/>
                </a:lnTo>
                <a:lnTo>
                  <a:pt x="5976" y="6992"/>
                </a:lnTo>
                <a:lnTo>
                  <a:pt x="6514" y="6753"/>
                </a:lnTo>
                <a:lnTo>
                  <a:pt x="6992" y="6514"/>
                </a:lnTo>
                <a:lnTo>
                  <a:pt x="7410" y="6155"/>
                </a:lnTo>
                <a:lnTo>
                  <a:pt x="7829" y="5797"/>
                </a:lnTo>
                <a:lnTo>
                  <a:pt x="8127" y="5319"/>
                </a:lnTo>
                <a:lnTo>
                  <a:pt x="8426" y="4840"/>
                </a:lnTo>
                <a:lnTo>
                  <a:pt x="8605" y="4303"/>
                </a:lnTo>
                <a:lnTo>
                  <a:pt x="8725" y="3645"/>
                </a:lnTo>
                <a:lnTo>
                  <a:pt x="8785" y="3048"/>
                </a:lnTo>
                <a:lnTo>
                  <a:pt x="8785" y="2450"/>
                </a:lnTo>
                <a:lnTo>
                  <a:pt x="8665" y="1912"/>
                </a:lnTo>
                <a:lnTo>
                  <a:pt x="8426" y="1434"/>
                </a:lnTo>
                <a:lnTo>
                  <a:pt x="8127" y="1016"/>
                </a:lnTo>
                <a:lnTo>
                  <a:pt x="7769" y="717"/>
                </a:lnTo>
                <a:lnTo>
                  <a:pt x="7350" y="419"/>
                </a:lnTo>
                <a:lnTo>
                  <a:pt x="6872" y="180"/>
                </a:lnTo>
                <a:lnTo>
                  <a:pt x="6335" y="60"/>
                </a:lnTo>
                <a:lnTo>
                  <a:pt x="5737" y="0"/>
                </a:lnTo>
                <a:close/>
                <a:moveTo>
                  <a:pt x="16553" y="7290"/>
                </a:moveTo>
                <a:lnTo>
                  <a:pt x="16254" y="7410"/>
                </a:lnTo>
                <a:lnTo>
                  <a:pt x="16075" y="7470"/>
                </a:lnTo>
                <a:lnTo>
                  <a:pt x="15895" y="7649"/>
                </a:lnTo>
                <a:lnTo>
                  <a:pt x="15776" y="7768"/>
                </a:lnTo>
                <a:lnTo>
                  <a:pt x="15716" y="7948"/>
                </a:lnTo>
                <a:lnTo>
                  <a:pt x="15716" y="8127"/>
                </a:lnTo>
                <a:lnTo>
                  <a:pt x="15776" y="8366"/>
                </a:lnTo>
                <a:lnTo>
                  <a:pt x="15836" y="8545"/>
                </a:lnTo>
                <a:lnTo>
                  <a:pt x="16015" y="8904"/>
                </a:lnTo>
                <a:lnTo>
                  <a:pt x="16374" y="9203"/>
                </a:lnTo>
                <a:lnTo>
                  <a:pt x="16613" y="9322"/>
                </a:lnTo>
                <a:lnTo>
                  <a:pt x="16792" y="9442"/>
                </a:lnTo>
                <a:lnTo>
                  <a:pt x="17031" y="9442"/>
                </a:lnTo>
                <a:lnTo>
                  <a:pt x="17270" y="9501"/>
                </a:lnTo>
                <a:lnTo>
                  <a:pt x="17628" y="9442"/>
                </a:lnTo>
                <a:lnTo>
                  <a:pt x="17867" y="9322"/>
                </a:lnTo>
                <a:lnTo>
                  <a:pt x="18047" y="9203"/>
                </a:lnTo>
                <a:lnTo>
                  <a:pt x="18166" y="9083"/>
                </a:lnTo>
                <a:lnTo>
                  <a:pt x="18226" y="8904"/>
                </a:lnTo>
                <a:lnTo>
                  <a:pt x="18226" y="8665"/>
                </a:lnTo>
                <a:lnTo>
                  <a:pt x="18166" y="8486"/>
                </a:lnTo>
                <a:lnTo>
                  <a:pt x="18106" y="8247"/>
                </a:lnTo>
                <a:lnTo>
                  <a:pt x="17808" y="7888"/>
                </a:lnTo>
                <a:lnTo>
                  <a:pt x="17449" y="7529"/>
                </a:lnTo>
                <a:lnTo>
                  <a:pt x="17210" y="7410"/>
                </a:lnTo>
                <a:lnTo>
                  <a:pt x="17031" y="7350"/>
                </a:lnTo>
                <a:lnTo>
                  <a:pt x="16792" y="7290"/>
                </a:lnTo>
                <a:close/>
                <a:moveTo>
                  <a:pt x="16374" y="6215"/>
                </a:moveTo>
                <a:lnTo>
                  <a:pt x="16732" y="6275"/>
                </a:lnTo>
                <a:lnTo>
                  <a:pt x="17031" y="6334"/>
                </a:lnTo>
                <a:lnTo>
                  <a:pt x="17748" y="6633"/>
                </a:lnTo>
                <a:lnTo>
                  <a:pt x="18345" y="6992"/>
                </a:lnTo>
                <a:lnTo>
                  <a:pt x="18943" y="7470"/>
                </a:lnTo>
                <a:lnTo>
                  <a:pt x="19421" y="8008"/>
                </a:lnTo>
                <a:lnTo>
                  <a:pt x="19600" y="8306"/>
                </a:lnTo>
                <a:lnTo>
                  <a:pt x="19720" y="8605"/>
                </a:lnTo>
                <a:lnTo>
                  <a:pt x="19839" y="8904"/>
                </a:lnTo>
                <a:lnTo>
                  <a:pt x="19899" y="9262"/>
                </a:lnTo>
                <a:lnTo>
                  <a:pt x="19959" y="9621"/>
                </a:lnTo>
                <a:lnTo>
                  <a:pt x="19899" y="9979"/>
                </a:lnTo>
                <a:lnTo>
                  <a:pt x="19839" y="10398"/>
                </a:lnTo>
                <a:lnTo>
                  <a:pt x="19720" y="10756"/>
                </a:lnTo>
                <a:lnTo>
                  <a:pt x="19541" y="11115"/>
                </a:lnTo>
                <a:lnTo>
                  <a:pt x="19361" y="11473"/>
                </a:lnTo>
                <a:lnTo>
                  <a:pt x="19122" y="11772"/>
                </a:lnTo>
                <a:lnTo>
                  <a:pt x="18883" y="12071"/>
                </a:lnTo>
                <a:lnTo>
                  <a:pt x="18584" y="12310"/>
                </a:lnTo>
                <a:lnTo>
                  <a:pt x="18286" y="12549"/>
                </a:lnTo>
                <a:lnTo>
                  <a:pt x="17628" y="12848"/>
                </a:lnTo>
                <a:lnTo>
                  <a:pt x="16911" y="13087"/>
                </a:lnTo>
                <a:lnTo>
                  <a:pt x="16194" y="13206"/>
                </a:lnTo>
                <a:lnTo>
                  <a:pt x="15417" y="13206"/>
                </a:lnTo>
                <a:lnTo>
                  <a:pt x="14700" y="13146"/>
                </a:lnTo>
                <a:lnTo>
                  <a:pt x="13983" y="12907"/>
                </a:lnTo>
                <a:lnTo>
                  <a:pt x="13386" y="12609"/>
                </a:lnTo>
                <a:lnTo>
                  <a:pt x="12848" y="12190"/>
                </a:lnTo>
                <a:lnTo>
                  <a:pt x="12609" y="11951"/>
                </a:lnTo>
                <a:lnTo>
                  <a:pt x="12430" y="11712"/>
                </a:lnTo>
                <a:lnTo>
                  <a:pt x="12250" y="11414"/>
                </a:lnTo>
                <a:lnTo>
                  <a:pt x="12131" y="11115"/>
                </a:lnTo>
                <a:lnTo>
                  <a:pt x="12011" y="10816"/>
                </a:lnTo>
                <a:lnTo>
                  <a:pt x="12011" y="10457"/>
                </a:lnTo>
                <a:lnTo>
                  <a:pt x="12011" y="10099"/>
                </a:lnTo>
                <a:lnTo>
                  <a:pt x="12011" y="9681"/>
                </a:lnTo>
                <a:lnTo>
                  <a:pt x="12131" y="9262"/>
                </a:lnTo>
                <a:lnTo>
                  <a:pt x="12250" y="8844"/>
                </a:lnTo>
                <a:lnTo>
                  <a:pt x="12430" y="8486"/>
                </a:lnTo>
                <a:lnTo>
                  <a:pt x="12609" y="8187"/>
                </a:lnTo>
                <a:lnTo>
                  <a:pt x="13087" y="7529"/>
                </a:lnTo>
                <a:lnTo>
                  <a:pt x="13625" y="7051"/>
                </a:lnTo>
                <a:lnTo>
                  <a:pt x="14282" y="6633"/>
                </a:lnTo>
                <a:lnTo>
                  <a:pt x="14939" y="6334"/>
                </a:lnTo>
                <a:lnTo>
                  <a:pt x="15656" y="6215"/>
                </a:lnTo>
                <a:close/>
                <a:moveTo>
                  <a:pt x="16433" y="5797"/>
                </a:moveTo>
                <a:lnTo>
                  <a:pt x="15477" y="5856"/>
                </a:lnTo>
                <a:lnTo>
                  <a:pt x="14641" y="6036"/>
                </a:lnTo>
                <a:lnTo>
                  <a:pt x="14222" y="6155"/>
                </a:lnTo>
                <a:lnTo>
                  <a:pt x="13804" y="6334"/>
                </a:lnTo>
                <a:lnTo>
                  <a:pt x="13446" y="6514"/>
                </a:lnTo>
                <a:lnTo>
                  <a:pt x="13087" y="6753"/>
                </a:lnTo>
                <a:lnTo>
                  <a:pt x="12728" y="7051"/>
                </a:lnTo>
                <a:lnTo>
                  <a:pt x="12430" y="7350"/>
                </a:lnTo>
                <a:lnTo>
                  <a:pt x="12131" y="7709"/>
                </a:lnTo>
                <a:lnTo>
                  <a:pt x="11892" y="8127"/>
                </a:lnTo>
                <a:lnTo>
                  <a:pt x="11713" y="8605"/>
                </a:lnTo>
                <a:lnTo>
                  <a:pt x="11533" y="9143"/>
                </a:lnTo>
                <a:lnTo>
                  <a:pt x="11414" y="9561"/>
                </a:lnTo>
                <a:lnTo>
                  <a:pt x="11354" y="9979"/>
                </a:lnTo>
                <a:lnTo>
                  <a:pt x="11354" y="10398"/>
                </a:lnTo>
                <a:lnTo>
                  <a:pt x="11414" y="10816"/>
                </a:lnTo>
                <a:lnTo>
                  <a:pt x="11533" y="11175"/>
                </a:lnTo>
                <a:lnTo>
                  <a:pt x="11653" y="11533"/>
                </a:lnTo>
                <a:lnTo>
                  <a:pt x="11832" y="11892"/>
                </a:lnTo>
                <a:lnTo>
                  <a:pt x="12011" y="12250"/>
                </a:lnTo>
                <a:lnTo>
                  <a:pt x="12250" y="12549"/>
                </a:lnTo>
                <a:lnTo>
                  <a:pt x="12549" y="12848"/>
                </a:lnTo>
                <a:lnTo>
                  <a:pt x="12848" y="13087"/>
                </a:lnTo>
                <a:lnTo>
                  <a:pt x="13147" y="13326"/>
                </a:lnTo>
                <a:lnTo>
                  <a:pt x="13505" y="13565"/>
                </a:lnTo>
                <a:lnTo>
                  <a:pt x="13924" y="13684"/>
                </a:lnTo>
                <a:lnTo>
                  <a:pt x="14282" y="13864"/>
                </a:lnTo>
                <a:lnTo>
                  <a:pt x="14700" y="13923"/>
                </a:lnTo>
                <a:lnTo>
                  <a:pt x="15537" y="13983"/>
                </a:lnTo>
                <a:lnTo>
                  <a:pt x="16374" y="13923"/>
                </a:lnTo>
                <a:lnTo>
                  <a:pt x="17210" y="13744"/>
                </a:lnTo>
                <a:lnTo>
                  <a:pt x="17987" y="13445"/>
                </a:lnTo>
                <a:lnTo>
                  <a:pt x="18704" y="13027"/>
                </a:lnTo>
                <a:lnTo>
                  <a:pt x="19302" y="12489"/>
                </a:lnTo>
                <a:lnTo>
                  <a:pt x="19600" y="12190"/>
                </a:lnTo>
                <a:lnTo>
                  <a:pt x="19839" y="11832"/>
                </a:lnTo>
                <a:lnTo>
                  <a:pt x="20078" y="11473"/>
                </a:lnTo>
                <a:lnTo>
                  <a:pt x="20258" y="11115"/>
                </a:lnTo>
                <a:lnTo>
                  <a:pt x="20377" y="10697"/>
                </a:lnTo>
                <a:lnTo>
                  <a:pt x="20497" y="10278"/>
                </a:lnTo>
                <a:lnTo>
                  <a:pt x="20497" y="9860"/>
                </a:lnTo>
                <a:lnTo>
                  <a:pt x="20497" y="9442"/>
                </a:lnTo>
                <a:lnTo>
                  <a:pt x="20497" y="8964"/>
                </a:lnTo>
                <a:lnTo>
                  <a:pt x="20377" y="8545"/>
                </a:lnTo>
                <a:lnTo>
                  <a:pt x="20258" y="8127"/>
                </a:lnTo>
                <a:lnTo>
                  <a:pt x="20078" y="7709"/>
                </a:lnTo>
                <a:lnTo>
                  <a:pt x="19839" y="7350"/>
                </a:lnTo>
                <a:lnTo>
                  <a:pt x="19600" y="6992"/>
                </a:lnTo>
                <a:lnTo>
                  <a:pt x="19302" y="6693"/>
                </a:lnTo>
                <a:lnTo>
                  <a:pt x="19003" y="6394"/>
                </a:lnTo>
                <a:lnTo>
                  <a:pt x="18644" y="6155"/>
                </a:lnTo>
                <a:lnTo>
                  <a:pt x="18226" y="5976"/>
                </a:lnTo>
                <a:lnTo>
                  <a:pt x="17808" y="5856"/>
                </a:lnTo>
                <a:lnTo>
                  <a:pt x="17389" y="5797"/>
                </a:lnTo>
                <a:close/>
                <a:moveTo>
                  <a:pt x="6693" y="10697"/>
                </a:moveTo>
                <a:lnTo>
                  <a:pt x="7111" y="10816"/>
                </a:lnTo>
                <a:lnTo>
                  <a:pt x="7410" y="11055"/>
                </a:lnTo>
                <a:lnTo>
                  <a:pt x="7709" y="11294"/>
                </a:lnTo>
                <a:lnTo>
                  <a:pt x="7888" y="11593"/>
                </a:lnTo>
                <a:lnTo>
                  <a:pt x="8068" y="11951"/>
                </a:lnTo>
                <a:lnTo>
                  <a:pt x="8187" y="12370"/>
                </a:lnTo>
                <a:lnTo>
                  <a:pt x="8187" y="12788"/>
                </a:lnTo>
                <a:lnTo>
                  <a:pt x="8187" y="13146"/>
                </a:lnTo>
                <a:lnTo>
                  <a:pt x="8127" y="13565"/>
                </a:lnTo>
                <a:lnTo>
                  <a:pt x="7948" y="13923"/>
                </a:lnTo>
                <a:lnTo>
                  <a:pt x="7769" y="14222"/>
                </a:lnTo>
                <a:lnTo>
                  <a:pt x="7470" y="14521"/>
                </a:lnTo>
                <a:lnTo>
                  <a:pt x="7111" y="14700"/>
                </a:lnTo>
                <a:lnTo>
                  <a:pt x="6633" y="14820"/>
                </a:lnTo>
                <a:lnTo>
                  <a:pt x="6155" y="14820"/>
                </a:lnTo>
                <a:lnTo>
                  <a:pt x="5677" y="14760"/>
                </a:lnTo>
                <a:lnTo>
                  <a:pt x="5259" y="14581"/>
                </a:lnTo>
                <a:lnTo>
                  <a:pt x="4901" y="14401"/>
                </a:lnTo>
                <a:lnTo>
                  <a:pt x="4602" y="14162"/>
                </a:lnTo>
                <a:lnTo>
                  <a:pt x="4422" y="13804"/>
                </a:lnTo>
                <a:lnTo>
                  <a:pt x="4243" y="13505"/>
                </a:lnTo>
                <a:lnTo>
                  <a:pt x="4183" y="13146"/>
                </a:lnTo>
                <a:lnTo>
                  <a:pt x="4183" y="12728"/>
                </a:lnTo>
                <a:lnTo>
                  <a:pt x="4243" y="12370"/>
                </a:lnTo>
                <a:lnTo>
                  <a:pt x="4363" y="12011"/>
                </a:lnTo>
                <a:lnTo>
                  <a:pt x="4542" y="11653"/>
                </a:lnTo>
                <a:lnTo>
                  <a:pt x="4781" y="11354"/>
                </a:lnTo>
                <a:lnTo>
                  <a:pt x="5080" y="11115"/>
                </a:lnTo>
                <a:lnTo>
                  <a:pt x="5438" y="10876"/>
                </a:lnTo>
                <a:lnTo>
                  <a:pt x="5797" y="10756"/>
                </a:lnTo>
                <a:lnTo>
                  <a:pt x="6275" y="10697"/>
                </a:lnTo>
                <a:close/>
                <a:moveTo>
                  <a:pt x="5916" y="9979"/>
                </a:moveTo>
                <a:lnTo>
                  <a:pt x="5618" y="10099"/>
                </a:lnTo>
                <a:lnTo>
                  <a:pt x="5020" y="10398"/>
                </a:lnTo>
                <a:lnTo>
                  <a:pt x="4602" y="10637"/>
                </a:lnTo>
                <a:lnTo>
                  <a:pt x="4183" y="11115"/>
                </a:lnTo>
                <a:lnTo>
                  <a:pt x="3825" y="11593"/>
                </a:lnTo>
                <a:lnTo>
                  <a:pt x="3586" y="12190"/>
                </a:lnTo>
                <a:lnTo>
                  <a:pt x="3466" y="12788"/>
                </a:lnTo>
                <a:lnTo>
                  <a:pt x="3466" y="13326"/>
                </a:lnTo>
                <a:lnTo>
                  <a:pt x="3586" y="13864"/>
                </a:lnTo>
                <a:lnTo>
                  <a:pt x="3825" y="14342"/>
                </a:lnTo>
                <a:lnTo>
                  <a:pt x="4124" y="14760"/>
                </a:lnTo>
                <a:lnTo>
                  <a:pt x="4542" y="15118"/>
                </a:lnTo>
                <a:lnTo>
                  <a:pt x="5020" y="15417"/>
                </a:lnTo>
                <a:lnTo>
                  <a:pt x="5498" y="15596"/>
                </a:lnTo>
                <a:lnTo>
                  <a:pt x="6096" y="15656"/>
                </a:lnTo>
                <a:lnTo>
                  <a:pt x="6693" y="15656"/>
                </a:lnTo>
                <a:lnTo>
                  <a:pt x="7231" y="15477"/>
                </a:lnTo>
                <a:lnTo>
                  <a:pt x="7709" y="15238"/>
                </a:lnTo>
                <a:lnTo>
                  <a:pt x="8127" y="14939"/>
                </a:lnTo>
                <a:lnTo>
                  <a:pt x="8486" y="14521"/>
                </a:lnTo>
                <a:lnTo>
                  <a:pt x="8725" y="14103"/>
                </a:lnTo>
                <a:lnTo>
                  <a:pt x="8844" y="13625"/>
                </a:lnTo>
                <a:lnTo>
                  <a:pt x="8964" y="13146"/>
                </a:lnTo>
                <a:lnTo>
                  <a:pt x="8964" y="12609"/>
                </a:lnTo>
                <a:lnTo>
                  <a:pt x="8904" y="12131"/>
                </a:lnTo>
                <a:lnTo>
                  <a:pt x="8725" y="11653"/>
                </a:lnTo>
                <a:lnTo>
                  <a:pt x="8486" y="11234"/>
                </a:lnTo>
                <a:lnTo>
                  <a:pt x="8127" y="10816"/>
                </a:lnTo>
                <a:lnTo>
                  <a:pt x="7709" y="10517"/>
                </a:lnTo>
                <a:lnTo>
                  <a:pt x="7171" y="10278"/>
                </a:lnTo>
                <a:lnTo>
                  <a:pt x="6574" y="10159"/>
                </a:lnTo>
                <a:lnTo>
                  <a:pt x="6514" y="10099"/>
                </a:lnTo>
                <a:lnTo>
                  <a:pt x="6454" y="9979"/>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11"/>
          <p:cNvSpPr/>
          <p:nvPr/>
        </p:nvSpPr>
        <p:spPr>
          <a:xfrm rot="-7406442">
            <a:off x="403221" y="4030923"/>
            <a:ext cx="490399" cy="753856"/>
          </a:xfrm>
          <a:custGeom>
            <a:avLst/>
            <a:gdLst/>
            <a:ahLst/>
            <a:cxnLst/>
            <a:rect l="l" t="t" r="r" b="b"/>
            <a:pathLst>
              <a:path w="22469" h="34540" extrusionOk="0">
                <a:moveTo>
                  <a:pt x="8785" y="1435"/>
                </a:moveTo>
                <a:lnTo>
                  <a:pt x="9083" y="1733"/>
                </a:lnTo>
                <a:lnTo>
                  <a:pt x="9382" y="2032"/>
                </a:lnTo>
                <a:lnTo>
                  <a:pt x="9860" y="2749"/>
                </a:lnTo>
                <a:lnTo>
                  <a:pt x="10278" y="3407"/>
                </a:lnTo>
                <a:lnTo>
                  <a:pt x="10816" y="4064"/>
                </a:lnTo>
                <a:lnTo>
                  <a:pt x="11354" y="4661"/>
                </a:lnTo>
                <a:lnTo>
                  <a:pt x="12011" y="5199"/>
                </a:lnTo>
                <a:lnTo>
                  <a:pt x="12669" y="5618"/>
                </a:lnTo>
                <a:lnTo>
                  <a:pt x="13386" y="6036"/>
                </a:lnTo>
                <a:lnTo>
                  <a:pt x="12489" y="5857"/>
                </a:lnTo>
                <a:lnTo>
                  <a:pt x="11653" y="5677"/>
                </a:lnTo>
                <a:lnTo>
                  <a:pt x="11294" y="5558"/>
                </a:lnTo>
                <a:lnTo>
                  <a:pt x="10936" y="5379"/>
                </a:lnTo>
                <a:lnTo>
                  <a:pt x="10637" y="5080"/>
                </a:lnTo>
                <a:lnTo>
                  <a:pt x="10278" y="4721"/>
                </a:lnTo>
                <a:lnTo>
                  <a:pt x="9800" y="3944"/>
                </a:lnTo>
                <a:lnTo>
                  <a:pt x="9322" y="3168"/>
                </a:lnTo>
                <a:lnTo>
                  <a:pt x="9024" y="2331"/>
                </a:lnTo>
                <a:lnTo>
                  <a:pt x="8785" y="1435"/>
                </a:lnTo>
                <a:close/>
                <a:moveTo>
                  <a:pt x="15656" y="1016"/>
                </a:moveTo>
                <a:lnTo>
                  <a:pt x="15597" y="2271"/>
                </a:lnTo>
                <a:lnTo>
                  <a:pt x="15477" y="3168"/>
                </a:lnTo>
                <a:lnTo>
                  <a:pt x="15358" y="4064"/>
                </a:lnTo>
                <a:lnTo>
                  <a:pt x="15119" y="4960"/>
                </a:lnTo>
                <a:lnTo>
                  <a:pt x="14999" y="5319"/>
                </a:lnTo>
                <a:lnTo>
                  <a:pt x="14820" y="5618"/>
                </a:lnTo>
                <a:lnTo>
                  <a:pt x="14641" y="5916"/>
                </a:lnTo>
                <a:lnTo>
                  <a:pt x="14402" y="6096"/>
                </a:lnTo>
                <a:lnTo>
                  <a:pt x="14163" y="6155"/>
                </a:lnTo>
                <a:lnTo>
                  <a:pt x="13924" y="6155"/>
                </a:lnTo>
                <a:lnTo>
                  <a:pt x="14043" y="6036"/>
                </a:lnTo>
                <a:lnTo>
                  <a:pt x="14163" y="5916"/>
                </a:lnTo>
                <a:lnTo>
                  <a:pt x="14222" y="5797"/>
                </a:lnTo>
                <a:lnTo>
                  <a:pt x="14222" y="5618"/>
                </a:lnTo>
                <a:lnTo>
                  <a:pt x="14103" y="4960"/>
                </a:lnTo>
                <a:lnTo>
                  <a:pt x="14103" y="4363"/>
                </a:lnTo>
                <a:lnTo>
                  <a:pt x="14163" y="3705"/>
                </a:lnTo>
                <a:lnTo>
                  <a:pt x="14282" y="3108"/>
                </a:lnTo>
                <a:lnTo>
                  <a:pt x="14521" y="2510"/>
                </a:lnTo>
                <a:lnTo>
                  <a:pt x="14820" y="1972"/>
                </a:lnTo>
                <a:lnTo>
                  <a:pt x="15238" y="1494"/>
                </a:lnTo>
                <a:lnTo>
                  <a:pt x="15656" y="1016"/>
                </a:lnTo>
                <a:close/>
                <a:moveTo>
                  <a:pt x="19062" y="5199"/>
                </a:moveTo>
                <a:lnTo>
                  <a:pt x="19122" y="5259"/>
                </a:lnTo>
                <a:lnTo>
                  <a:pt x="19062" y="5379"/>
                </a:lnTo>
                <a:lnTo>
                  <a:pt x="18644" y="5618"/>
                </a:lnTo>
                <a:lnTo>
                  <a:pt x="17927" y="5976"/>
                </a:lnTo>
                <a:lnTo>
                  <a:pt x="17389" y="6096"/>
                </a:lnTo>
                <a:lnTo>
                  <a:pt x="16911" y="6215"/>
                </a:lnTo>
                <a:lnTo>
                  <a:pt x="15836" y="6335"/>
                </a:lnTo>
                <a:lnTo>
                  <a:pt x="15836" y="6335"/>
                </a:lnTo>
                <a:lnTo>
                  <a:pt x="17210" y="5797"/>
                </a:lnTo>
                <a:lnTo>
                  <a:pt x="18584" y="5319"/>
                </a:lnTo>
                <a:lnTo>
                  <a:pt x="19062" y="5199"/>
                </a:lnTo>
                <a:close/>
                <a:moveTo>
                  <a:pt x="5080" y="9083"/>
                </a:moveTo>
                <a:lnTo>
                  <a:pt x="4900" y="9143"/>
                </a:lnTo>
                <a:lnTo>
                  <a:pt x="4542" y="9322"/>
                </a:lnTo>
                <a:lnTo>
                  <a:pt x="4183" y="9621"/>
                </a:lnTo>
                <a:lnTo>
                  <a:pt x="3944" y="9980"/>
                </a:lnTo>
                <a:lnTo>
                  <a:pt x="3705" y="10517"/>
                </a:lnTo>
                <a:lnTo>
                  <a:pt x="3646" y="10816"/>
                </a:lnTo>
                <a:lnTo>
                  <a:pt x="3586" y="11055"/>
                </a:lnTo>
                <a:lnTo>
                  <a:pt x="3586" y="11294"/>
                </a:lnTo>
                <a:lnTo>
                  <a:pt x="3646" y="11533"/>
                </a:lnTo>
                <a:lnTo>
                  <a:pt x="3825" y="11653"/>
                </a:lnTo>
                <a:lnTo>
                  <a:pt x="3944" y="11772"/>
                </a:lnTo>
                <a:lnTo>
                  <a:pt x="4183" y="11832"/>
                </a:lnTo>
                <a:lnTo>
                  <a:pt x="4363" y="11832"/>
                </a:lnTo>
                <a:lnTo>
                  <a:pt x="4482" y="11772"/>
                </a:lnTo>
                <a:lnTo>
                  <a:pt x="4661" y="11593"/>
                </a:lnTo>
                <a:lnTo>
                  <a:pt x="4721" y="11474"/>
                </a:lnTo>
                <a:lnTo>
                  <a:pt x="4721" y="11235"/>
                </a:lnTo>
                <a:lnTo>
                  <a:pt x="4781" y="10936"/>
                </a:lnTo>
                <a:lnTo>
                  <a:pt x="4841" y="10697"/>
                </a:lnTo>
                <a:lnTo>
                  <a:pt x="5020" y="10278"/>
                </a:lnTo>
                <a:lnTo>
                  <a:pt x="5259" y="9860"/>
                </a:lnTo>
                <a:lnTo>
                  <a:pt x="5319" y="9681"/>
                </a:lnTo>
                <a:lnTo>
                  <a:pt x="5319" y="9502"/>
                </a:lnTo>
                <a:lnTo>
                  <a:pt x="5319" y="9263"/>
                </a:lnTo>
                <a:lnTo>
                  <a:pt x="5199" y="9143"/>
                </a:lnTo>
                <a:lnTo>
                  <a:pt x="5080" y="9083"/>
                </a:lnTo>
                <a:close/>
                <a:moveTo>
                  <a:pt x="7769" y="10458"/>
                </a:moveTo>
                <a:lnTo>
                  <a:pt x="7649" y="10517"/>
                </a:lnTo>
                <a:lnTo>
                  <a:pt x="7530" y="10757"/>
                </a:lnTo>
                <a:lnTo>
                  <a:pt x="7350" y="11474"/>
                </a:lnTo>
                <a:lnTo>
                  <a:pt x="7291" y="11892"/>
                </a:lnTo>
                <a:lnTo>
                  <a:pt x="7291" y="12191"/>
                </a:lnTo>
                <a:lnTo>
                  <a:pt x="7350" y="12489"/>
                </a:lnTo>
                <a:lnTo>
                  <a:pt x="7410" y="12669"/>
                </a:lnTo>
                <a:lnTo>
                  <a:pt x="7649" y="12788"/>
                </a:lnTo>
                <a:lnTo>
                  <a:pt x="7828" y="12788"/>
                </a:lnTo>
                <a:lnTo>
                  <a:pt x="8008" y="12728"/>
                </a:lnTo>
                <a:lnTo>
                  <a:pt x="8067" y="12609"/>
                </a:lnTo>
                <a:lnTo>
                  <a:pt x="8187" y="12430"/>
                </a:lnTo>
                <a:lnTo>
                  <a:pt x="8187" y="12191"/>
                </a:lnTo>
                <a:lnTo>
                  <a:pt x="8187" y="11713"/>
                </a:lnTo>
                <a:lnTo>
                  <a:pt x="8067" y="11055"/>
                </a:lnTo>
                <a:lnTo>
                  <a:pt x="7948" y="10577"/>
                </a:lnTo>
                <a:lnTo>
                  <a:pt x="7828" y="10458"/>
                </a:lnTo>
                <a:close/>
                <a:moveTo>
                  <a:pt x="11832" y="10816"/>
                </a:moveTo>
                <a:lnTo>
                  <a:pt x="11713" y="10876"/>
                </a:lnTo>
                <a:lnTo>
                  <a:pt x="11593" y="10936"/>
                </a:lnTo>
                <a:lnTo>
                  <a:pt x="11354" y="11294"/>
                </a:lnTo>
                <a:lnTo>
                  <a:pt x="11115" y="11713"/>
                </a:lnTo>
                <a:lnTo>
                  <a:pt x="10995" y="12250"/>
                </a:lnTo>
                <a:lnTo>
                  <a:pt x="10936" y="12489"/>
                </a:lnTo>
                <a:lnTo>
                  <a:pt x="10936" y="12728"/>
                </a:lnTo>
                <a:lnTo>
                  <a:pt x="10995" y="12908"/>
                </a:lnTo>
                <a:lnTo>
                  <a:pt x="11115" y="13087"/>
                </a:lnTo>
                <a:lnTo>
                  <a:pt x="11235" y="13266"/>
                </a:lnTo>
                <a:lnTo>
                  <a:pt x="11414" y="13386"/>
                </a:lnTo>
                <a:lnTo>
                  <a:pt x="11772" y="13386"/>
                </a:lnTo>
                <a:lnTo>
                  <a:pt x="11892" y="13326"/>
                </a:lnTo>
                <a:lnTo>
                  <a:pt x="12011" y="13206"/>
                </a:lnTo>
                <a:lnTo>
                  <a:pt x="12131" y="12848"/>
                </a:lnTo>
                <a:lnTo>
                  <a:pt x="12191" y="12430"/>
                </a:lnTo>
                <a:lnTo>
                  <a:pt x="12191" y="11952"/>
                </a:lnTo>
                <a:lnTo>
                  <a:pt x="12191" y="11533"/>
                </a:lnTo>
                <a:lnTo>
                  <a:pt x="12071" y="11115"/>
                </a:lnTo>
                <a:lnTo>
                  <a:pt x="12011" y="10876"/>
                </a:lnTo>
                <a:lnTo>
                  <a:pt x="11892" y="10816"/>
                </a:lnTo>
                <a:close/>
                <a:moveTo>
                  <a:pt x="15597" y="10757"/>
                </a:moveTo>
                <a:lnTo>
                  <a:pt x="15537" y="10816"/>
                </a:lnTo>
                <a:lnTo>
                  <a:pt x="15477" y="10936"/>
                </a:lnTo>
                <a:lnTo>
                  <a:pt x="15358" y="11235"/>
                </a:lnTo>
                <a:lnTo>
                  <a:pt x="15358" y="11653"/>
                </a:lnTo>
                <a:lnTo>
                  <a:pt x="15417" y="12071"/>
                </a:lnTo>
                <a:lnTo>
                  <a:pt x="15537" y="12549"/>
                </a:lnTo>
                <a:lnTo>
                  <a:pt x="15716" y="12908"/>
                </a:lnTo>
                <a:lnTo>
                  <a:pt x="15895" y="13206"/>
                </a:lnTo>
                <a:lnTo>
                  <a:pt x="16015" y="13326"/>
                </a:lnTo>
                <a:lnTo>
                  <a:pt x="16075" y="13386"/>
                </a:lnTo>
                <a:lnTo>
                  <a:pt x="16314" y="13445"/>
                </a:lnTo>
                <a:lnTo>
                  <a:pt x="16493" y="13386"/>
                </a:lnTo>
                <a:lnTo>
                  <a:pt x="16553" y="13326"/>
                </a:lnTo>
                <a:lnTo>
                  <a:pt x="16612" y="13147"/>
                </a:lnTo>
                <a:lnTo>
                  <a:pt x="16612" y="12967"/>
                </a:lnTo>
                <a:lnTo>
                  <a:pt x="16553" y="12728"/>
                </a:lnTo>
                <a:lnTo>
                  <a:pt x="16433" y="12191"/>
                </a:lnTo>
                <a:lnTo>
                  <a:pt x="16194" y="11653"/>
                </a:lnTo>
                <a:lnTo>
                  <a:pt x="15955" y="11175"/>
                </a:lnTo>
                <a:lnTo>
                  <a:pt x="15716" y="10876"/>
                </a:lnTo>
                <a:lnTo>
                  <a:pt x="15597" y="10757"/>
                </a:lnTo>
                <a:close/>
                <a:moveTo>
                  <a:pt x="19481" y="11354"/>
                </a:moveTo>
                <a:lnTo>
                  <a:pt x="19301" y="11414"/>
                </a:lnTo>
                <a:lnTo>
                  <a:pt x="19182" y="11533"/>
                </a:lnTo>
                <a:lnTo>
                  <a:pt x="19122" y="11713"/>
                </a:lnTo>
                <a:lnTo>
                  <a:pt x="19062" y="11952"/>
                </a:lnTo>
                <a:lnTo>
                  <a:pt x="19003" y="12489"/>
                </a:lnTo>
                <a:lnTo>
                  <a:pt x="19062" y="13087"/>
                </a:lnTo>
                <a:lnTo>
                  <a:pt x="19182" y="13625"/>
                </a:lnTo>
                <a:lnTo>
                  <a:pt x="19361" y="14043"/>
                </a:lnTo>
                <a:lnTo>
                  <a:pt x="19481" y="14103"/>
                </a:lnTo>
                <a:lnTo>
                  <a:pt x="19600" y="14103"/>
                </a:lnTo>
                <a:lnTo>
                  <a:pt x="19720" y="14043"/>
                </a:lnTo>
                <a:lnTo>
                  <a:pt x="19839" y="13864"/>
                </a:lnTo>
                <a:lnTo>
                  <a:pt x="19899" y="13326"/>
                </a:lnTo>
                <a:lnTo>
                  <a:pt x="19899" y="12489"/>
                </a:lnTo>
                <a:lnTo>
                  <a:pt x="19839" y="12071"/>
                </a:lnTo>
                <a:lnTo>
                  <a:pt x="19780" y="11713"/>
                </a:lnTo>
                <a:lnTo>
                  <a:pt x="19660" y="11474"/>
                </a:lnTo>
                <a:lnTo>
                  <a:pt x="19600" y="11414"/>
                </a:lnTo>
                <a:lnTo>
                  <a:pt x="19481" y="11354"/>
                </a:lnTo>
                <a:close/>
                <a:moveTo>
                  <a:pt x="5319" y="13565"/>
                </a:moveTo>
                <a:lnTo>
                  <a:pt x="5199" y="13685"/>
                </a:lnTo>
                <a:lnTo>
                  <a:pt x="5020" y="13864"/>
                </a:lnTo>
                <a:lnTo>
                  <a:pt x="4721" y="14222"/>
                </a:lnTo>
                <a:lnTo>
                  <a:pt x="4542" y="14461"/>
                </a:lnTo>
                <a:lnTo>
                  <a:pt x="4422" y="14820"/>
                </a:lnTo>
                <a:lnTo>
                  <a:pt x="4363" y="15298"/>
                </a:lnTo>
                <a:lnTo>
                  <a:pt x="4303" y="15776"/>
                </a:lnTo>
                <a:lnTo>
                  <a:pt x="4363" y="16015"/>
                </a:lnTo>
                <a:lnTo>
                  <a:pt x="4482" y="16134"/>
                </a:lnTo>
                <a:lnTo>
                  <a:pt x="4661" y="16314"/>
                </a:lnTo>
                <a:lnTo>
                  <a:pt x="4781" y="16433"/>
                </a:lnTo>
                <a:lnTo>
                  <a:pt x="4960" y="16433"/>
                </a:lnTo>
                <a:lnTo>
                  <a:pt x="5080" y="16374"/>
                </a:lnTo>
                <a:lnTo>
                  <a:pt x="5139" y="16194"/>
                </a:lnTo>
                <a:lnTo>
                  <a:pt x="5259" y="16015"/>
                </a:lnTo>
                <a:lnTo>
                  <a:pt x="5378" y="15537"/>
                </a:lnTo>
                <a:lnTo>
                  <a:pt x="5438" y="14999"/>
                </a:lnTo>
                <a:lnTo>
                  <a:pt x="5498" y="14402"/>
                </a:lnTo>
                <a:lnTo>
                  <a:pt x="5498" y="13685"/>
                </a:lnTo>
                <a:lnTo>
                  <a:pt x="5438" y="13565"/>
                </a:lnTo>
                <a:close/>
                <a:moveTo>
                  <a:pt x="9382" y="13983"/>
                </a:moveTo>
                <a:lnTo>
                  <a:pt x="9263" y="14043"/>
                </a:lnTo>
                <a:lnTo>
                  <a:pt x="9143" y="14282"/>
                </a:lnTo>
                <a:lnTo>
                  <a:pt x="9024" y="14641"/>
                </a:lnTo>
                <a:lnTo>
                  <a:pt x="8904" y="14999"/>
                </a:lnTo>
                <a:lnTo>
                  <a:pt x="8785" y="15836"/>
                </a:lnTo>
                <a:lnTo>
                  <a:pt x="8785" y="16314"/>
                </a:lnTo>
                <a:lnTo>
                  <a:pt x="8844" y="16433"/>
                </a:lnTo>
                <a:lnTo>
                  <a:pt x="8964" y="16613"/>
                </a:lnTo>
                <a:lnTo>
                  <a:pt x="9143" y="16792"/>
                </a:lnTo>
                <a:lnTo>
                  <a:pt x="9322" y="16911"/>
                </a:lnTo>
                <a:lnTo>
                  <a:pt x="9561" y="16911"/>
                </a:lnTo>
                <a:lnTo>
                  <a:pt x="9621" y="16732"/>
                </a:lnTo>
                <a:lnTo>
                  <a:pt x="9621" y="16493"/>
                </a:lnTo>
                <a:lnTo>
                  <a:pt x="9561" y="15178"/>
                </a:lnTo>
                <a:lnTo>
                  <a:pt x="9561" y="14342"/>
                </a:lnTo>
                <a:lnTo>
                  <a:pt x="9502" y="14103"/>
                </a:lnTo>
                <a:lnTo>
                  <a:pt x="9442" y="13983"/>
                </a:lnTo>
                <a:close/>
                <a:moveTo>
                  <a:pt x="14043" y="14700"/>
                </a:moveTo>
                <a:lnTo>
                  <a:pt x="13924" y="14820"/>
                </a:lnTo>
                <a:lnTo>
                  <a:pt x="13804" y="14999"/>
                </a:lnTo>
                <a:lnTo>
                  <a:pt x="13565" y="15656"/>
                </a:lnTo>
                <a:lnTo>
                  <a:pt x="13326" y="16314"/>
                </a:lnTo>
                <a:lnTo>
                  <a:pt x="13326" y="16553"/>
                </a:lnTo>
                <a:lnTo>
                  <a:pt x="13326" y="16732"/>
                </a:lnTo>
                <a:lnTo>
                  <a:pt x="13445" y="16971"/>
                </a:lnTo>
                <a:lnTo>
                  <a:pt x="13684" y="17210"/>
                </a:lnTo>
                <a:lnTo>
                  <a:pt x="13924" y="17210"/>
                </a:lnTo>
                <a:lnTo>
                  <a:pt x="14043" y="17091"/>
                </a:lnTo>
                <a:lnTo>
                  <a:pt x="14103" y="16852"/>
                </a:lnTo>
                <a:lnTo>
                  <a:pt x="14163" y="16433"/>
                </a:lnTo>
                <a:lnTo>
                  <a:pt x="14222" y="15716"/>
                </a:lnTo>
                <a:lnTo>
                  <a:pt x="14222" y="15059"/>
                </a:lnTo>
                <a:lnTo>
                  <a:pt x="14163" y="14820"/>
                </a:lnTo>
                <a:lnTo>
                  <a:pt x="14103" y="14760"/>
                </a:lnTo>
                <a:lnTo>
                  <a:pt x="14043" y="14700"/>
                </a:lnTo>
                <a:close/>
                <a:moveTo>
                  <a:pt x="17509" y="15119"/>
                </a:moveTo>
                <a:lnTo>
                  <a:pt x="17389" y="15716"/>
                </a:lnTo>
                <a:lnTo>
                  <a:pt x="17270" y="16254"/>
                </a:lnTo>
                <a:lnTo>
                  <a:pt x="17210" y="16852"/>
                </a:lnTo>
                <a:lnTo>
                  <a:pt x="17210" y="17330"/>
                </a:lnTo>
                <a:lnTo>
                  <a:pt x="17270" y="17748"/>
                </a:lnTo>
                <a:lnTo>
                  <a:pt x="17330" y="17867"/>
                </a:lnTo>
                <a:lnTo>
                  <a:pt x="17628" y="17867"/>
                </a:lnTo>
                <a:lnTo>
                  <a:pt x="17808" y="17748"/>
                </a:lnTo>
                <a:lnTo>
                  <a:pt x="17927" y="17628"/>
                </a:lnTo>
                <a:lnTo>
                  <a:pt x="18047" y="17449"/>
                </a:lnTo>
                <a:lnTo>
                  <a:pt x="18106" y="17330"/>
                </a:lnTo>
                <a:lnTo>
                  <a:pt x="18106" y="17150"/>
                </a:lnTo>
                <a:lnTo>
                  <a:pt x="18047" y="16732"/>
                </a:lnTo>
                <a:lnTo>
                  <a:pt x="17927" y="16374"/>
                </a:lnTo>
                <a:lnTo>
                  <a:pt x="17628" y="15656"/>
                </a:lnTo>
                <a:lnTo>
                  <a:pt x="17509" y="15358"/>
                </a:lnTo>
                <a:lnTo>
                  <a:pt x="17509" y="15119"/>
                </a:lnTo>
                <a:close/>
                <a:moveTo>
                  <a:pt x="21034" y="16194"/>
                </a:moveTo>
                <a:lnTo>
                  <a:pt x="20855" y="16254"/>
                </a:lnTo>
                <a:lnTo>
                  <a:pt x="20497" y="16433"/>
                </a:lnTo>
                <a:lnTo>
                  <a:pt x="20258" y="16732"/>
                </a:lnTo>
                <a:lnTo>
                  <a:pt x="20019" y="17210"/>
                </a:lnTo>
                <a:lnTo>
                  <a:pt x="19839" y="17688"/>
                </a:lnTo>
                <a:lnTo>
                  <a:pt x="19780" y="17867"/>
                </a:lnTo>
                <a:lnTo>
                  <a:pt x="19780" y="17987"/>
                </a:lnTo>
                <a:lnTo>
                  <a:pt x="19899" y="18226"/>
                </a:lnTo>
                <a:lnTo>
                  <a:pt x="20138" y="18405"/>
                </a:lnTo>
                <a:lnTo>
                  <a:pt x="20258" y="18465"/>
                </a:lnTo>
                <a:lnTo>
                  <a:pt x="20377" y="18465"/>
                </a:lnTo>
                <a:lnTo>
                  <a:pt x="20497" y="18345"/>
                </a:lnTo>
                <a:lnTo>
                  <a:pt x="20616" y="18166"/>
                </a:lnTo>
                <a:lnTo>
                  <a:pt x="20855" y="17449"/>
                </a:lnTo>
                <a:lnTo>
                  <a:pt x="21154" y="16672"/>
                </a:lnTo>
                <a:lnTo>
                  <a:pt x="21154" y="16374"/>
                </a:lnTo>
                <a:lnTo>
                  <a:pt x="21154" y="16314"/>
                </a:lnTo>
                <a:lnTo>
                  <a:pt x="21094" y="16254"/>
                </a:lnTo>
                <a:lnTo>
                  <a:pt x="21034" y="16194"/>
                </a:lnTo>
                <a:close/>
                <a:moveTo>
                  <a:pt x="2211" y="18644"/>
                </a:moveTo>
                <a:lnTo>
                  <a:pt x="2152" y="18704"/>
                </a:lnTo>
                <a:lnTo>
                  <a:pt x="2032" y="18764"/>
                </a:lnTo>
                <a:lnTo>
                  <a:pt x="1972" y="18943"/>
                </a:lnTo>
                <a:lnTo>
                  <a:pt x="1913" y="19122"/>
                </a:lnTo>
                <a:lnTo>
                  <a:pt x="1972" y="19361"/>
                </a:lnTo>
                <a:lnTo>
                  <a:pt x="2032" y="19600"/>
                </a:lnTo>
                <a:lnTo>
                  <a:pt x="2271" y="20078"/>
                </a:lnTo>
                <a:lnTo>
                  <a:pt x="2570" y="20377"/>
                </a:lnTo>
                <a:lnTo>
                  <a:pt x="2869" y="20556"/>
                </a:lnTo>
                <a:lnTo>
                  <a:pt x="3526" y="20556"/>
                </a:lnTo>
                <a:lnTo>
                  <a:pt x="3646" y="20497"/>
                </a:lnTo>
                <a:lnTo>
                  <a:pt x="3646" y="20317"/>
                </a:lnTo>
                <a:lnTo>
                  <a:pt x="3526" y="20138"/>
                </a:lnTo>
                <a:lnTo>
                  <a:pt x="3227" y="19720"/>
                </a:lnTo>
                <a:lnTo>
                  <a:pt x="2809" y="19122"/>
                </a:lnTo>
                <a:lnTo>
                  <a:pt x="2630" y="18883"/>
                </a:lnTo>
                <a:lnTo>
                  <a:pt x="2450" y="18704"/>
                </a:lnTo>
                <a:lnTo>
                  <a:pt x="2211" y="18644"/>
                </a:lnTo>
                <a:close/>
                <a:moveTo>
                  <a:pt x="11354" y="18525"/>
                </a:moveTo>
                <a:lnTo>
                  <a:pt x="11235" y="18644"/>
                </a:lnTo>
                <a:lnTo>
                  <a:pt x="11055" y="19182"/>
                </a:lnTo>
                <a:lnTo>
                  <a:pt x="10876" y="20138"/>
                </a:lnTo>
                <a:lnTo>
                  <a:pt x="10816" y="20616"/>
                </a:lnTo>
                <a:lnTo>
                  <a:pt x="10876" y="20915"/>
                </a:lnTo>
                <a:lnTo>
                  <a:pt x="10936" y="21034"/>
                </a:lnTo>
                <a:lnTo>
                  <a:pt x="11115" y="21034"/>
                </a:lnTo>
                <a:lnTo>
                  <a:pt x="11294" y="20915"/>
                </a:lnTo>
                <a:lnTo>
                  <a:pt x="11414" y="20795"/>
                </a:lnTo>
                <a:lnTo>
                  <a:pt x="11474" y="20616"/>
                </a:lnTo>
                <a:lnTo>
                  <a:pt x="11593" y="20138"/>
                </a:lnTo>
                <a:lnTo>
                  <a:pt x="11653" y="19660"/>
                </a:lnTo>
                <a:lnTo>
                  <a:pt x="11593" y="19302"/>
                </a:lnTo>
                <a:lnTo>
                  <a:pt x="11533" y="18764"/>
                </a:lnTo>
                <a:lnTo>
                  <a:pt x="11474" y="18644"/>
                </a:lnTo>
                <a:lnTo>
                  <a:pt x="11414" y="18525"/>
                </a:lnTo>
                <a:close/>
                <a:moveTo>
                  <a:pt x="6932" y="18166"/>
                </a:moveTo>
                <a:lnTo>
                  <a:pt x="6872" y="18226"/>
                </a:lnTo>
                <a:lnTo>
                  <a:pt x="6693" y="18345"/>
                </a:lnTo>
                <a:lnTo>
                  <a:pt x="6574" y="18584"/>
                </a:lnTo>
                <a:lnTo>
                  <a:pt x="6454" y="18883"/>
                </a:lnTo>
                <a:lnTo>
                  <a:pt x="6335" y="19541"/>
                </a:lnTo>
                <a:lnTo>
                  <a:pt x="6215" y="19959"/>
                </a:lnTo>
                <a:lnTo>
                  <a:pt x="6096" y="20616"/>
                </a:lnTo>
                <a:lnTo>
                  <a:pt x="6096" y="21034"/>
                </a:lnTo>
                <a:lnTo>
                  <a:pt x="6155" y="21333"/>
                </a:lnTo>
                <a:lnTo>
                  <a:pt x="6275" y="21393"/>
                </a:lnTo>
                <a:lnTo>
                  <a:pt x="6335" y="21453"/>
                </a:lnTo>
                <a:lnTo>
                  <a:pt x="6394" y="21453"/>
                </a:lnTo>
                <a:lnTo>
                  <a:pt x="6514" y="21393"/>
                </a:lnTo>
                <a:lnTo>
                  <a:pt x="6693" y="21094"/>
                </a:lnTo>
                <a:lnTo>
                  <a:pt x="6872" y="20676"/>
                </a:lnTo>
                <a:lnTo>
                  <a:pt x="7052" y="20078"/>
                </a:lnTo>
                <a:lnTo>
                  <a:pt x="7111" y="19660"/>
                </a:lnTo>
                <a:lnTo>
                  <a:pt x="7231" y="19062"/>
                </a:lnTo>
                <a:lnTo>
                  <a:pt x="7231" y="18704"/>
                </a:lnTo>
                <a:lnTo>
                  <a:pt x="7231" y="18465"/>
                </a:lnTo>
                <a:lnTo>
                  <a:pt x="7171" y="18286"/>
                </a:lnTo>
                <a:lnTo>
                  <a:pt x="7111" y="18226"/>
                </a:lnTo>
                <a:lnTo>
                  <a:pt x="6992" y="18166"/>
                </a:lnTo>
                <a:close/>
                <a:moveTo>
                  <a:pt x="16075" y="19062"/>
                </a:moveTo>
                <a:lnTo>
                  <a:pt x="15776" y="19421"/>
                </a:lnTo>
                <a:lnTo>
                  <a:pt x="15477" y="19780"/>
                </a:lnTo>
                <a:lnTo>
                  <a:pt x="15417" y="19839"/>
                </a:lnTo>
                <a:lnTo>
                  <a:pt x="15477" y="19720"/>
                </a:lnTo>
                <a:lnTo>
                  <a:pt x="15298" y="20019"/>
                </a:lnTo>
                <a:lnTo>
                  <a:pt x="15178" y="20497"/>
                </a:lnTo>
                <a:lnTo>
                  <a:pt x="15059" y="20975"/>
                </a:lnTo>
                <a:lnTo>
                  <a:pt x="15059" y="21214"/>
                </a:lnTo>
                <a:lnTo>
                  <a:pt x="15178" y="21333"/>
                </a:lnTo>
                <a:lnTo>
                  <a:pt x="15238" y="21453"/>
                </a:lnTo>
                <a:lnTo>
                  <a:pt x="15358" y="21453"/>
                </a:lnTo>
                <a:lnTo>
                  <a:pt x="15417" y="21393"/>
                </a:lnTo>
                <a:lnTo>
                  <a:pt x="15537" y="21333"/>
                </a:lnTo>
                <a:lnTo>
                  <a:pt x="15656" y="21034"/>
                </a:lnTo>
                <a:lnTo>
                  <a:pt x="15776" y="20616"/>
                </a:lnTo>
                <a:lnTo>
                  <a:pt x="15955" y="19720"/>
                </a:lnTo>
                <a:lnTo>
                  <a:pt x="16075" y="19242"/>
                </a:lnTo>
                <a:lnTo>
                  <a:pt x="16134" y="19062"/>
                </a:lnTo>
                <a:close/>
                <a:moveTo>
                  <a:pt x="19003" y="20258"/>
                </a:moveTo>
                <a:lnTo>
                  <a:pt x="19003" y="20377"/>
                </a:lnTo>
                <a:lnTo>
                  <a:pt x="18883" y="20616"/>
                </a:lnTo>
                <a:lnTo>
                  <a:pt x="18525" y="21393"/>
                </a:lnTo>
                <a:lnTo>
                  <a:pt x="18345" y="21811"/>
                </a:lnTo>
                <a:lnTo>
                  <a:pt x="18226" y="22170"/>
                </a:lnTo>
                <a:lnTo>
                  <a:pt x="18286" y="22469"/>
                </a:lnTo>
                <a:lnTo>
                  <a:pt x="18345" y="22588"/>
                </a:lnTo>
                <a:lnTo>
                  <a:pt x="18405" y="22648"/>
                </a:lnTo>
                <a:lnTo>
                  <a:pt x="18525" y="22708"/>
                </a:lnTo>
                <a:lnTo>
                  <a:pt x="18704" y="22648"/>
                </a:lnTo>
                <a:lnTo>
                  <a:pt x="18823" y="22588"/>
                </a:lnTo>
                <a:lnTo>
                  <a:pt x="18943" y="22469"/>
                </a:lnTo>
                <a:lnTo>
                  <a:pt x="19122" y="22110"/>
                </a:lnTo>
                <a:lnTo>
                  <a:pt x="19242" y="21751"/>
                </a:lnTo>
                <a:lnTo>
                  <a:pt x="19361" y="21273"/>
                </a:lnTo>
                <a:lnTo>
                  <a:pt x="19361" y="20855"/>
                </a:lnTo>
                <a:lnTo>
                  <a:pt x="19242" y="20497"/>
                </a:lnTo>
                <a:lnTo>
                  <a:pt x="19182" y="20377"/>
                </a:lnTo>
                <a:lnTo>
                  <a:pt x="19003" y="20258"/>
                </a:lnTo>
                <a:close/>
                <a:moveTo>
                  <a:pt x="8426" y="22827"/>
                </a:moveTo>
                <a:lnTo>
                  <a:pt x="8366" y="22887"/>
                </a:lnTo>
                <a:lnTo>
                  <a:pt x="8127" y="23006"/>
                </a:lnTo>
                <a:lnTo>
                  <a:pt x="7948" y="23305"/>
                </a:lnTo>
                <a:lnTo>
                  <a:pt x="7769" y="23664"/>
                </a:lnTo>
                <a:lnTo>
                  <a:pt x="7709" y="24082"/>
                </a:lnTo>
                <a:lnTo>
                  <a:pt x="7709" y="24261"/>
                </a:lnTo>
                <a:lnTo>
                  <a:pt x="7709" y="24440"/>
                </a:lnTo>
                <a:lnTo>
                  <a:pt x="7769" y="24620"/>
                </a:lnTo>
                <a:lnTo>
                  <a:pt x="7888" y="24799"/>
                </a:lnTo>
                <a:lnTo>
                  <a:pt x="8067" y="24918"/>
                </a:lnTo>
                <a:lnTo>
                  <a:pt x="8187" y="24978"/>
                </a:lnTo>
                <a:lnTo>
                  <a:pt x="8426" y="24978"/>
                </a:lnTo>
                <a:lnTo>
                  <a:pt x="8486" y="24918"/>
                </a:lnTo>
                <a:lnTo>
                  <a:pt x="8546" y="24799"/>
                </a:lnTo>
                <a:lnTo>
                  <a:pt x="8605" y="24440"/>
                </a:lnTo>
                <a:lnTo>
                  <a:pt x="8665" y="24082"/>
                </a:lnTo>
                <a:lnTo>
                  <a:pt x="8665" y="23664"/>
                </a:lnTo>
                <a:lnTo>
                  <a:pt x="8605" y="23066"/>
                </a:lnTo>
                <a:lnTo>
                  <a:pt x="8546" y="22947"/>
                </a:lnTo>
                <a:lnTo>
                  <a:pt x="8546" y="22887"/>
                </a:lnTo>
                <a:lnTo>
                  <a:pt x="8426" y="22827"/>
                </a:lnTo>
                <a:close/>
                <a:moveTo>
                  <a:pt x="13027" y="22708"/>
                </a:moveTo>
                <a:lnTo>
                  <a:pt x="12848" y="22887"/>
                </a:lnTo>
                <a:lnTo>
                  <a:pt x="12728" y="23066"/>
                </a:lnTo>
                <a:lnTo>
                  <a:pt x="12489" y="23604"/>
                </a:lnTo>
                <a:lnTo>
                  <a:pt x="12370" y="24142"/>
                </a:lnTo>
                <a:lnTo>
                  <a:pt x="12370" y="24381"/>
                </a:lnTo>
                <a:lnTo>
                  <a:pt x="12370" y="24620"/>
                </a:lnTo>
                <a:lnTo>
                  <a:pt x="12489" y="24918"/>
                </a:lnTo>
                <a:lnTo>
                  <a:pt x="12728" y="25337"/>
                </a:lnTo>
                <a:lnTo>
                  <a:pt x="12848" y="25456"/>
                </a:lnTo>
                <a:lnTo>
                  <a:pt x="12967" y="25516"/>
                </a:lnTo>
                <a:lnTo>
                  <a:pt x="13087" y="25456"/>
                </a:lnTo>
                <a:lnTo>
                  <a:pt x="13147" y="25217"/>
                </a:lnTo>
                <a:lnTo>
                  <a:pt x="13206" y="24739"/>
                </a:lnTo>
                <a:lnTo>
                  <a:pt x="13206" y="23843"/>
                </a:lnTo>
                <a:lnTo>
                  <a:pt x="13147" y="23006"/>
                </a:lnTo>
                <a:lnTo>
                  <a:pt x="13087" y="22767"/>
                </a:lnTo>
                <a:lnTo>
                  <a:pt x="13087" y="22708"/>
                </a:lnTo>
                <a:close/>
                <a:moveTo>
                  <a:pt x="3825" y="24261"/>
                </a:moveTo>
                <a:lnTo>
                  <a:pt x="3705" y="24381"/>
                </a:lnTo>
                <a:lnTo>
                  <a:pt x="3646" y="24560"/>
                </a:lnTo>
                <a:lnTo>
                  <a:pt x="3586" y="24799"/>
                </a:lnTo>
                <a:lnTo>
                  <a:pt x="3586" y="25098"/>
                </a:lnTo>
                <a:lnTo>
                  <a:pt x="3705" y="25456"/>
                </a:lnTo>
                <a:lnTo>
                  <a:pt x="3885" y="25695"/>
                </a:lnTo>
                <a:lnTo>
                  <a:pt x="4124" y="25934"/>
                </a:lnTo>
                <a:lnTo>
                  <a:pt x="4602" y="26114"/>
                </a:lnTo>
                <a:lnTo>
                  <a:pt x="4841" y="26114"/>
                </a:lnTo>
                <a:lnTo>
                  <a:pt x="4841" y="25994"/>
                </a:lnTo>
                <a:lnTo>
                  <a:pt x="4841" y="25934"/>
                </a:lnTo>
                <a:lnTo>
                  <a:pt x="4781" y="25636"/>
                </a:lnTo>
                <a:lnTo>
                  <a:pt x="4602" y="25277"/>
                </a:lnTo>
                <a:lnTo>
                  <a:pt x="4363" y="24918"/>
                </a:lnTo>
                <a:lnTo>
                  <a:pt x="3944" y="24381"/>
                </a:lnTo>
                <a:lnTo>
                  <a:pt x="3885" y="24321"/>
                </a:lnTo>
                <a:lnTo>
                  <a:pt x="3825" y="24261"/>
                </a:lnTo>
                <a:close/>
                <a:moveTo>
                  <a:pt x="17330" y="23723"/>
                </a:moveTo>
                <a:lnTo>
                  <a:pt x="17091" y="23843"/>
                </a:lnTo>
                <a:lnTo>
                  <a:pt x="16792" y="24082"/>
                </a:lnTo>
                <a:lnTo>
                  <a:pt x="16493" y="24440"/>
                </a:lnTo>
                <a:lnTo>
                  <a:pt x="16254" y="24859"/>
                </a:lnTo>
                <a:lnTo>
                  <a:pt x="16015" y="25277"/>
                </a:lnTo>
                <a:lnTo>
                  <a:pt x="15955" y="25636"/>
                </a:lnTo>
                <a:lnTo>
                  <a:pt x="15895" y="25815"/>
                </a:lnTo>
                <a:lnTo>
                  <a:pt x="15955" y="25994"/>
                </a:lnTo>
                <a:lnTo>
                  <a:pt x="16015" y="26114"/>
                </a:lnTo>
                <a:lnTo>
                  <a:pt x="16134" y="26173"/>
                </a:lnTo>
                <a:lnTo>
                  <a:pt x="16314" y="26293"/>
                </a:lnTo>
                <a:lnTo>
                  <a:pt x="16433" y="26293"/>
                </a:lnTo>
                <a:lnTo>
                  <a:pt x="16553" y="26173"/>
                </a:lnTo>
                <a:lnTo>
                  <a:pt x="16672" y="26054"/>
                </a:lnTo>
                <a:lnTo>
                  <a:pt x="16852" y="25695"/>
                </a:lnTo>
                <a:lnTo>
                  <a:pt x="16971" y="25217"/>
                </a:lnTo>
                <a:lnTo>
                  <a:pt x="17150" y="24201"/>
                </a:lnTo>
                <a:lnTo>
                  <a:pt x="17270" y="23843"/>
                </a:lnTo>
                <a:lnTo>
                  <a:pt x="17330" y="23723"/>
                </a:lnTo>
                <a:close/>
                <a:moveTo>
                  <a:pt x="10517" y="26771"/>
                </a:moveTo>
                <a:lnTo>
                  <a:pt x="10458" y="26831"/>
                </a:lnTo>
                <a:lnTo>
                  <a:pt x="10338" y="27010"/>
                </a:lnTo>
                <a:lnTo>
                  <a:pt x="10219" y="27607"/>
                </a:lnTo>
                <a:lnTo>
                  <a:pt x="10099" y="28384"/>
                </a:lnTo>
                <a:lnTo>
                  <a:pt x="10099" y="28683"/>
                </a:lnTo>
                <a:lnTo>
                  <a:pt x="10159" y="28922"/>
                </a:lnTo>
                <a:lnTo>
                  <a:pt x="10278" y="28982"/>
                </a:lnTo>
                <a:lnTo>
                  <a:pt x="10338" y="29042"/>
                </a:lnTo>
                <a:lnTo>
                  <a:pt x="10517" y="28982"/>
                </a:lnTo>
                <a:lnTo>
                  <a:pt x="10697" y="28922"/>
                </a:lnTo>
                <a:lnTo>
                  <a:pt x="10816" y="28803"/>
                </a:lnTo>
                <a:lnTo>
                  <a:pt x="10936" y="28683"/>
                </a:lnTo>
                <a:lnTo>
                  <a:pt x="11055" y="28325"/>
                </a:lnTo>
                <a:lnTo>
                  <a:pt x="11055" y="27906"/>
                </a:lnTo>
                <a:lnTo>
                  <a:pt x="11055" y="27607"/>
                </a:lnTo>
                <a:lnTo>
                  <a:pt x="10936" y="27309"/>
                </a:lnTo>
                <a:lnTo>
                  <a:pt x="10756" y="26950"/>
                </a:lnTo>
                <a:lnTo>
                  <a:pt x="10637" y="26771"/>
                </a:lnTo>
                <a:close/>
                <a:moveTo>
                  <a:pt x="14282" y="27368"/>
                </a:moveTo>
                <a:lnTo>
                  <a:pt x="14043" y="27428"/>
                </a:lnTo>
                <a:lnTo>
                  <a:pt x="13744" y="27667"/>
                </a:lnTo>
                <a:lnTo>
                  <a:pt x="13386" y="27966"/>
                </a:lnTo>
                <a:lnTo>
                  <a:pt x="13027" y="28325"/>
                </a:lnTo>
                <a:lnTo>
                  <a:pt x="12728" y="28683"/>
                </a:lnTo>
                <a:lnTo>
                  <a:pt x="12489" y="29101"/>
                </a:lnTo>
                <a:lnTo>
                  <a:pt x="12430" y="29281"/>
                </a:lnTo>
                <a:lnTo>
                  <a:pt x="12430" y="29460"/>
                </a:lnTo>
                <a:lnTo>
                  <a:pt x="12489" y="29579"/>
                </a:lnTo>
                <a:lnTo>
                  <a:pt x="12549" y="29699"/>
                </a:lnTo>
                <a:lnTo>
                  <a:pt x="12669" y="29759"/>
                </a:lnTo>
                <a:lnTo>
                  <a:pt x="12788" y="29759"/>
                </a:lnTo>
                <a:lnTo>
                  <a:pt x="12967" y="29699"/>
                </a:lnTo>
                <a:lnTo>
                  <a:pt x="13087" y="29579"/>
                </a:lnTo>
                <a:lnTo>
                  <a:pt x="13445" y="29221"/>
                </a:lnTo>
                <a:lnTo>
                  <a:pt x="13744" y="28743"/>
                </a:lnTo>
                <a:lnTo>
                  <a:pt x="13983" y="28265"/>
                </a:lnTo>
                <a:lnTo>
                  <a:pt x="14222" y="27787"/>
                </a:lnTo>
                <a:lnTo>
                  <a:pt x="14282" y="27488"/>
                </a:lnTo>
                <a:lnTo>
                  <a:pt x="14282" y="27368"/>
                </a:lnTo>
                <a:close/>
                <a:moveTo>
                  <a:pt x="6872" y="27249"/>
                </a:moveTo>
                <a:lnTo>
                  <a:pt x="6813" y="27309"/>
                </a:lnTo>
                <a:lnTo>
                  <a:pt x="6753" y="27548"/>
                </a:lnTo>
                <a:lnTo>
                  <a:pt x="6693" y="27906"/>
                </a:lnTo>
                <a:lnTo>
                  <a:pt x="6574" y="28384"/>
                </a:lnTo>
                <a:lnTo>
                  <a:pt x="6574" y="28862"/>
                </a:lnTo>
                <a:lnTo>
                  <a:pt x="6633" y="29281"/>
                </a:lnTo>
                <a:lnTo>
                  <a:pt x="6753" y="29639"/>
                </a:lnTo>
                <a:lnTo>
                  <a:pt x="6872" y="29818"/>
                </a:lnTo>
                <a:lnTo>
                  <a:pt x="6992" y="29878"/>
                </a:lnTo>
                <a:lnTo>
                  <a:pt x="7231" y="29938"/>
                </a:lnTo>
                <a:lnTo>
                  <a:pt x="7350" y="29938"/>
                </a:lnTo>
                <a:lnTo>
                  <a:pt x="7470" y="29878"/>
                </a:lnTo>
                <a:lnTo>
                  <a:pt x="7530" y="29759"/>
                </a:lnTo>
                <a:lnTo>
                  <a:pt x="7530" y="29400"/>
                </a:lnTo>
                <a:lnTo>
                  <a:pt x="7470" y="28862"/>
                </a:lnTo>
                <a:lnTo>
                  <a:pt x="7350" y="28325"/>
                </a:lnTo>
                <a:lnTo>
                  <a:pt x="7171" y="27847"/>
                </a:lnTo>
                <a:lnTo>
                  <a:pt x="6872" y="27249"/>
                </a:lnTo>
                <a:close/>
                <a:moveTo>
                  <a:pt x="9621" y="30715"/>
                </a:moveTo>
                <a:lnTo>
                  <a:pt x="9502" y="30775"/>
                </a:lnTo>
                <a:lnTo>
                  <a:pt x="9382" y="30894"/>
                </a:lnTo>
                <a:lnTo>
                  <a:pt x="9203" y="31133"/>
                </a:lnTo>
                <a:lnTo>
                  <a:pt x="9143" y="31551"/>
                </a:lnTo>
                <a:lnTo>
                  <a:pt x="9143" y="31731"/>
                </a:lnTo>
                <a:lnTo>
                  <a:pt x="9203" y="31850"/>
                </a:lnTo>
                <a:lnTo>
                  <a:pt x="9322" y="31970"/>
                </a:lnTo>
                <a:lnTo>
                  <a:pt x="9502" y="32029"/>
                </a:lnTo>
                <a:lnTo>
                  <a:pt x="9800" y="32029"/>
                </a:lnTo>
                <a:lnTo>
                  <a:pt x="9920" y="31910"/>
                </a:lnTo>
                <a:lnTo>
                  <a:pt x="9980" y="31790"/>
                </a:lnTo>
                <a:lnTo>
                  <a:pt x="10099" y="31551"/>
                </a:lnTo>
                <a:lnTo>
                  <a:pt x="10039" y="31253"/>
                </a:lnTo>
                <a:lnTo>
                  <a:pt x="9980" y="31014"/>
                </a:lnTo>
                <a:lnTo>
                  <a:pt x="9860" y="30775"/>
                </a:lnTo>
                <a:lnTo>
                  <a:pt x="9741" y="30775"/>
                </a:lnTo>
                <a:lnTo>
                  <a:pt x="9621" y="30715"/>
                </a:lnTo>
                <a:close/>
                <a:moveTo>
                  <a:pt x="9442" y="6275"/>
                </a:moveTo>
                <a:lnTo>
                  <a:pt x="9920" y="6335"/>
                </a:lnTo>
                <a:lnTo>
                  <a:pt x="10338" y="6454"/>
                </a:lnTo>
                <a:lnTo>
                  <a:pt x="10756" y="6633"/>
                </a:lnTo>
                <a:lnTo>
                  <a:pt x="11115" y="6813"/>
                </a:lnTo>
                <a:lnTo>
                  <a:pt x="11832" y="7231"/>
                </a:lnTo>
                <a:lnTo>
                  <a:pt x="12549" y="7649"/>
                </a:lnTo>
                <a:lnTo>
                  <a:pt x="12967" y="7829"/>
                </a:lnTo>
                <a:lnTo>
                  <a:pt x="13386" y="7888"/>
                </a:lnTo>
                <a:lnTo>
                  <a:pt x="13864" y="8008"/>
                </a:lnTo>
                <a:lnTo>
                  <a:pt x="14342" y="8008"/>
                </a:lnTo>
                <a:lnTo>
                  <a:pt x="15358" y="7948"/>
                </a:lnTo>
                <a:lnTo>
                  <a:pt x="16314" y="7888"/>
                </a:lnTo>
                <a:lnTo>
                  <a:pt x="17270" y="7829"/>
                </a:lnTo>
                <a:lnTo>
                  <a:pt x="17748" y="7769"/>
                </a:lnTo>
                <a:lnTo>
                  <a:pt x="18226" y="7829"/>
                </a:lnTo>
                <a:lnTo>
                  <a:pt x="18644" y="7888"/>
                </a:lnTo>
                <a:lnTo>
                  <a:pt x="19122" y="8008"/>
                </a:lnTo>
                <a:lnTo>
                  <a:pt x="19541" y="8187"/>
                </a:lnTo>
                <a:lnTo>
                  <a:pt x="19959" y="8426"/>
                </a:lnTo>
                <a:lnTo>
                  <a:pt x="20317" y="8785"/>
                </a:lnTo>
                <a:lnTo>
                  <a:pt x="20676" y="9203"/>
                </a:lnTo>
                <a:lnTo>
                  <a:pt x="20915" y="9561"/>
                </a:lnTo>
                <a:lnTo>
                  <a:pt x="21094" y="9920"/>
                </a:lnTo>
                <a:lnTo>
                  <a:pt x="21214" y="10338"/>
                </a:lnTo>
                <a:lnTo>
                  <a:pt x="21393" y="10757"/>
                </a:lnTo>
                <a:lnTo>
                  <a:pt x="21512" y="11593"/>
                </a:lnTo>
                <a:lnTo>
                  <a:pt x="21572" y="12489"/>
                </a:lnTo>
                <a:lnTo>
                  <a:pt x="21572" y="13445"/>
                </a:lnTo>
                <a:lnTo>
                  <a:pt x="21512" y="14342"/>
                </a:lnTo>
                <a:lnTo>
                  <a:pt x="21333" y="16015"/>
                </a:lnTo>
                <a:lnTo>
                  <a:pt x="21154" y="17031"/>
                </a:lnTo>
                <a:lnTo>
                  <a:pt x="20975" y="18106"/>
                </a:lnTo>
                <a:lnTo>
                  <a:pt x="20736" y="19122"/>
                </a:lnTo>
                <a:lnTo>
                  <a:pt x="20437" y="20138"/>
                </a:lnTo>
                <a:lnTo>
                  <a:pt x="20138" y="21154"/>
                </a:lnTo>
                <a:lnTo>
                  <a:pt x="19720" y="22110"/>
                </a:lnTo>
                <a:lnTo>
                  <a:pt x="19301" y="23066"/>
                </a:lnTo>
                <a:lnTo>
                  <a:pt x="18883" y="24022"/>
                </a:lnTo>
                <a:lnTo>
                  <a:pt x="18345" y="24978"/>
                </a:lnTo>
                <a:lnTo>
                  <a:pt x="17808" y="25875"/>
                </a:lnTo>
                <a:lnTo>
                  <a:pt x="17210" y="26711"/>
                </a:lnTo>
                <a:lnTo>
                  <a:pt x="16612" y="27607"/>
                </a:lnTo>
                <a:lnTo>
                  <a:pt x="15955" y="28384"/>
                </a:lnTo>
                <a:lnTo>
                  <a:pt x="15238" y="29161"/>
                </a:lnTo>
                <a:lnTo>
                  <a:pt x="14461" y="29938"/>
                </a:lnTo>
                <a:lnTo>
                  <a:pt x="13744" y="30655"/>
                </a:lnTo>
                <a:lnTo>
                  <a:pt x="13087" y="31253"/>
                </a:lnTo>
                <a:lnTo>
                  <a:pt x="12310" y="31850"/>
                </a:lnTo>
                <a:lnTo>
                  <a:pt x="11533" y="32388"/>
                </a:lnTo>
                <a:lnTo>
                  <a:pt x="10697" y="32866"/>
                </a:lnTo>
                <a:lnTo>
                  <a:pt x="10219" y="33045"/>
                </a:lnTo>
                <a:lnTo>
                  <a:pt x="9800" y="33165"/>
                </a:lnTo>
                <a:lnTo>
                  <a:pt x="9382" y="33284"/>
                </a:lnTo>
                <a:lnTo>
                  <a:pt x="8486" y="33284"/>
                </a:lnTo>
                <a:lnTo>
                  <a:pt x="8067" y="33105"/>
                </a:lnTo>
                <a:lnTo>
                  <a:pt x="7649" y="32926"/>
                </a:lnTo>
                <a:lnTo>
                  <a:pt x="7291" y="32627"/>
                </a:lnTo>
                <a:lnTo>
                  <a:pt x="6932" y="32328"/>
                </a:lnTo>
                <a:lnTo>
                  <a:pt x="6574" y="31910"/>
                </a:lnTo>
                <a:lnTo>
                  <a:pt x="5976" y="31073"/>
                </a:lnTo>
                <a:lnTo>
                  <a:pt x="5438" y="30117"/>
                </a:lnTo>
                <a:lnTo>
                  <a:pt x="5020" y="29101"/>
                </a:lnTo>
                <a:lnTo>
                  <a:pt x="4602" y="28086"/>
                </a:lnTo>
                <a:lnTo>
                  <a:pt x="4183" y="27010"/>
                </a:lnTo>
                <a:lnTo>
                  <a:pt x="3526" y="25158"/>
                </a:lnTo>
                <a:lnTo>
                  <a:pt x="2809" y="22947"/>
                </a:lnTo>
                <a:lnTo>
                  <a:pt x="2152" y="20795"/>
                </a:lnTo>
                <a:lnTo>
                  <a:pt x="1853" y="19660"/>
                </a:lnTo>
                <a:lnTo>
                  <a:pt x="1614" y="18525"/>
                </a:lnTo>
                <a:lnTo>
                  <a:pt x="1435" y="17389"/>
                </a:lnTo>
                <a:lnTo>
                  <a:pt x="1315" y="16254"/>
                </a:lnTo>
                <a:lnTo>
                  <a:pt x="1315" y="15537"/>
                </a:lnTo>
                <a:lnTo>
                  <a:pt x="1315" y="14880"/>
                </a:lnTo>
                <a:lnTo>
                  <a:pt x="1315" y="14163"/>
                </a:lnTo>
                <a:lnTo>
                  <a:pt x="1315" y="13565"/>
                </a:lnTo>
                <a:lnTo>
                  <a:pt x="1255" y="12967"/>
                </a:lnTo>
                <a:lnTo>
                  <a:pt x="1255" y="12370"/>
                </a:lnTo>
                <a:lnTo>
                  <a:pt x="1315" y="11653"/>
                </a:lnTo>
                <a:lnTo>
                  <a:pt x="1494" y="10936"/>
                </a:lnTo>
                <a:lnTo>
                  <a:pt x="1793" y="10159"/>
                </a:lnTo>
                <a:lnTo>
                  <a:pt x="2271" y="9442"/>
                </a:lnTo>
                <a:lnTo>
                  <a:pt x="2749" y="8785"/>
                </a:lnTo>
                <a:lnTo>
                  <a:pt x="3347" y="8247"/>
                </a:lnTo>
                <a:lnTo>
                  <a:pt x="4064" y="7769"/>
                </a:lnTo>
                <a:lnTo>
                  <a:pt x="4781" y="7350"/>
                </a:lnTo>
                <a:lnTo>
                  <a:pt x="5558" y="6992"/>
                </a:lnTo>
                <a:lnTo>
                  <a:pt x="6335" y="6753"/>
                </a:lnTo>
                <a:lnTo>
                  <a:pt x="7291" y="6514"/>
                </a:lnTo>
                <a:lnTo>
                  <a:pt x="8366" y="6335"/>
                </a:lnTo>
                <a:lnTo>
                  <a:pt x="8904" y="6275"/>
                </a:lnTo>
                <a:close/>
                <a:moveTo>
                  <a:pt x="15836" y="1"/>
                </a:moveTo>
                <a:lnTo>
                  <a:pt x="15597" y="60"/>
                </a:lnTo>
                <a:lnTo>
                  <a:pt x="15298" y="180"/>
                </a:lnTo>
                <a:lnTo>
                  <a:pt x="15059" y="359"/>
                </a:lnTo>
                <a:lnTo>
                  <a:pt x="14760" y="598"/>
                </a:lnTo>
                <a:lnTo>
                  <a:pt x="14521" y="837"/>
                </a:lnTo>
                <a:lnTo>
                  <a:pt x="14103" y="1435"/>
                </a:lnTo>
                <a:lnTo>
                  <a:pt x="13744" y="2152"/>
                </a:lnTo>
                <a:lnTo>
                  <a:pt x="13505" y="2929"/>
                </a:lnTo>
                <a:lnTo>
                  <a:pt x="13386" y="3646"/>
                </a:lnTo>
                <a:lnTo>
                  <a:pt x="13266" y="4363"/>
                </a:lnTo>
                <a:lnTo>
                  <a:pt x="13326" y="5020"/>
                </a:lnTo>
                <a:lnTo>
                  <a:pt x="12489" y="4482"/>
                </a:lnTo>
                <a:lnTo>
                  <a:pt x="11772" y="3885"/>
                </a:lnTo>
                <a:lnTo>
                  <a:pt x="11055" y="3168"/>
                </a:lnTo>
                <a:lnTo>
                  <a:pt x="10458" y="2391"/>
                </a:lnTo>
                <a:lnTo>
                  <a:pt x="10099" y="1853"/>
                </a:lnTo>
                <a:lnTo>
                  <a:pt x="9681" y="1196"/>
                </a:lnTo>
                <a:lnTo>
                  <a:pt x="9382" y="837"/>
                </a:lnTo>
                <a:lnTo>
                  <a:pt x="9083" y="598"/>
                </a:lnTo>
                <a:lnTo>
                  <a:pt x="8785" y="419"/>
                </a:lnTo>
                <a:lnTo>
                  <a:pt x="8486" y="419"/>
                </a:lnTo>
                <a:lnTo>
                  <a:pt x="8187" y="479"/>
                </a:lnTo>
                <a:lnTo>
                  <a:pt x="8008" y="658"/>
                </a:lnTo>
                <a:lnTo>
                  <a:pt x="7888" y="897"/>
                </a:lnTo>
                <a:lnTo>
                  <a:pt x="7948" y="1196"/>
                </a:lnTo>
                <a:lnTo>
                  <a:pt x="8008" y="1554"/>
                </a:lnTo>
                <a:lnTo>
                  <a:pt x="8187" y="1972"/>
                </a:lnTo>
                <a:lnTo>
                  <a:pt x="8665" y="2869"/>
                </a:lnTo>
                <a:lnTo>
                  <a:pt x="9263" y="3765"/>
                </a:lnTo>
                <a:lnTo>
                  <a:pt x="9860" y="4602"/>
                </a:lnTo>
                <a:lnTo>
                  <a:pt x="10398" y="5259"/>
                </a:lnTo>
                <a:lnTo>
                  <a:pt x="10756" y="5618"/>
                </a:lnTo>
                <a:lnTo>
                  <a:pt x="9800" y="5498"/>
                </a:lnTo>
                <a:lnTo>
                  <a:pt x="8785" y="5498"/>
                </a:lnTo>
                <a:lnTo>
                  <a:pt x="7828" y="5558"/>
                </a:lnTo>
                <a:lnTo>
                  <a:pt x="6932" y="5677"/>
                </a:lnTo>
                <a:lnTo>
                  <a:pt x="5976" y="5916"/>
                </a:lnTo>
                <a:lnTo>
                  <a:pt x="5139" y="6155"/>
                </a:lnTo>
                <a:lnTo>
                  <a:pt x="4303" y="6514"/>
                </a:lnTo>
                <a:lnTo>
                  <a:pt x="3526" y="6932"/>
                </a:lnTo>
                <a:lnTo>
                  <a:pt x="2809" y="7410"/>
                </a:lnTo>
                <a:lnTo>
                  <a:pt x="2152" y="7948"/>
                </a:lnTo>
                <a:lnTo>
                  <a:pt x="1554" y="8605"/>
                </a:lnTo>
                <a:lnTo>
                  <a:pt x="1076" y="9322"/>
                </a:lnTo>
                <a:lnTo>
                  <a:pt x="658" y="10159"/>
                </a:lnTo>
                <a:lnTo>
                  <a:pt x="359" y="11055"/>
                </a:lnTo>
                <a:lnTo>
                  <a:pt x="120" y="12011"/>
                </a:lnTo>
                <a:lnTo>
                  <a:pt x="60" y="13087"/>
                </a:lnTo>
                <a:lnTo>
                  <a:pt x="1" y="14163"/>
                </a:lnTo>
                <a:lnTo>
                  <a:pt x="60" y="15298"/>
                </a:lnTo>
                <a:lnTo>
                  <a:pt x="180" y="16433"/>
                </a:lnTo>
                <a:lnTo>
                  <a:pt x="299" y="17569"/>
                </a:lnTo>
                <a:lnTo>
                  <a:pt x="479" y="18704"/>
                </a:lnTo>
                <a:lnTo>
                  <a:pt x="718" y="19839"/>
                </a:lnTo>
                <a:lnTo>
                  <a:pt x="1016" y="21034"/>
                </a:lnTo>
                <a:lnTo>
                  <a:pt x="1315" y="22170"/>
                </a:lnTo>
                <a:lnTo>
                  <a:pt x="2032" y="24381"/>
                </a:lnTo>
                <a:lnTo>
                  <a:pt x="2869" y="26592"/>
                </a:lnTo>
                <a:lnTo>
                  <a:pt x="3765" y="28683"/>
                </a:lnTo>
                <a:lnTo>
                  <a:pt x="4661" y="30715"/>
                </a:lnTo>
                <a:lnTo>
                  <a:pt x="5020" y="31432"/>
                </a:lnTo>
                <a:lnTo>
                  <a:pt x="5438" y="32149"/>
                </a:lnTo>
                <a:lnTo>
                  <a:pt x="5916" y="32866"/>
                </a:lnTo>
                <a:lnTo>
                  <a:pt x="6454" y="33463"/>
                </a:lnTo>
                <a:lnTo>
                  <a:pt x="6753" y="33703"/>
                </a:lnTo>
                <a:lnTo>
                  <a:pt x="7052" y="33942"/>
                </a:lnTo>
                <a:lnTo>
                  <a:pt x="7410" y="34121"/>
                </a:lnTo>
                <a:lnTo>
                  <a:pt x="7769" y="34300"/>
                </a:lnTo>
                <a:lnTo>
                  <a:pt x="8127" y="34420"/>
                </a:lnTo>
                <a:lnTo>
                  <a:pt x="8546" y="34479"/>
                </a:lnTo>
                <a:lnTo>
                  <a:pt x="8964" y="34539"/>
                </a:lnTo>
                <a:lnTo>
                  <a:pt x="9442" y="34479"/>
                </a:lnTo>
                <a:lnTo>
                  <a:pt x="9920" y="34420"/>
                </a:lnTo>
                <a:lnTo>
                  <a:pt x="10398" y="34300"/>
                </a:lnTo>
                <a:lnTo>
                  <a:pt x="10876" y="34121"/>
                </a:lnTo>
                <a:lnTo>
                  <a:pt x="11294" y="33882"/>
                </a:lnTo>
                <a:lnTo>
                  <a:pt x="12250" y="33344"/>
                </a:lnTo>
                <a:lnTo>
                  <a:pt x="13087" y="32746"/>
                </a:lnTo>
                <a:lnTo>
                  <a:pt x="13924" y="32029"/>
                </a:lnTo>
                <a:lnTo>
                  <a:pt x="14700" y="31253"/>
                </a:lnTo>
                <a:lnTo>
                  <a:pt x="16075" y="29818"/>
                </a:lnTo>
                <a:lnTo>
                  <a:pt x="16792" y="28982"/>
                </a:lnTo>
                <a:lnTo>
                  <a:pt x="17509" y="28026"/>
                </a:lnTo>
                <a:lnTo>
                  <a:pt x="18226" y="27129"/>
                </a:lnTo>
                <a:lnTo>
                  <a:pt x="18823" y="26173"/>
                </a:lnTo>
                <a:lnTo>
                  <a:pt x="19421" y="25158"/>
                </a:lnTo>
                <a:lnTo>
                  <a:pt x="19959" y="24142"/>
                </a:lnTo>
                <a:lnTo>
                  <a:pt x="20437" y="23066"/>
                </a:lnTo>
                <a:lnTo>
                  <a:pt x="20855" y="22050"/>
                </a:lnTo>
                <a:lnTo>
                  <a:pt x="21273" y="20915"/>
                </a:lnTo>
                <a:lnTo>
                  <a:pt x="21632" y="19839"/>
                </a:lnTo>
                <a:lnTo>
                  <a:pt x="21871" y="18704"/>
                </a:lnTo>
                <a:lnTo>
                  <a:pt x="22110" y="17569"/>
                </a:lnTo>
                <a:lnTo>
                  <a:pt x="22289" y="16433"/>
                </a:lnTo>
                <a:lnTo>
                  <a:pt x="22409" y="15298"/>
                </a:lnTo>
                <a:lnTo>
                  <a:pt x="22469" y="14163"/>
                </a:lnTo>
                <a:lnTo>
                  <a:pt x="22469" y="13027"/>
                </a:lnTo>
                <a:lnTo>
                  <a:pt x="22409" y="11952"/>
                </a:lnTo>
                <a:lnTo>
                  <a:pt x="22289" y="10876"/>
                </a:lnTo>
                <a:lnTo>
                  <a:pt x="22050" y="9920"/>
                </a:lnTo>
                <a:lnTo>
                  <a:pt x="21871" y="9442"/>
                </a:lnTo>
                <a:lnTo>
                  <a:pt x="21692" y="9024"/>
                </a:lnTo>
                <a:lnTo>
                  <a:pt x="21453" y="8605"/>
                </a:lnTo>
                <a:lnTo>
                  <a:pt x="21214" y="8247"/>
                </a:lnTo>
                <a:lnTo>
                  <a:pt x="20855" y="7888"/>
                </a:lnTo>
                <a:lnTo>
                  <a:pt x="20497" y="7589"/>
                </a:lnTo>
                <a:lnTo>
                  <a:pt x="20138" y="7350"/>
                </a:lnTo>
                <a:lnTo>
                  <a:pt x="19660" y="7111"/>
                </a:lnTo>
                <a:lnTo>
                  <a:pt x="19122" y="6932"/>
                </a:lnTo>
                <a:lnTo>
                  <a:pt x="18525" y="6753"/>
                </a:lnTo>
                <a:lnTo>
                  <a:pt x="18943" y="6574"/>
                </a:lnTo>
                <a:lnTo>
                  <a:pt x="19421" y="6335"/>
                </a:lnTo>
                <a:lnTo>
                  <a:pt x="19839" y="6036"/>
                </a:lnTo>
                <a:lnTo>
                  <a:pt x="20198" y="5737"/>
                </a:lnTo>
                <a:lnTo>
                  <a:pt x="20377" y="5498"/>
                </a:lnTo>
                <a:lnTo>
                  <a:pt x="20437" y="5319"/>
                </a:lnTo>
                <a:lnTo>
                  <a:pt x="20497" y="5140"/>
                </a:lnTo>
                <a:lnTo>
                  <a:pt x="20497" y="4960"/>
                </a:lnTo>
                <a:lnTo>
                  <a:pt x="20437" y="4781"/>
                </a:lnTo>
                <a:lnTo>
                  <a:pt x="20317" y="4602"/>
                </a:lnTo>
                <a:lnTo>
                  <a:pt x="20078" y="4422"/>
                </a:lnTo>
                <a:lnTo>
                  <a:pt x="19780" y="4303"/>
                </a:lnTo>
                <a:lnTo>
                  <a:pt x="19541" y="4243"/>
                </a:lnTo>
                <a:lnTo>
                  <a:pt x="19301" y="4183"/>
                </a:lnTo>
                <a:lnTo>
                  <a:pt x="18823" y="4243"/>
                </a:lnTo>
                <a:lnTo>
                  <a:pt x="18286" y="4363"/>
                </a:lnTo>
                <a:lnTo>
                  <a:pt x="17688" y="4542"/>
                </a:lnTo>
                <a:lnTo>
                  <a:pt x="16553" y="5020"/>
                </a:lnTo>
                <a:lnTo>
                  <a:pt x="15716" y="5438"/>
                </a:lnTo>
                <a:lnTo>
                  <a:pt x="15955" y="4661"/>
                </a:lnTo>
                <a:lnTo>
                  <a:pt x="16194" y="3825"/>
                </a:lnTo>
                <a:lnTo>
                  <a:pt x="16314" y="3048"/>
                </a:lnTo>
                <a:lnTo>
                  <a:pt x="16373" y="2212"/>
                </a:lnTo>
                <a:lnTo>
                  <a:pt x="16493" y="1435"/>
                </a:lnTo>
                <a:lnTo>
                  <a:pt x="16553" y="1016"/>
                </a:lnTo>
                <a:lnTo>
                  <a:pt x="16553" y="658"/>
                </a:lnTo>
                <a:lnTo>
                  <a:pt x="16433" y="299"/>
                </a:lnTo>
                <a:lnTo>
                  <a:pt x="16373" y="180"/>
                </a:lnTo>
                <a:lnTo>
                  <a:pt x="16314" y="120"/>
                </a:lnTo>
                <a:lnTo>
                  <a:pt x="16194" y="60"/>
                </a:lnTo>
                <a:lnTo>
                  <a:pt x="16015"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11"/>
          <p:cNvSpPr/>
          <p:nvPr/>
        </p:nvSpPr>
        <p:spPr>
          <a:xfrm>
            <a:off x="6664726" y="4642200"/>
            <a:ext cx="766865" cy="689932"/>
          </a:xfrm>
          <a:custGeom>
            <a:avLst/>
            <a:gdLst/>
            <a:ahLst/>
            <a:cxnLst/>
            <a:rect l="l" t="t" r="r" b="b"/>
            <a:pathLst>
              <a:path w="35137" h="31612" extrusionOk="0">
                <a:moveTo>
                  <a:pt x="18405" y="3287"/>
                </a:moveTo>
                <a:lnTo>
                  <a:pt x="18166" y="3347"/>
                </a:lnTo>
                <a:lnTo>
                  <a:pt x="18166" y="3407"/>
                </a:lnTo>
                <a:lnTo>
                  <a:pt x="18106" y="3466"/>
                </a:lnTo>
                <a:lnTo>
                  <a:pt x="18225" y="3646"/>
                </a:lnTo>
                <a:lnTo>
                  <a:pt x="18464" y="3944"/>
                </a:lnTo>
                <a:lnTo>
                  <a:pt x="18942" y="4183"/>
                </a:lnTo>
                <a:lnTo>
                  <a:pt x="19241" y="4423"/>
                </a:lnTo>
                <a:lnTo>
                  <a:pt x="19660" y="4781"/>
                </a:lnTo>
                <a:lnTo>
                  <a:pt x="19899" y="4901"/>
                </a:lnTo>
                <a:lnTo>
                  <a:pt x="20138" y="5020"/>
                </a:lnTo>
                <a:lnTo>
                  <a:pt x="20317" y="5020"/>
                </a:lnTo>
                <a:lnTo>
                  <a:pt x="20496" y="4960"/>
                </a:lnTo>
                <a:lnTo>
                  <a:pt x="20556" y="4781"/>
                </a:lnTo>
                <a:lnTo>
                  <a:pt x="20556" y="4542"/>
                </a:lnTo>
                <a:lnTo>
                  <a:pt x="20436" y="4363"/>
                </a:lnTo>
                <a:lnTo>
                  <a:pt x="20257" y="4183"/>
                </a:lnTo>
                <a:lnTo>
                  <a:pt x="19839" y="3825"/>
                </a:lnTo>
                <a:lnTo>
                  <a:pt x="19540" y="3646"/>
                </a:lnTo>
                <a:lnTo>
                  <a:pt x="19062" y="3407"/>
                </a:lnTo>
                <a:lnTo>
                  <a:pt x="18703" y="3347"/>
                </a:lnTo>
                <a:lnTo>
                  <a:pt x="18405" y="3287"/>
                </a:lnTo>
                <a:close/>
                <a:moveTo>
                  <a:pt x="28384" y="5677"/>
                </a:moveTo>
                <a:lnTo>
                  <a:pt x="27009" y="5737"/>
                </a:lnTo>
                <a:lnTo>
                  <a:pt x="26053" y="5857"/>
                </a:lnTo>
                <a:lnTo>
                  <a:pt x="25575" y="5916"/>
                </a:lnTo>
                <a:lnTo>
                  <a:pt x="25277" y="5916"/>
                </a:lnTo>
                <a:lnTo>
                  <a:pt x="26053" y="6155"/>
                </a:lnTo>
                <a:lnTo>
                  <a:pt x="26770" y="6275"/>
                </a:lnTo>
                <a:lnTo>
                  <a:pt x="27547" y="6335"/>
                </a:lnTo>
                <a:lnTo>
                  <a:pt x="29041" y="6335"/>
                </a:lnTo>
                <a:lnTo>
                  <a:pt x="29400" y="6275"/>
                </a:lnTo>
                <a:lnTo>
                  <a:pt x="29579" y="6275"/>
                </a:lnTo>
                <a:lnTo>
                  <a:pt x="29639" y="6215"/>
                </a:lnTo>
                <a:lnTo>
                  <a:pt x="29758" y="6096"/>
                </a:lnTo>
                <a:lnTo>
                  <a:pt x="29878" y="5916"/>
                </a:lnTo>
                <a:lnTo>
                  <a:pt x="29878" y="5857"/>
                </a:lnTo>
                <a:lnTo>
                  <a:pt x="29878" y="5797"/>
                </a:lnTo>
                <a:lnTo>
                  <a:pt x="29818" y="5737"/>
                </a:lnTo>
                <a:lnTo>
                  <a:pt x="29698" y="5737"/>
                </a:lnTo>
                <a:lnTo>
                  <a:pt x="28384" y="5677"/>
                </a:lnTo>
                <a:close/>
                <a:moveTo>
                  <a:pt x="21512" y="4781"/>
                </a:moveTo>
                <a:lnTo>
                  <a:pt x="21213" y="4841"/>
                </a:lnTo>
                <a:lnTo>
                  <a:pt x="20914" y="4960"/>
                </a:lnTo>
                <a:lnTo>
                  <a:pt x="20675" y="5080"/>
                </a:lnTo>
                <a:lnTo>
                  <a:pt x="20496" y="5379"/>
                </a:lnTo>
                <a:lnTo>
                  <a:pt x="20377" y="5558"/>
                </a:lnTo>
                <a:lnTo>
                  <a:pt x="20436" y="5737"/>
                </a:lnTo>
                <a:lnTo>
                  <a:pt x="20556" y="5857"/>
                </a:lnTo>
                <a:lnTo>
                  <a:pt x="20914" y="6036"/>
                </a:lnTo>
                <a:lnTo>
                  <a:pt x="21333" y="6275"/>
                </a:lnTo>
                <a:lnTo>
                  <a:pt x="21631" y="6454"/>
                </a:lnTo>
                <a:lnTo>
                  <a:pt x="21870" y="6753"/>
                </a:lnTo>
                <a:lnTo>
                  <a:pt x="22109" y="6992"/>
                </a:lnTo>
                <a:lnTo>
                  <a:pt x="22408" y="7171"/>
                </a:lnTo>
                <a:lnTo>
                  <a:pt x="22647" y="7291"/>
                </a:lnTo>
                <a:lnTo>
                  <a:pt x="22946" y="7291"/>
                </a:lnTo>
                <a:lnTo>
                  <a:pt x="23305" y="7171"/>
                </a:lnTo>
                <a:lnTo>
                  <a:pt x="23663" y="6872"/>
                </a:lnTo>
                <a:lnTo>
                  <a:pt x="23842" y="6574"/>
                </a:lnTo>
                <a:lnTo>
                  <a:pt x="23962" y="6275"/>
                </a:lnTo>
                <a:lnTo>
                  <a:pt x="24022" y="5976"/>
                </a:lnTo>
                <a:lnTo>
                  <a:pt x="24022" y="5677"/>
                </a:lnTo>
                <a:lnTo>
                  <a:pt x="23902" y="5379"/>
                </a:lnTo>
                <a:lnTo>
                  <a:pt x="23663" y="5199"/>
                </a:lnTo>
                <a:lnTo>
                  <a:pt x="23424" y="5020"/>
                </a:lnTo>
                <a:lnTo>
                  <a:pt x="23066" y="4901"/>
                </a:lnTo>
                <a:lnTo>
                  <a:pt x="22528" y="4841"/>
                </a:lnTo>
                <a:lnTo>
                  <a:pt x="21870" y="4781"/>
                </a:lnTo>
                <a:close/>
                <a:moveTo>
                  <a:pt x="6573" y="7888"/>
                </a:moveTo>
                <a:lnTo>
                  <a:pt x="6334" y="7948"/>
                </a:lnTo>
                <a:lnTo>
                  <a:pt x="6215" y="8068"/>
                </a:lnTo>
                <a:lnTo>
                  <a:pt x="6095" y="8187"/>
                </a:lnTo>
                <a:lnTo>
                  <a:pt x="6035" y="8366"/>
                </a:lnTo>
                <a:lnTo>
                  <a:pt x="6035" y="8546"/>
                </a:lnTo>
                <a:lnTo>
                  <a:pt x="6095" y="8665"/>
                </a:lnTo>
                <a:lnTo>
                  <a:pt x="6215" y="8785"/>
                </a:lnTo>
                <a:lnTo>
                  <a:pt x="6334" y="8844"/>
                </a:lnTo>
                <a:lnTo>
                  <a:pt x="6573" y="8785"/>
                </a:lnTo>
                <a:lnTo>
                  <a:pt x="6693" y="8665"/>
                </a:lnTo>
                <a:lnTo>
                  <a:pt x="6812" y="8546"/>
                </a:lnTo>
                <a:lnTo>
                  <a:pt x="6872" y="8366"/>
                </a:lnTo>
                <a:lnTo>
                  <a:pt x="6872" y="8187"/>
                </a:lnTo>
                <a:lnTo>
                  <a:pt x="6812" y="8068"/>
                </a:lnTo>
                <a:lnTo>
                  <a:pt x="6693" y="7948"/>
                </a:lnTo>
                <a:lnTo>
                  <a:pt x="6573" y="7888"/>
                </a:lnTo>
                <a:close/>
                <a:moveTo>
                  <a:pt x="20974" y="6753"/>
                </a:moveTo>
                <a:lnTo>
                  <a:pt x="20436" y="6992"/>
                </a:lnTo>
                <a:lnTo>
                  <a:pt x="19600" y="7470"/>
                </a:lnTo>
                <a:lnTo>
                  <a:pt x="18584" y="8068"/>
                </a:lnTo>
                <a:lnTo>
                  <a:pt x="17508" y="8785"/>
                </a:lnTo>
                <a:lnTo>
                  <a:pt x="16552" y="9561"/>
                </a:lnTo>
                <a:lnTo>
                  <a:pt x="16134" y="9980"/>
                </a:lnTo>
                <a:lnTo>
                  <a:pt x="15835" y="10338"/>
                </a:lnTo>
                <a:lnTo>
                  <a:pt x="15596" y="10697"/>
                </a:lnTo>
                <a:lnTo>
                  <a:pt x="15477" y="10996"/>
                </a:lnTo>
                <a:lnTo>
                  <a:pt x="15477" y="11294"/>
                </a:lnTo>
                <a:lnTo>
                  <a:pt x="15536" y="11414"/>
                </a:lnTo>
                <a:lnTo>
                  <a:pt x="15596" y="11533"/>
                </a:lnTo>
                <a:lnTo>
                  <a:pt x="15716" y="11474"/>
                </a:lnTo>
                <a:lnTo>
                  <a:pt x="15895" y="11354"/>
                </a:lnTo>
                <a:lnTo>
                  <a:pt x="16492" y="10876"/>
                </a:lnTo>
                <a:lnTo>
                  <a:pt x="18285" y="9263"/>
                </a:lnTo>
                <a:lnTo>
                  <a:pt x="20018" y="7590"/>
                </a:lnTo>
                <a:lnTo>
                  <a:pt x="20675" y="6992"/>
                </a:lnTo>
                <a:lnTo>
                  <a:pt x="20974" y="6753"/>
                </a:lnTo>
                <a:close/>
                <a:moveTo>
                  <a:pt x="6513" y="10816"/>
                </a:moveTo>
                <a:lnTo>
                  <a:pt x="6334" y="10876"/>
                </a:lnTo>
                <a:lnTo>
                  <a:pt x="6155" y="10996"/>
                </a:lnTo>
                <a:lnTo>
                  <a:pt x="6095" y="11175"/>
                </a:lnTo>
                <a:lnTo>
                  <a:pt x="6095" y="11354"/>
                </a:lnTo>
                <a:lnTo>
                  <a:pt x="6155" y="11533"/>
                </a:lnTo>
                <a:lnTo>
                  <a:pt x="6274" y="11653"/>
                </a:lnTo>
                <a:lnTo>
                  <a:pt x="6633" y="11653"/>
                </a:lnTo>
                <a:lnTo>
                  <a:pt x="6812" y="11533"/>
                </a:lnTo>
                <a:lnTo>
                  <a:pt x="6932" y="11414"/>
                </a:lnTo>
                <a:lnTo>
                  <a:pt x="6991" y="11294"/>
                </a:lnTo>
                <a:lnTo>
                  <a:pt x="7051" y="11115"/>
                </a:lnTo>
                <a:lnTo>
                  <a:pt x="6991" y="10996"/>
                </a:lnTo>
                <a:lnTo>
                  <a:pt x="6932" y="10876"/>
                </a:lnTo>
                <a:lnTo>
                  <a:pt x="6752" y="10816"/>
                </a:lnTo>
                <a:close/>
                <a:moveTo>
                  <a:pt x="22588" y="8127"/>
                </a:moveTo>
                <a:lnTo>
                  <a:pt x="22588" y="8904"/>
                </a:lnTo>
                <a:lnTo>
                  <a:pt x="22588" y="10398"/>
                </a:lnTo>
                <a:lnTo>
                  <a:pt x="22647" y="11175"/>
                </a:lnTo>
                <a:lnTo>
                  <a:pt x="22767" y="11832"/>
                </a:lnTo>
                <a:lnTo>
                  <a:pt x="22886" y="12071"/>
                </a:lnTo>
                <a:lnTo>
                  <a:pt x="23006" y="12250"/>
                </a:lnTo>
                <a:lnTo>
                  <a:pt x="23125" y="12370"/>
                </a:lnTo>
                <a:lnTo>
                  <a:pt x="23305" y="12370"/>
                </a:lnTo>
                <a:lnTo>
                  <a:pt x="23484" y="12250"/>
                </a:lnTo>
                <a:lnTo>
                  <a:pt x="23544" y="12071"/>
                </a:lnTo>
                <a:lnTo>
                  <a:pt x="23305" y="11055"/>
                </a:lnTo>
                <a:lnTo>
                  <a:pt x="23006" y="10099"/>
                </a:lnTo>
                <a:lnTo>
                  <a:pt x="22767" y="9083"/>
                </a:lnTo>
                <a:lnTo>
                  <a:pt x="22588" y="8127"/>
                </a:lnTo>
                <a:close/>
                <a:moveTo>
                  <a:pt x="4183" y="12549"/>
                </a:moveTo>
                <a:lnTo>
                  <a:pt x="3944" y="12609"/>
                </a:lnTo>
                <a:lnTo>
                  <a:pt x="3765" y="12728"/>
                </a:lnTo>
                <a:lnTo>
                  <a:pt x="3645" y="12908"/>
                </a:lnTo>
                <a:lnTo>
                  <a:pt x="3526" y="13147"/>
                </a:lnTo>
                <a:lnTo>
                  <a:pt x="3526" y="13386"/>
                </a:lnTo>
                <a:lnTo>
                  <a:pt x="3585" y="13565"/>
                </a:lnTo>
                <a:lnTo>
                  <a:pt x="3705" y="13685"/>
                </a:lnTo>
                <a:lnTo>
                  <a:pt x="3944" y="13744"/>
                </a:lnTo>
                <a:lnTo>
                  <a:pt x="4183" y="13685"/>
                </a:lnTo>
                <a:lnTo>
                  <a:pt x="4362" y="13565"/>
                </a:lnTo>
                <a:lnTo>
                  <a:pt x="4482" y="13386"/>
                </a:lnTo>
                <a:lnTo>
                  <a:pt x="4601" y="13147"/>
                </a:lnTo>
                <a:lnTo>
                  <a:pt x="4601" y="12908"/>
                </a:lnTo>
                <a:lnTo>
                  <a:pt x="4541" y="12728"/>
                </a:lnTo>
                <a:lnTo>
                  <a:pt x="4422" y="12609"/>
                </a:lnTo>
                <a:lnTo>
                  <a:pt x="4183" y="12549"/>
                </a:lnTo>
                <a:close/>
                <a:moveTo>
                  <a:pt x="6752" y="14700"/>
                </a:moveTo>
                <a:lnTo>
                  <a:pt x="6573" y="14760"/>
                </a:lnTo>
                <a:lnTo>
                  <a:pt x="6454" y="14760"/>
                </a:lnTo>
                <a:lnTo>
                  <a:pt x="6334" y="14880"/>
                </a:lnTo>
                <a:lnTo>
                  <a:pt x="6215" y="15059"/>
                </a:lnTo>
                <a:lnTo>
                  <a:pt x="6155" y="15298"/>
                </a:lnTo>
                <a:lnTo>
                  <a:pt x="6215" y="15597"/>
                </a:lnTo>
                <a:lnTo>
                  <a:pt x="6394" y="15776"/>
                </a:lnTo>
                <a:lnTo>
                  <a:pt x="6573" y="15896"/>
                </a:lnTo>
                <a:lnTo>
                  <a:pt x="6693" y="15896"/>
                </a:lnTo>
                <a:lnTo>
                  <a:pt x="6812" y="15836"/>
                </a:lnTo>
                <a:lnTo>
                  <a:pt x="6991" y="15776"/>
                </a:lnTo>
                <a:lnTo>
                  <a:pt x="7111" y="15656"/>
                </a:lnTo>
                <a:lnTo>
                  <a:pt x="7230" y="15477"/>
                </a:lnTo>
                <a:lnTo>
                  <a:pt x="7290" y="15298"/>
                </a:lnTo>
                <a:lnTo>
                  <a:pt x="7290" y="15119"/>
                </a:lnTo>
                <a:lnTo>
                  <a:pt x="7171" y="14999"/>
                </a:lnTo>
                <a:lnTo>
                  <a:pt x="7111" y="14880"/>
                </a:lnTo>
                <a:lnTo>
                  <a:pt x="6932" y="14760"/>
                </a:lnTo>
                <a:lnTo>
                  <a:pt x="6752" y="14700"/>
                </a:lnTo>
                <a:close/>
                <a:moveTo>
                  <a:pt x="3167" y="15597"/>
                </a:moveTo>
                <a:lnTo>
                  <a:pt x="2988" y="15716"/>
                </a:lnTo>
                <a:lnTo>
                  <a:pt x="2809" y="15836"/>
                </a:lnTo>
                <a:lnTo>
                  <a:pt x="2749" y="16135"/>
                </a:lnTo>
                <a:lnTo>
                  <a:pt x="2689" y="16314"/>
                </a:lnTo>
                <a:lnTo>
                  <a:pt x="2749" y="16493"/>
                </a:lnTo>
                <a:lnTo>
                  <a:pt x="2868" y="16553"/>
                </a:lnTo>
                <a:lnTo>
                  <a:pt x="3048" y="16613"/>
                </a:lnTo>
                <a:lnTo>
                  <a:pt x="3227" y="16613"/>
                </a:lnTo>
                <a:lnTo>
                  <a:pt x="3406" y="16553"/>
                </a:lnTo>
                <a:lnTo>
                  <a:pt x="3526" y="16493"/>
                </a:lnTo>
                <a:lnTo>
                  <a:pt x="3645" y="16314"/>
                </a:lnTo>
                <a:lnTo>
                  <a:pt x="3705" y="16015"/>
                </a:lnTo>
                <a:lnTo>
                  <a:pt x="3645" y="15836"/>
                </a:lnTo>
                <a:lnTo>
                  <a:pt x="3526" y="15716"/>
                </a:lnTo>
                <a:lnTo>
                  <a:pt x="3346" y="15597"/>
                </a:lnTo>
                <a:close/>
                <a:moveTo>
                  <a:pt x="8186" y="17688"/>
                </a:moveTo>
                <a:lnTo>
                  <a:pt x="8067" y="17748"/>
                </a:lnTo>
                <a:lnTo>
                  <a:pt x="7947" y="17808"/>
                </a:lnTo>
                <a:lnTo>
                  <a:pt x="7828" y="17987"/>
                </a:lnTo>
                <a:lnTo>
                  <a:pt x="7768" y="18166"/>
                </a:lnTo>
                <a:lnTo>
                  <a:pt x="7708" y="18405"/>
                </a:lnTo>
                <a:lnTo>
                  <a:pt x="7768" y="18584"/>
                </a:lnTo>
                <a:lnTo>
                  <a:pt x="7828" y="18764"/>
                </a:lnTo>
                <a:lnTo>
                  <a:pt x="7947" y="18824"/>
                </a:lnTo>
                <a:lnTo>
                  <a:pt x="8127" y="18824"/>
                </a:lnTo>
                <a:lnTo>
                  <a:pt x="8366" y="18764"/>
                </a:lnTo>
                <a:lnTo>
                  <a:pt x="8545" y="18644"/>
                </a:lnTo>
                <a:lnTo>
                  <a:pt x="8724" y="18525"/>
                </a:lnTo>
                <a:lnTo>
                  <a:pt x="8844" y="18465"/>
                </a:lnTo>
                <a:lnTo>
                  <a:pt x="8904" y="18345"/>
                </a:lnTo>
                <a:lnTo>
                  <a:pt x="8904" y="18286"/>
                </a:lnTo>
                <a:lnTo>
                  <a:pt x="8904" y="18166"/>
                </a:lnTo>
                <a:lnTo>
                  <a:pt x="8844" y="17927"/>
                </a:lnTo>
                <a:lnTo>
                  <a:pt x="8665" y="17808"/>
                </a:lnTo>
                <a:lnTo>
                  <a:pt x="8426" y="17688"/>
                </a:lnTo>
                <a:close/>
                <a:moveTo>
                  <a:pt x="5258" y="18883"/>
                </a:moveTo>
                <a:lnTo>
                  <a:pt x="5079" y="18943"/>
                </a:lnTo>
                <a:lnTo>
                  <a:pt x="4900" y="19063"/>
                </a:lnTo>
                <a:lnTo>
                  <a:pt x="4840" y="19242"/>
                </a:lnTo>
                <a:lnTo>
                  <a:pt x="4840" y="19421"/>
                </a:lnTo>
                <a:lnTo>
                  <a:pt x="4840" y="19600"/>
                </a:lnTo>
                <a:lnTo>
                  <a:pt x="4900" y="19780"/>
                </a:lnTo>
                <a:lnTo>
                  <a:pt x="5019" y="19959"/>
                </a:lnTo>
                <a:lnTo>
                  <a:pt x="5139" y="20019"/>
                </a:lnTo>
                <a:lnTo>
                  <a:pt x="5318" y="19959"/>
                </a:lnTo>
                <a:lnTo>
                  <a:pt x="5497" y="19839"/>
                </a:lnTo>
                <a:lnTo>
                  <a:pt x="5617" y="19660"/>
                </a:lnTo>
                <a:lnTo>
                  <a:pt x="5677" y="19421"/>
                </a:lnTo>
                <a:lnTo>
                  <a:pt x="5677" y="19182"/>
                </a:lnTo>
                <a:lnTo>
                  <a:pt x="5617" y="19003"/>
                </a:lnTo>
                <a:lnTo>
                  <a:pt x="5497" y="18883"/>
                </a:lnTo>
                <a:close/>
                <a:moveTo>
                  <a:pt x="7768" y="21094"/>
                </a:moveTo>
                <a:lnTo>
                  <a:pt x="7589" y="21214"/>
                </a:lnTo>
                <a:lnTo>
                  <a:pt x="7529" y="21393"/>
                </a:lnTo>
                <a:lnTo>
                  <a:pt x="7529" y="21572"/>
                </a:lnTo>
                <a:lnTo>
                  <a:pt x="7529" y="21692"/>
                </a:lnTo>
                <a:lnTo>
                  <a:pt x="7589" y="21871"/>
                </a:lnTo>
                <a:lnTo>
                  <a:pt x="7708" y="21931"/>
                </a:lnTo>
                <a:lnTo>
                  <a:pt x="7828" y="21931"/>
                </a:lnTo>
                <a:lnTo>
                  <a:pt x="8067" y="21752"/>
                </a:lnTo>
                <a:lnTo>
                  <a:pt x="8246" y="21453"/>
                </a:lnTo>
                <a:lnTo>
                  <a:pt x="8306" y="21333"/>
                </a:lnTo>
                <a:lnTo>
                  <a:pt x="8306" y="21214"/>
                </a:lnTo>
                <a:lnTo>
                  <a:pt x="8186" y="21094"/>
                </a:lnTo>
                <a:close/>
                <a:moveTo>
                  <a:pt x="11354" y="21991"/>
                </a:moveTo>
                <a:lnTo>
                  <a:pt x="11114" y="22050"/>
                </a:lnTo>
                <a:lnTo>
                  <a:pt x="10995" y="22110"/>
                </a:lnTo>
                <a:lnTo>
                  <a:pt x="10875" y="22289"/>
                </a:lnTo>
                <a:lnTo>
                  <a:pt x="10816" y="22409"/>
                </a:lnTo>
                <a:lnTo>
                  <a:pt x="10816" y="22588"/>
                </a:lnTo>
                <a:lnTo>
                  <a:pt x="10816" y="22767"/>
                </a:lnTo>
                <a:lnTo>
                  <a:pt x="10935" y="22887"/>
                </a:lnTo>
                <a:lnTo>
                  <a:pt x="11114" y="22947"/>
                </a:lnTo>
                <a:lnTo>
                  <a:pt x="11354" y="22947"/>
                </a:lnTo>
                <a:lnTo>
                  <a:pt x="11473" y="22827"/>
                </a:lnTo>
                <a:lnTo>
                  <a:pt x="11593" y="22708"/>
                </a:lnTo>
                <a:lnTo>
                  <a:pt x="11652" y="22528"/>
                </a:lnTo>
                <a:lnTo>
                  <a:pt x="11652" y="22349"/>
                </a:lnTo>
                <a:lnTo>
                  <a:pt x="11593" y="22170"/>
                </a:lnTo>
                <a:lnTo>
                  <a:pt x="11533" y="22050"/>
                </a:lnTo>
                <a:lnTo>
                  <a:pt x="11354" y="21991"/>
                </a:lnTo>
                <a:close/>
                <a:moveTo>
                  <a:pt x="5079" y="21871"/>
                </a:moveTo>
                <a:lnTo>
                  <a:pt x="4840" y="21931"/>
                </a:lnTo>
                <a:lnTo>
                  <a:pt x="4721" y="21991"/>
                </a:lnTo>
                <a:lnTo>
                  <a:pt x="4601" y="22170"/>
                </a:lnTo>
                <a:lnTo>
                  <a:pt x="4482" y="22349"/>
                </a:lnTo>
                <a:lnTo>
                  <a:pt x="4482" y="22528"/>
                </a:lnTo>
                <a:lnTo>
                  <a:pt x="4482" y="22708"/>
                </a:lnTo>
                <a:lnTo>
                  <a:pt x="4601" y="22827"/>
                </a:lnTo>
                <a:lnTo>
                  <a:pt x="4661" y="22947"/>
                </a:lnTo>
                <a:lnTo>
                  <a:pt x="4840" y="23006"/>
                </a:lnTo>
                <a:lnTo>
                  <a:pt x="4960" y="23066"/>
                </a:lnTo>
                <a:lnTo>
                  <a:pt x="5079" y="23066"/>
                </a:lnTo>
                <a:lnTo>
                  <a:pt x="5199" y="23006"/>
                </a:lnTo>
                <a:lnTo>
                  <a:pt x="5378" y="22827"/>
                </a:lnTo>
                <a:lnTo>
                  <a:pt x="5497" y="22588"/>
                </a:lnTo>
                <a:lnTo>
                  <a:pt x="5557" y="22349"/>
                </a:lnTo>
                <a:lnTo>
                  <a:pt x="5497" y="22110"/>
                </a:lnTo>
                <a:lnTo>
                  <a:pt x="5318" y="21931"/>
                </a:lnTo>
                <a:lnTo>
                  <a:pt x="5199" y="21871"/>
                </a:lnTo>
                <a:close/>
                <a:moveTo>
                  <a:pt x="7171" y="24919"/>
                </a:moveTo>
                <a:lnTo>
                  <a:pt x="6932" y="25038"/>
                </a:lnTo>
                <a:lnTo>
                  <a:pt x="6812" y="25217"/>
                </a:lnTo>
                <a:lnTo>
                  <a:pt x="6752" y="25397"/>
                </a:lnTo>
                <a:lnTo>
                  <a:pt x="6752" y="25636"/>
                </a:lnTo>
                <a:lnTo>
                  <a:pt x="6812" y="25815"/>
                </a:lnTo>
                <a:lnTo>
                  <a:pt x="6932" y="25934"/>
                </a:lnTo>
                <a:lnTo>
                  <a:pt x="7111" y="25994"/>
                </a:lnTo>
                <a:lnTo>
                  <a:pt x="7350" y="25934"/>
                </a:lnTo>
                <a:lnTo>
                  <a:pt x="7469" y="25815"/>
                </a:lnTo>
                <a:lnTo>
                  <a:pt x="7529" y="25695"/>
                </a:lnTo>
                <a:lnTo>
                  <a:pt x="7589" y="25516"/>
                </a:lnTo>
                <a:lnTo>
                  <a:pt x="7589" y="25337"/>
                </a:lnTo>
                <a:lnTo>
                  <a:pt x="7529" y="25158"/>
                </a:lnTo>
                <a:lnTo>
                  <a:pt x="7469" y="25038"/>
                </a:lnTo>
                <a:lnTo>
                  <a:pt x="7350" y="24978"/>
                </a:lnTo>
                <a:lnTo>
                  <a:pt x="7171" y="24919"/>
                </a:lnTo>
                <a:close/>
                <a:moveTo>
                  <a:pt x="13684" y="25158"/>
                </a:moveTo>
                <a:lnTo>
                  <a:pt x="13445" y="25337"/>
                </a:lnTo>
                <a:lnTo>
                  <a:pt x="13266" y="25636"/>
                </a:lnTo>
                <a:lnTo>
                  <a:pt x="13206" y="25755"/>
                </a:lnTo>
                <a:lnTo>
                  <a:pt x="13266" y="25875"/>
                </a:lnTo>
                <a:lnTo>
                  <a:pt x="13325" y="25994"/>
                </a:lnTo>
                <a:lnTo>
                  <a:pt x="13564" y="25994"/>
                </a:lnTo>
                <a:lnTo>
                  <a:pt x="13744" y="25934"/>
                </a:lnTo>
                <a:lnTo>
                  <a:pt x="13863" y="25875"/>
                </a:lnTo>
                <a:lnTo>
                  <a:pt x="13983" y="25695"/>
                </a:lnTo>
                <a:lnTo>
                  <a:pt x="13983" y="25516"/>
                </a:lnTo>
                <a:lnTo>
                  <a:pt x="13983" y="25397"/>
                </a:lnTo>
                <a:lnTo>
                  <a:pt x="13923" y="25217"/>
                </a:lnTo>
                <a:lnTo>
                  <a:pt x="13803" y="25158"/>
                </a:lnTo>
                <a:close/>
                <a:moveTo>
                  <a:pt x="11114" y="25815"/>
                </a:moveTo>
                <a:lnTo>
                  <a:pt x="10875" y="25875"/>
                </a:lnTo>
                <a:lnTo>
                  <a:pt x="10756" y="25994"/>
                </a:lnTo>
                <a:lnTo>
                  <a:pt x="10636" y="26114"/>
                </a:lnTo>
                <a:lnTo>
                  <a:pt x="10577" y="26293"/>
                </a:lnTo>
                <a:lnTo>
                  <a:pt x="10577" y="26472"/>
                </a:lnTo>
                <a:lnTo>
                  <a:pt x="10577" y="26592"/>
                </a:lnTo>
                <a:lnTo>
                  <a:pt x="10696" y="26711"/>
                </a:lnTo>
                <a:lnTo>
                  <a:pt x="10875" y="26771"/>
                </a:lnTo>
                <a:lnTo>
                  <a:pt x="11114" y="26711"/>
                </a:lnTo>
                <a:lnTo>
                  <a:pt x="11234" y="26592"/>
                </a:lnTo>
                <a:lnTo>
                  <a:pt x="11354" y="26472"/>
                </a:lnTo>
                <a:lnTo>
                  <a:pt x="11413" y="26293"/>
                </a:lnTo>
                <a:lnTo>
                  <a:pt x="11413" y="26114"/>
                </a:lnTo>
                <a:lnTo>
                  <a:pt x="11413" y="25994"/>
                </a:lnTo>
                <a:lnTo>
                  <a:pt x="11294" y="25875"/>
                </a:lnTo>
                <a:lnTo>
                  <a:pt x="11114" y="25815"/>
                </a:lnTo>
                <a:close/>
                <a:moveTo>
                  <a:pt x="23364" y="26173"/>
                </a:moveTo>
                <a:lnTo>
                  <a:pt x="23245" y="26233"/>
                </a:lnTo>
                <a:lnTo>
                  <a:pt x="23125" y="26293"/>
                </a:lnTo>
                <a:lnTo>
                  <a:pt x="23066" y="26472"/>
                </a:lnTo>
                <a:lnTo>
                  <a:pt x="23066" y="26592"/>
                </a:lnTo>
                <a:lnTo>
                  <a:pt x="23066" y="26771"/>
                </a:lnTo>
                <a:lnTo>
                  <a:pt x="23185" y="26950"/>
                </a:lnTo>
                <a:lnTo>
                  <a:pt x="23364" y="27010"/>
                </a:lnTo>
                <a:lnTo>
                  <a:pt x="23484" y="27010"/>
                </a:lnTo>
                <a:lnTo>
                  <a:pt x="23663" y="26890"/>
                </a:lnTo>
                <a:lnTo>
                  <a:pt x="23723" y="26771"/>
                </a:lnTo>
                <a:lnTo>
                  <a:pt x="23842" y="26651"/>
                </a:lnTo>
                <a:lnTo>
                  <a:pt x="23842" y="26472"/>
                </a:lnTo>
                <a:lnTo>
                  <a:pt x="23783" y="26353"/>
                </a:lnTo>
                <a:lnTo>
                  <a:pt x="23663" y="26233"/>
                </a:lnTo>
                <a:lnTo>
                  <a:pt x="23484" y="26173"/>
                </a:lnTo>
                <a:close/>
                <a:moveTo>
                  <a:pt x="20795" y="26173"/>
                </a:moveTo>
                <a:lnTo>
                  <a:pt x="20675" y="26233"/>
                </a:lnTo>
                <a:lnTo>
                  <a:pt x="20556" y="26353"/>
                </a:lnTo>
                <a:lnTo>
                  <a:pt x="20436" y="26532"/>
                </a:lnTo>
                <a:lnTo>
                  <a:pt x="20377" y="26711"/>
                </a:lnTo>
                <a:lnTo>
                  <a:pt x="20436" y="26890"/>
                </a:lnTo>
                <a:lnTo>
                  <a:pt x="20496" y="27070"/>
                </a:lnTo>
                <a:lnTo>
                  <a:pt x="20616" y="27189"/>
                </a:lnTo>
                <a:lnTo>
                  <a:pt x="20914" y="27189"/>
                </a:lnTo>
                <a:lnTo>
                  <a:pt x="21034" y="27070"/>
                </a:lnTo>
                <a:lnTo>
                  <a:pt x="21094" y="26890"/>
                </a:lnTo>
                <a:lnTo>
                  <a:pt x="21153" y="26711"/>
                </a:lnTo>
                <a:lnTo>
                  <a:pt x="21153" y="26532"/>
                </a:lnTo>
                <a:lnTo>
                  <a:pt x="21034" y="26353"/>
                </a:lnTo>
                <a:lnTo>
                  <a:pt x="20914" y="26233"/>
                </a:lnTo>
                <a:lnTo>
                  <a:pt x="20795" y="26173"/>
                </a:lnTo>
                <a:close/>
                <a:moveTo>
                  <a:pt x="17329" y="27189"/>
                </a:moveTo>
                <a:lnTo>
                  <a:pt x="17090" y="27249"/>
                </a:lnTo>
                <a:lnTo>
                  <a:pt x="16971" y="27369"/>
                </a:lnTo>
                <a:lnTo>
                  <a:pt x="16851" y="27488"/>
                </a:lnTo>
                <a:lnTo>
                  <a:pt x="16731" y="27667"/>
                </a:lnTo>
                <a:lnTo>
                  <a:pt x="16731" y="27847"/>
                </a:lnTo>
                <a:lnTo>
                  <a:pt x="16791" y="28026"/>
                </a:lnTo>
                <a:lnTo>
                  <a:pt x="16911" y="28145"/>
                </a:lnTo>
                <a:lnTo>
                  <a:pt x="17090" y="28265"/>
                </a:lnTo>
                <a:lnTo>
                  <a:pt x="17329" y="28205"/>
                </a:lnTo>
                <a:lnTo>
                  <a:pt x="17508" y="28145"/>
                </a:lnTo>
                <a:lnTo>
                  <a:pt x="17628" y="27966"/>
                </a:lnTo>
                <a:lnTo>
                  <a:pt x="17688" y="27787"/>
                </a:lnTo>
                <a:lnTo>
                  <a:pt x="17688" y="27548"/>
                </a:lnTo>
                <a:lnTo>
                  <a:pt x="17628" y="27369"/>
                </a:lnTo>
                <a:lnTo>
                  <a:pt x="17508" y="27249"/>
                </a:lnTo>
                <a:lnTo>
                  <a:pt x="17329" y="27189"/>
                </a:lnTo>
                <a:close/>
                <a:moveTo>
                  <a:pt x="13624" y="27309"/>
                </a:moveTo>
                <a:lnTo>
                  <a:pt x="13445" y="27369"/>
                </a:lnTo>
                <a:lnTo>
                  <a:pt x="13325" y="27488"/>
                </a:lnTo>
                <a:lnTo>
                  <a:pt x="13266" y="27667"/>
                </a:lnTo>
                <a:lnTo>
                  <a:pt x="13206" y="27847"/>
                </a:lnTo>
                <a:lnTo>
                  <a:pt x="13206" y="28026"/>
                </a:lnTo>
                <a:lnTo>
                  <a:pt x="13266" y="28205"/>
                </a:lnTo>
                <a:lnTo>
                  <a:pt x="13385" y="28265"/>
                </a:lnTo>
                <a:lnTo>
                  <a:pt x="13505" y="28325"/>
                </a:lnTo>
                <a:lnTo>
                  <a:pt x="13744" y="28325"/>
                </a:lnTo>
                <a:lnTo>
                  <a:pt x="13863" y="28145"/>
                </a:lnTo>
                <a:lnTo>
                  <a:pt x="13983" y="28026"/>
                </a:lnTo>
                <a:lnTo>
                  <a:pt x="14043" y="27787"/>
                </a:lnTo>
                <a:lnTo>
                  <a:pt x="14043" y="27608"/>
                </a:lnTo>
                <a:lnTo>
                  <a:pt x="13923" y="27428"/>
                </a:lnTo>
                <a:lnTo>
                  <a:pt x="13803" y="27309"/>
                </a:lnTo>
                <a:close/>
                <a:moveTo>
                  <a:pt x="9202" y="27369"/>
                </a:moveTo>
                <a:lnTo>
                  <a:pt x="8963" y="27428"/>
                </a:lnTo>
                <a:lnTo>
                  <a:pt x="8784" y="27548"/>
                </a:lnTo>
                <a:lnTo>
                  <a:pt x="8605" y="27727"/>
                </a:lnTo>
                <a:lnTo>
                  <a:pt x="8545" y="27966"/>
                </a:lnTo>
                <a:lnTo>
                  <a:pt x="8545" y="28205"/>
                </a:lnTo>
                <a:lnTo>
                  <a:pt x="8605" y="28384"/>
                </a:lnTo>
                <a:lnTo>
                  <a:pt x="8724" y="28504"/>
                </a:lnTo>
                <a:lnTo>
                  <a:pt x="8963" y="28564"/>
                </a:lnTo>
                <a:lnTo>
                  <a:pt x="9202" y="28504"/>
                </a:lnTo>
                <a:lnTo>
                  <a:pt x="9382" y="28384"/>
                </a:lnTo>
                <a:lnTo>
                  <a:pt x="9561" y="28205"/>
                </a:lnTo>
                <a:lnTo>
                  <a:pt x="9621" y="27966"/>
                </a:lnTo>
                <a:lnTo>
                  <a:pt x="9621" y="27727"/>
                </a:lnTo>
                <a:lnTo>
                  <a:pt x="9561" y="27548"/>
                </a:lnTo>
                <a:lnTo>
                  <a:pt x="9441" y="27428"/>
                </a:lnTo>
                <a:lnTo>
                  <a:pt x="9202" y="27369"/>
                </a:lnTo>
                <a:close/>
                <a:moveTo>
                  <a:pt x="18763" y="28504"/>
                </a:moveTo>
                <a:lnTo>
                  <a:pt x="18644" y="28623"/>
                </a:lnTo>
                <a:lnTo>
                  <a:pt x="18524" y="28743"/>
                </a:lnTo>
                <a:lnTo>
                  <a:pt x="18464" y="28922"/>
                </a:lnTo>
                <a:lnTo>
                  <a:pt x="18464" y="29101"/>
                </a:lnTo>
                <a:lnTo>
                  <a:pt x="18524" y="29221"/>
                </a:lnTo>
                <a:lnTo>
                  <a:pt x="18644" y="29340"/>
                </a:lnTo>
                <a:lnTo>
                  <a:pt x="19002" y="29340"/>
                </a:lnTo>
                <a:lnTo>
                  <a:pt x="19122" y="29221"/>
                </a:lnTo>
                <a:lnTo>
                  <a:pt x="19241" y="29101"/>
                </a:lnTo>
                <a:lnTo>
                  <a:pt x="19301" y="28922"/>
                </a:lnTo>
                <a:lnTo>
                  <a:pt x="19301" y="28743"/>
                </a:lnTo>
                <a:lnTo>
                  <a:pt x="19241" y="28623"/>
                </a:lnTo>
                <a:lnTo>
                  <a:pt x="19122" y="28504"/>
                </a:lnTo>
                <a:close/>
                <a:moveTo>
                  <a:pt x="20556" y="1196"/>
                </a:moveTo>
                <a:lnTo>
                  <a:pt x="21153" y="1255"/>
                </a:lnTo>
                <a:lnTo>
                  <a:pt x="22289" y="1375"/>
                </a:lnTo>
                <a:lnTo>
                  <a:pt x="23424" y="1614"/>
                </a:lnTo>
                <a:lnTo>
                  <a:pt x="24500" y="1973"/>
                </a:lnTo>
                <a:lnTo>
                  <a:pt x="23603" y="2929"/>
                </a:lnTo>
                <a:lnTo>
                  <a:pt x="23066" y="3526"/>
                </a:lnTo>
                <a:lnTo>
                  <a:pt x="22886" y="3765"/>
                </a:lnTo>
                <a:lnTo>
                  <a:pt x="22886" y="3885"/>
                </a:lnTo>
                <a:lnTo>
                  <a:pt x="23006" y="3885"/>
                </a:lnTo>
                <a:lnTo>
                  <a:pt x="23125" y="3765"/>
                </a:lnTo>
                <a:lnTo>
                  <a:pt x="23603" y="3407"/>
                </a:lnTo>
                <a:lnTo>
                  <a:pt x="24380" y="2809"/>
                </a:lnTo>
                <a:lnTo>
                  <a:pt x="24918" y="2510"/>
                </a:lnTo>
                <a:lnTo>
                  <a:pt x="25157" y="2391"/>
                </a:lnTo>
                <a:lnTo>
                  <a:pt x="25336" y="2391"/>
                </a:lnTo>
                <a:lnTo>
                  <a:pt x="25516" y="2451"/>
                </a:lnTo>
                <a:lnTo>
                  <a:pt x="25755" y="2510"/>
                </a:lnTo>
                <a:lnTo>
                  <a:pt x="26352" y="2869"/>
                </a:lnTo>
                <a:lnTo>
                  <a:pt x="27368" y="3407"/>
                </a:lnTo>
                <a:lnTo>
                  <a:pt x="28324" y="4064"/>
                </a:lnTo>
                <a:lnTo>
                  <a:pt x="29280" y="4721"/>
                </a:lnTo>
                <a:lnTo>
                  <a:pt x="30176" y="5438"/>
                </a:lnTo>
                <a:lnTo>
                  <a:pt x="30953" y="6155"/>
                </a:lnTo>
                <a:lnTo>
                  <a:pt x="31670" y="6932"/>
                </a:lnTo>
                <a:lnTo>
                  <a:pt x="32268" y="7769"/>
                </a:lnTo>
                <a:lnTo>
                  <a:pt x="32806" y="8665"/>
                </a:lnTo>
                <a:lnTo>
                  <a:pt x="33224" y="9561"/>
                </a:lnTo>
                <a:lnTo>
                  <a:pt x="33582" y="10518"/>
                </a:lnTo>
                <a:lnTo>
                  <a:pt x="33822" y="11533"/>
                </a:lnTo>
                <a:lnTo>
                  <a:pt x="33881" y="12609"/>
                </a:lnTo>
                <a:lnTo>
                  <a:pt x="33941" y="13804"/>
                </a:lnTo>
                <a:lnTo>
                  <a:pt x="33822" y="14939"/>
                </a:lnTo>
                <a:lnTo>
                  <a:pt x="33642" y="16075"/>
                </a:lnTo>
                <a:lnTo>
                  <a:pt x="33343" y="17210"/>
                </a:lnTo>
                <a:lnTo>
                  <a:pt x="32985" y="18345"/>
                </a:lnTo>
                <a:lnTo>
                  <a:pt x="32567" y="19421"/>
                </a:lnTo>
                <a:lnTo>
                  <a:pt x="32029" y="20497"/>
                </a:lnTo>
                <a:lnTo>
                  <a:pt x="31491" y="21572"/>
                </a:lnTo>
                <a:lnTo>
                  <a:pt x="30834" y="22528"/>
                </a:lnTo>
                <a:lnTo>
                  <a:pt x="30117" y="23484"/>
                </a:lnTo>
                <a:lnTo>
                  <a:pt x="29340" y="24440"/>
                </a:lnTo>
                <a:lnTo>
                  <a:pt x="28563" y="25277"/>
                </a:lnTo>
                <a:lnTo>
                  <a:pt x="27726" y="26114"/>
                </a:lnTo>
                <a:lnTo>
                  <a:pt x="26830" y="26831"/>
                </a:lnTo>
                <a:lnTo>
                  <a:pt x="25874" y="27548"/>
                </a:lnTo>
                <a:lnTo>
                  <a:pt x="24918" y="28145"/>
                </a:lnTo>
                <a:lnTo>
                  <a:pt x="23783" y="28803"/>
                </a:lnTo>
                <a:lnTo>
                  <a:pt x="22588" y="29281"/>
                </a:lnTo>
                <a:lnTo>
                  <a:pt x="21392" y="29699"/>
                </a:lnTo>
                <a:lnTo>
                  <a:pt x="20197" y="30057"/>
                </a:lnTo>
                <a:lnTo>
                  <a:pt x="18942" y="30297"/>
                </a:lnTo>
                <a:lnTo>
                  <a:pt x="17688" y="30416"/>
                </a:lnTo>
                <a:lnTo>
                  <a:pt x="16373" y="30476"/>
                </a:lnTo>
                <a:lnTo>
                  <a:pt x="15118" y="30416"/>
                </a:lnTo>
                <a:lnTo>
                  <a:pt x="15357" y="30416"/>
                </a:lnTo>
                <a:lnTo>
                  <a:pt x="15477" y="30297"/>
                </a:lnTo>
                <a:lnTo>
                  <a:pt x="15656" y="30057"/>
                </a:lnTo>
                <a:lnTo>
                  <a:pt x="15775" y="29699"/>
                </a:lnTo>
                <a:lnTo>
                  <a:pt x="15835" y="29520"/>
                </a:lnTo>
                <a:lnTo>
                  <a:pt x="15775" y="29340"/>
                </a:lnTo>
                <a:lnTo>
                  <a:pt x="15716" y="29221"/>
                </a:lnTo>
                <a:lnTo>
                  <a:pt x="15656" y="29101"/>
                </a:lnTo>
                <a:lnTo>
                  <a:pt x="15297" y="29101"/>
                </a:lnTo>
                <a:lnTo>
                  <a:pt x="15058" y="29161"/>
                </a:lnTo>
                <a:lnTo>
                  <a:pt x="14879" y="29400"/>
                </a:lnTo>
                <a:lnTo>
                  <a:pt x="14760" y="29639"/>
                </a:lnTo>
                <a:lnTo>
                  <a:pt x="14760" y="29818"/>
                </a:lnTo>
                <a:lnTo>
                  <a:pt x="14879" y="30117"/>
                </a:lnTo>
                <a:lnTo>
                  <a:pt x="14999" y="30297"/>
                </a:lnTo>
                <a:lnTo>
                  <a:pt x="15054" y="30407"/>
                </a:lnTo>
                <a:lnTo>
                  <a:pt x="15054" y="30407"/>
                </a:lnTo>
                <a:lnTo>
                  <a:pt x="13863" y="30237"/>
                </a:lnTo>
                <a:lnTo>
                  <a:pt x="12608" y="29998"/>
                </a:lnTo>
                <a:lnTo>
                  <a:pt x="11413" y="29699"/>
                </a:lnTo>
                <a:lnTo>
                  <a:pt x="10218" y="29221"/>
                </a:lnTo>
                <a:lnTo>
                  <a:pt x="9023" y="28683"/>
                </a:lnTo>
                <a:lnTo>
                  <a:pt x="7947" y="28086"/>
                </a:lnTo>
                <a:lnTo>
                  <a:pt x="6872" y="27369"/>
                </a:lnTo>
                <a:lnTo>
                  <a:pt x="5856" y="26592"/>
                </a:lnTo>
                <a:lnTo>
                  <a:pt x="5019" y="25815"/>
                </a:lnTo>
                <a:lnTo>
                  <a:pt x="4243" y="24978"/>
                </a:lnTo>
                <a:lnTo>
                  <a:pt x="3526" y="24022"/>
                </a:lnTo>
                <a:lnTo>
                  <a:pt x="2928" y="23066"/>
                </a:lnTo>
                <a:lnTo>
                  <a:pt x="2330" y="22050"/>
                </a:lnTo>
                <a:lnTo>
                  <a:pt x="1852" y="20915"/>
                </a:lnTo>
                <a:lnTo>
                  <a:pt x="1494" y="19839"/>
                </a:lnTo>
                <a:lnTo>
                  <a:pt x="1613" y="19720"/>
                </a:lnTo>
                <a:lnTo>
                  <a:pt x="1733" y="19600"/>
                </a:lnTo>
                <a:lnTo>
                  <a:pt x="1793" y="19481"/>
                </a:lnTo>
                <a:lnTo>
                  <a:pt x="1852" y="19302"/>
                </a:lnTo>
                <a:lnTo>
                  <a:pt x="1733" y="19063"/>
                </a:lnTo>
                <a:lnTo>
                  <a:pt x="1554" y="18824"/>
                </a:lnTo>
                <a:lnTo>
                  <a:pt x="1315" y="18525"/>
                </a:lnTo>
                <a:lnTo>
                  <a:pt x="1135" y="18226"/>
                </a:lnTo>
                <a:lnTo>
                  <a:pt x="1076" y="17927"/>
                </a:lnTo>
                <a:lnTo>
                  <a:pt x="1016" y="17628"/>
                </a:lnTo>
                <a:lnTo>
                  <a:pt x="1016" y="16971"/>
                </a:lnTo>
                <a:lnTo>
                  <a:pt x="1076" y="15656"/>
                </a:lnTo>
                <a:lnTo>
                  <a:pt x="1135" y="14999"/>
                </a:lnTo>
                <a:lnTo>
                  <a:pt x="1255" y="14342"/>
                </a:lnTo>
                <a:lnTo>
                  <a:pt x="1434" y="13744"/>
                </a:lnTo>
                <a:lnTo>
                  <a:pt x="1613" y="13087"/>
                </a:lnTo>
                <a:lnTo>
                  <a:pt x="2091" y="11892"/>
                </a:lnTo>
                <a:lnTo>
                  <a:pt x="2689" y="10697"/>
                </a:lnTo>
                <a:lnTo>
                  <a:pt x="2868" y="10876"/>
                </a:lnTo>
                <a:lnTo>
                  <a:pt x="3048" y="10876"/>
                </a:lnTo>
                <a:lnTo>
                  <a:pt x="3227" y="10816"/>
                </a:lnTo>
                <a:lnTo>
                  <a:pt x="3346" y="10637"/>
                </a:lnTo>
                <a:lnTo>
                  <a:pt x="3406" y="10458"/>
                </a:lnTo>
                <a:lnTo>
                  <a:pt x="3406" y="10279"/>
                </a:lnTo>
                <a:lnTo>
                  <a:pt x="3287" y="10099"/>
                </a:lnTo>
                <a:lnTo>
                  <a:pt x="3107" y="9980"/>
                </a:lnTo>
                <a:lnTo>
                  <a:pt x="3884" y="8844"/>
                </a:lnTo>
                <a:lnTo>
                  <a:pt x="4780" y="7709"/>
                </a:lnTo>
                <a:lnTo>
                  <a:pt x="5677" y="6633"/>
                </a:lnTo>
                <a:lnTo>
                  <a:pt x="6752" y="5618"/>
                </a:lnTo>
                <a:lnTo>
                  <a:pt x="7828" y="4721"/>
                </a:lnTo>
                <a:lnTo>
                  <a:pt x="8963" y="3885"/>
                </a:lnTo>
                <a:lnTo>
                  <a:pt x="10158" y="3108"/>
                </a:lnTo>
                <a:lnTo>
                  <a:pt x="11473" y="2510"/>
                </a:lnTo>
                <a:lnTo>
                  <a:pt x="12668" y="1973"/>
                </a:lnTo>
                <a:lnTo>
                  <a:pt x="13983" y="1614"/>
                </a:lnTo>
                <a:lnTo>
                  <a:pt x="14640" y="1435"/>
                </a:lnTo>
                <a:lnTo>
                  <a:pt x="15297" y="1375"/>
                </a:lnTo>
                <a:lnTo>
                  <a:pt x="15955" y="1315"/>
                </a:lnTo>
                <a:lnTo>
                  <a:pt x="16612" y="1255"/>
                </a:lnTo>
                <a:lnTo>
                  <a:pt x="17688" y="1435"/>
                </a:lnTo>
                <a:lnTo>
                  <a:pt x="19480" y="1853"/>
                </a:lnTo>
                <a:lnTo>
                  <a:pt x="21094" y="2271"/>
                </a:lnTo>
                <a:lnTo>
                  <a:pt x="21631" y="2451"/>
                </a:lnTo>
                <a:lnTo>
                  <a:pt x="21751" y="2510"/>
                </a:lnTo>
                <a:lnTo>
                  <a:pt x="21751" y="2570"/>
                </a:lnTo>
                <a:lnTo>
                  <a:pt x="21811" y="2451"/>
                </a:lnTo>
                <a:lnTo>
                  <a:pt x="21751" y="2391"/>
                </a:lnTo>
                <a:lnTo>
                  <a:pt x="21631" y="2212"/>
                </a:lnTo>
                <a:lnTo>
                  <a:pt x="21392" y="1973"/>
                </a:lnTo>
                <a:lnTo>
                  <a:pt x="21034" y="1793"/>
                </a:lnTo>
                <a:lnTo>
                  <a:pt x="20377" y="1435"/>
                </a:lnTo>
                <a:lnTo>
                  <a:pt x="19958" y="1255"/>
                </a:lnTo>
                <a:lnTo>
                  <a:pt x="20556" y="1196"/>
                </a:lnTo>
                <a:close/>
                <a:moveTo>
                  <a:pt x="20974" y="1"/>
                </a:moveTo>
                <a:lnTo>
                  <a:pt x="20377" y="60"/>
                </a:lnTo>
                <a:lnTo>
                  <a:pt x="19779" y="180"/>
                </a:lnTo>
                <a:lnTo>
                  <a:pt x="18644" y="359"/>
                </a:lnTo>
                <a:lnTo>
                  <a:pt x="17568" y="479"/>
                </a:lnTo>
                <a:lnTo>
                  <a:pt x="16373" y="538"/>
                </a:lnTo>
                <a:lnTo>
                  <a:pt x="15178" y="538"/>
                </a:lnTo>
                <a:lnTo>
                  <a:pt x="14580" y="598"/>
                </a:lnTo>
                <a:lnTo>
                  <a:pt x="13983" y="658"/>
                </a:lnTo>
                <a:lnTo>
                  <a:pt x="13385" y="777"/>
                </a:lnTo>
                <a:lnTo>
                  <a:pt x="12728" y="957"/>
                </a:lnTo>
                <a:lnTo>
                  <a:pt x="11473" y="1435"/>
                </a:lnTo>
                <a:lnTo>
                  <a:pt x="10218" y="2032"/>
                </a:lnTo>
                <a:lnTo>
                  <a:pt x="9023" y="2690"/>
                </a:lnTo>
                <a:lnTo>
                  <a:pt x="7888" y="3466"/>
                </a:lnTo>
                <a:lnTo>
                  <a:pt x="6872" y="4303"/>
                </a:lnTo>
                <a:lnTo>
                  <a:pt x="5856" y="5140"/>
                </a:lnTo>
                <a:lnTo>
                  <a:pt x="4900" y="6096"/>
                </a:lnTo>
                <a:lnTo>
                  <a:pt x="4004" y="7052"/>
                </a:lnTo>
                <a:lnTo>
                  <a:pt x="3167" y="8127"/>
                </a:lnTo>
                <a:lnTo>
                  <a:pt x="2390" y="9203"/>
                </a:lnTo>
                <a:lnTo>
                  <a:pt x="1733" y="10338"/>
                </a:lnTo>
                <a:lnTo>
                  <a:pt x="1135" y="11533"/>
                </a:lnTo>
                <a:lnTo>
                  <a:pt x="657" y="12788"/>
                </a:lnTo>
                <a:lnTo>
                  <a:pt x="299" y="14043"/>
                </a:lnTo>
                <a:lnTo>
                  <a:pt x="60" y="15298"/>
                </a:lnTo>
                <a:lnTo>
                  <a:pt x="0" y="16613"/>
                </a:lnTo>
                <a:lnTo>
                  <a:pt x="60" y="17867"/>
                </a:lnTo>
                <a:lnTo>
                  <a:pt x="239" y="19063"/>
                </a:lnTo>
                <a:lnTo>
                  <a:pt x="478" y="20317"/>
                </a:lnTo>
                <a:lnTo>
                  <a:pt x="896" y="21512"/>
                </a:lnTo>
                <a:lnTo>
                  <a:pt x="1374" y="22648"/>
                </a:lnTo>
                <a:lnTo>
                  <a:pt x="2032" y="23723"/>
                </a:lnTo>
                <a:lnTo>
                  <a:pt x="2689" y="24799"/>
                </a:lnTo>
                <a:lnTo>
                  <a:pt x="3466" y="25815"/>
                </a:lnTo>
                <a:lnTo>
                  <a:pt x="4362" y="26771"/>
                </a:lnTo>
                <a:lnTo>
                  <a:pt x="5318" y="27608"/>
                </a:lnTo>
                <a:lnTo>
                  <a:pt x="6334" y="28444"/>
                </a:lnTo>
                <a:lnTo>
                  <a:pt x="7469" y="29161"/>
                </a:lnTo>
                <a:lnTo>
                  <a:pt x="8545" y="29759"/>
                </a:lnTo>
                <a:lnTo>
                  <a:pt x="9680" y="30297"/>
                </a:lnTo>
                <a:lnTo>
                  <a:pt x="10875" y="30715"/>
                </a:lnTo>
                <a:lnTo>
                  <a:pt x="12071" y="31073"/>
                </a:lnTo>
                <a:lnTo>
                  <a:pt x="13266" y="31312"/>
                </a:lnTo>
                <a:lnTo>
                  <a:pt x="14521" y="31492"/>
                </a:lnTo>
                <a:lnTo>
                  <a:pt x="15716" y="31611"/>
                </a:lnTo>
                <a:lnTo>
                  <a:pt x="16971" y="31611"/>
                </a:lnTo>
                <a:lnTo>
                  <a:pt x="18225" y="31492"/>
                </a:lnTo>
                <a:lnTo>
                  <a:pt x="19420" y="31372"/>
                </a:lnTo>
                <a:lnTo>
                  <a:pt x="20616" y="31073"/>
                </a:lnTo>
                <a:lnTo>
                  <a:pt x="21811" y="30775"/>
                </a:lnTo>
                <a:lnTo>
                  <a:pt x="23006" y="30356"/>
                </a:lnTo>
                <a:lnTo>
                  <a:pt x="24141" y="29818"/>
                </a:lnTo>
                <a:lnTo>
                  <a:pt x="25277" y="29221"/>
                </a:lnTo>
                <a:lnTo>
                  <a:pt x="26352" y="28564"/>
                </a:lnTo>
                <a:lnTo>
                  <a:pt x="27428" y="27787"/>
                </a:lnTo>
                <a:lnTo>
                  <a:pt x="28444" y="26890"/>
                </a:lnTo>
                <a:lnTo>
                  <a:pt x="29459" y="25875"/>
                </a:lnTo>
                <a:lnTo>
                  <a:pt x="30415" y="24799"/>
                </a:lnTo>
                <a:lnTo>
                  <a:pt x="31372" y="23664"/>
                </a:lnTo>
                <a:lnTo>
                  <a:pt x="32148" y="22469"/>
                </a:lnTo>
                <a:lnTo>
                  <a:pt x="32925" y="21154"/>
                </a:lnTo>
                <a:lnTo>
                  <a:pt x="33582" y="19899"/>
                </a:lnTo>
                <a:lnTo>
                  <a:pt x="34120" y="18525"/>
                </a:lnTo>
                <a:lnTo>
                  <a:pt x="34598" y="17150"/>
                </a:lnTo>
                <a:lnTo>
                  <a:pt x="34897" y="15776"/>
                </a:lnTo>
                <a:lnTo>
                  <a:pt x="35076" y="14342"/>
                </a:lnTo>
                <a:lnTo>
                  <a:pt x="35136" y="13625"/>
                </a:lnTo>
                <a:lnTo>
                  <a:pt x="35136" y="12967"/>
                </a:lnTo>
                <a:lnTo>
                  <a:pt x="35136" y="12250"/>
                </a:lnTo>
                <a:lnTo>
                  <a:pt x="35076" y="11533"/>
                </a:lnTo>
                <a:lnTo>
                  <a:pt x="34957" y="10876"/>
                </a:lnTo>
                <a:lnTo>
                  <a:pt x="34778" y="10159"/>
                </a:lnTo>
                <a:lnTo>
                  <a:pt x="34598" y="9502"/>
                </a:lnTo>
                <a:lnTo>
                  <a:pt x="34359" y="8785"/>
                </a:lnTo>
                <a:lnTo>
                  <a:pt x="34061" y="8247"/>
                </a:lnTo>
                <a:lnTo>
                  <a:pt x="33822" y="7649"/>
                </a:lnTo>
                <a:lnTo>
                  <a:pt x="33463" y="7111"/>
                </a:lnTo>
                <a:lnTo>
                  <a:pt x="33104" y="6574"/>
                </a:lnTo>
                <a:lnTo>
                  <a:pt x="32268" y="5618"/>
                </a:lnTo>
                <a:lnTo>
                  <a:pt x="31312" y="4721"/>
                </a:lnTo>
                <a:lnTo>
                  <a:pt x="30296" y="3885"/>
                </a:lnTo>
                <a:lnTo>
                  <a:pt x="29220" y="3108"/>
                </a:lnTo>
                <a:lnTo>
                  <a:pt x="28145" y="2391"/>
                </a:lnTo>
                <a:lnTo>
                  <a:pt x="27069" y="1793"/>
                </a:lnTo>
                <a:lnTo>
                  <a:pt x="25934" y="1196"/>
                </a:lnTo>
                <a:lnTo>
                  <a:pt x="24739" y="718"/>
                </a:lnTo>
                <a:lnTo>
                  <a:pt x="23484" y="359"/>
                </a:lnTo>
                <a:lnTo>
                  <a:pt x="22827" y="180"/>
                </a:lnTo>
                <a:lnTo>
                  <a:pt x="22229" y="60"/>
                </a:lnTo>
                <a:lnTo>
                  <a:pt x="21572"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293" name="Google Shape;293;p11"/>
          <p:cNvSpPr/>
          <p:nvPr/>
        </p:nvSpPr>
        <p:spPr>
          <a:xfrm rot="1151678">
            <a:off x="8450738" y="3960294"/>
            <a:ext cx="326039" cy="573820"/>
          </a:xfrm>
          <a:custGeom>
            <a:avLst/>
            <a:gdLst/>
            <a:ahLst/>
            <a:cxnLst/>
            <a:rect l="l" t="t" r="r" b="b"/>
            <a:pathLst>
              <a:path w="14940" h="26294" extrusionOk="0">
                <a:moveTo>
                  <a:pt x="4483" y="14880"/>
                </a:moveTo>
                <a:lnTo>
                  <a:pt x="5140" y="14940"/>
                </a:lnTo>
                <a:lnTo>
                  <a:pt x="5498" y="14999"/>
                </a:lnTo>
                <a:lnTo>
                  <a:pt x="5797" y="15059"/>
                </a:lnTo>
                <a:lnTo>
                  <a:pt x="6454" y="15358"/>
                </a:lnTo>
                <a:lnTo>
                  <a:pt x="7052" y="15657"/>
                </a:lnTo>
                <a:lnTo>
                  <a:pt x="7650" y="15896"/>
                </a:lnTo>
                <a:lnTo>
                  <a:pt x="8128" y="16015"/>
                </a:lnTo>
                <a:lnTo>
                  <a:pt x="8665" y="16015"/>
                </a:lnTo>
                <a:lnTo>
                  <a:pt x="8785" y="15896"/>
                </a:lnTo>
                <a:lnTo>
                  <a:pt x="8964" y="15716"/>
                </a:lnTo>
                <a:lnTo>
                  <a:pt x="9084" y="15537"/>
                </a:lnTo>
                <a:lnTo>
                  <a:pt x="9263" y="15418"/>
                </a:lnTo>
                <a:lnTo>
                  <a:pt x="9861" y="15298"/>
                </a:lnTo>
                <a:lnTo>
                  <a:pt x="10458" y="15298"/>
                </a:lnTo>
                <a:lnTo>
                  <a:pt x="11115" y="15358"/>
                </a:lnTo>
                <a:lnTo>
                  <a:pt x="11773" y="15597"/>
                </a:lnTo>
                <a:lnTo>
                  <a:pt x="12370" y="15836"/>
                </a:lnTo>
                <a:lnTo>
                  <a:pt x="12908" y="16194"/>
                </a:lnTo>
                <a:lnTo>
                  <a:pt x="13326" y="16613"/>
                </a:lnTo>
                <a:lnTo>
                  <a:pt x="13685" y="17091"/>
                </a:lnTo>
                <a:lnTo>
                  <a:pt x="13924" y="17629"/>
                </a:lnTo>
                <a:lnTo>
                  <a:pt x="14043" y="18166"/>
                </a:lnTo>
                <a:lnTo>
                  <a:pt x="14103" y="18764"/>
                </a:lnTo>
                <a:lnTo>
                  <a:pt x="14043" y="19361"/>
                </a:lnTo>
                <a:lnTo>
                  <a:pt x="13924" y="19899"/>
                </a:lnTo>
                <a:lnTo>
                  <a:pt x="13745" y="20497"/>
                </a:lnTo>
                <a:lnTo>
                  <a:pt x="13506" y="21035"/>
                </a:lnTo>
                <a:lnTo>
                  <a:pt x="13267" y="21513"/>
                </a:lnTo>
                <a:lnTo>
                  <a:pt x="12968" y="22050"/>
                </a:lnTo>
                <a:lnTo>
                  <a:pt x="12609" y="22588"/>
                </a:lnTo>
                <a:lnTo>
                  <a:pt x="12251" y="23007"/>
                </a:lnTo>
                <a:lnTo>
                  <a:pt x="11832" y="23425"/>
                </a:lnTo>
                <a:lnTo>
                  <a:pt x="11414" y="23843"/>
                </a:lnTo>
                <a:lnTo>
                  <a:pt x="10936" y="24202"/>
                </a:lnTo>
                <a:lnTo>
                  <a:pt x="10458" y="24441"/>
                </a:lnTo>
                <a:lnTo>
                  <a:pt x="9920" y="24739"/>
                </a:lnTo>
                <a:lnTo>
                  <a:pt x="9383" y="24919"/>
                </a:lnTo>
                <a:lnTo>
                  <a:pt x="8845" y="25098"/>
                </a:lnTo>
                <a:lnTo>
                  <a:pt x="8307" y="25158"/>
                </a:lnTo>
                <a:lnTo>
                  <a:pt x="7709" y="25217"/>
                </a:lnTo>
                <a:lnTo>
                  <a:pt x="7112" y="25217"/>
                </a:lnTo>
                <a:lnTo>
                  <a:pt x="6574" y="25158"/>
                </a:lnTo>
                <a:lnTo>
                  <a:pt x="5976" y="25038"/>
                </a:lnTo>
                <a:lnTo>
                  <a:pt x="5379" y="24919"/>
                </a:lnTo>
                <a:lnTo>
                  <a:pt x="4781" y="24680"/>
                </a:lnTo>
                <a:lnTo>
                  <a:pt x="4244" y="24381"/>
                </a:lnTo>
                <a:lnTo>
                  <a:pt x="3706" y="24082"/>
                </a:lnTo>
                <a:lnTo>
                  <a:pt x="3168" y="23724"/>
                </a:lnTo>
                <a:lnTo>
                  <a:pt x="2750" y="23365"/>
                </a:lnTo>
                <a:lnTo>
                  <a:pt x="2272" y="22947"/>
                </a:lnTo>
                <a:lnTo>
                  <a:pt x="1913" y="22469"/>
                </a:lnTo>
                <a:lnTo>
                  <a:pt x="1555" y="21991"/>
                </a:lnTo>
                <a:lnTo>
                  <a:pt x="1256" y="21513"/>
                </a:lnTo>
                <a:lnTo>
                  <a:pt x="1017" y="20975"/>
                </a:lnTo>
                <a:lnTo>
                  <a:pt x="897" y="20377"/>
                </a:lnTo>
                <a:lnTo>
                  <a:pt x="778" y="19839"/>
                </a:lnTo>
                <a:lnTo>
                  <a:pt x="778" y="19242"/>
                </a:lnTo>
                <a:lnTo>
                  <a:pt x="778" y="18644"/>
                </a:lnTo>
                <a:lnTo>
                  <a:pt x="957" y="17987"/>
                </a:lnTo>
                <a:lnTo>
                  <a:pt x="1136" y="17390"/>
                </a:lnTo>
                <a:lnTo>
                  <a:pt x="1435" y="16792"/>
                </a:lnTo>
                <a:lnTo>
                  <a:pt x="1794" y="16314"/>
                </a:lnTo>
                <a:lnTo>
                  <a:pt x="2272" y="15836"/>
                </a:lnTo>
                <a:lnTo>
                  <a:pt x="2750" y="15477"/>
                </a:lnTo>
                <a:lnTo>
                  <a:pt x="3287" y="15179"/>
                </a:lnTo>
                <a:lnTo>
                  <a:pt x="3885" y="14999"/>
                </a:lnTo>
                <a:lnTo>
                  <a:pt x="4483" y="14880"/>
                </a:lnTo>
                <a:close/>
                <a:moveTo>
                  <a:pt x="12848" y="1"/>
                </a:moveTo>
                <a:lnTo>
                  <a:pt x="12789" y="61"/>
                </a:lnTo>
                <a:lnTo>
                  <a:pt x="12609" y="180"/>
                </a:lnTo>
                <a:lnTo>
                  <a:pt x="12370" y="479"/>
                </a:lnTo>
                <a:lnTo>
                  <a:pt x="12131" y="837"/>
                </a:lnTo>
                <a:lnTo>
                  <a:pt x="11534" y="1793"/>
                </a:lnTo>
                <a:lnTo>
                  <a:pt x="10936" y="2989"/>
                </a:lnTo>
                <a:lnTo>
                  <a:pt x="9801" y="5379"/>
                </a:lnTo>
                <a:lnTo>
                  <a:pt x="9203" y="6753"/>
                </a:lnTo>
                <a:lnTo>
                  <a:pt x="8546" y="8785"/>
                </a:lnTo>
                <a:lnTo>
                  <a:pt x="8307" y="9801"/>
                </a:lnTo>
                <a:lnTo>
                  <a:pt x="8008" y="10816"/>
                </a:lnTo>
                <a:lnTo>
                  <a:pt x="7829" y="11892"/>
                </a:lnTo>
                <a:lnTo>
                  <a:pt x="7709" y="12908"/>
                </a:lnTo>
                <a:lnTo>
                  <a:pt x="7590" y="13983"/>
                </a:lnTo>
                <a:lnTo>
                  <a:pt x="7650" y="15059"/>
                </a:lnTo>
                <a:lnTo>
                  <a:pt x="7650" y="15059"/>
                </a:lnTo>
                <a:lnTo>
                  <a:pt x="6933" y="14641"/>
                </a:lnTo>
                <a:lnTo>
                  <a:pt x="6215" y="14342"/>
                </a:lnTo>
                <a:lnTo>
                  <a:pt x="5498" y="14163"/>
                </a:lnTo>
                <a:lnTo>
                  <a:pt x="4841" y="14103"/>
                </a:lnTo>
                <a:lnTo>
                  <a:pt x="4124" y="14163"/>
                </a:lnTo>
                <a:lnTo>
                  <a:pt x="3526" y="14282"/>
                </a:lnTo>
                <a:lnTo>
                  <a:pt x="2869" y="14521"/>
                </a:lnTo>
                <a:lnTo>
                  <a:pt x="2331" y="14820"/>
                </a:lnTo>
                <a:lnTo>
                  <a:pt x="1794" y="15238"/>
                </a:lnTo>
                <a:lnTo>
                  <a:pt x="1316" y="15716"/>
                </a:lnTo>
                <a:lnTo>
                  <a:pt x="897" y="16254"/>
                </a:lnTo>
                <a:lnTo>
                  <a:pt x="539" y="16852"/>
                </a:lnTo>
                <a:lnTo>
                  <a:pt x="300" y="17509"/>
                </a:lnTo>
                <a:lnTo>
                  <a:pt x="61" y="18226"/>
                </a:lnTo>
                <a:lnTo>
                  <a:pt x="1" y="19003"/>
                </a:lnTo>
                <a:lnTo>
                  <a:pt x="1" y="19780"/>
                </a:lnTo>
                <a:lnTo>
                  <a:pt x="120" y="20557"/>
                </a:lnTo>
                <a:lnTo>
                  <a:pt x="300" y="21214"/>
                </a:lnTo>
                <a:lnTo>
                  <a:pt x="539" y="21931"/>
                </a:lnTo>
                <a:lnTo>
                  <a:pt x="897" y="22528"/>
                </a:lnTo>
                <a:lnTo>
                  <a:pt x="1256" y="23126"/>
                </a:lnTo>
                <a:lnTo>
                  <a:pt x="1734" y="23724"/>
                </a:lnTo>
                <a:lnTo>
                  <a:pt x="2272" y="24202"/>
                </a:lnTo>
                <a:lnTo>
                  <a:pt x="2809" y="24680"/>
                </a:lnTo>
                <a:lnTo>
                  <a:pt x="3407" y="25098"/>
                </a:lnTo>
                <a:lnTo>
                  <a:pt x="4064" y="25456"/>
                </a:lnTo>
                <a:lnTo>
                  <a:pt x="4722" y="25755"/>
                </a:lnTo>
                <a:lnTo>
                  <a:pt x="5439" y="25994"/>
                </a:lnTo>
                <a:lnTo>
                  <a:pt x="6156" y="26174"/>
                </a:lnTo>
                <a:lnTo>
                  <a:pt x="6873" y="26293"/>
                </a:lnTo>
                <a:lnTo>
                  <a:pt x="8307" y="26293"/>
                </a:lnTo>
                <a:lnTo>
                  <a:pt x="8964" y="26174"/>
                </a:lnTo>
                <a:lnTo>
                  <a:pt x="9622" y="25994"/>
                </a:lnTo>
                <a:lnTo>
                  <a:pt x="10279" y="25696"/>
                </a:lnTo>
                <a:lnTo>
                  <a:pt x="10876" y="25397"/>
                </a:lnTo>
                <a:lnTo>
                  <a:pt x="11474" y="24978"/>
                </a:lnTo>
                <a:lnTo>
                  <a:pt x="12012" y="24560"/>
                </a:lnTo>
                <a:lnTo>
                  <a:pt x="12550" y="24082"/>
                </a:lnTo>
                <a:lnTo>
                  <a:pt x="13028" y="23544"/>
                </a:lnTo>
                <a:lnTo>
                  <a:pt x="13446" y="23007"/>
                </a:lnTo>
                <a:lnTo>
                  <a:pt x="13864" y="22409"/>
                </a:lnTo>
                <a:lnTo>
                  <a:pt x="14163" y="21752"/>
                </a:lnTo>
                <a:lnTo>
                  <a:pt x="14462" y="21094"/>
                </a:lnTo>
                <a:lnTo>
                  <a:pt x="14641" y="20437"/>
                </a:lnTo>
                <a:lnTo>
                  <a:pt x="14820" y="19780"/>
                </a:lnTo>
                <a:lnTo>
                  <a:pt x="14940" y="19063"/>
                </a:lnTo>
                <a:lnTo>
                  <a:pt x="14940" y="18405"/>
                </a:lnTo>
                <a:lnTo>
                  <a:pt x="14880" y="17808"/>
                </a:lnTo>
                <a:lnTo>
                  <a:pt x="14760" y="17270"/>
                </a:lnTo>
                <a:lnTo>
                  <a:pt x="14521" y="16792"/>
                </a:lnTo>
                <a:lnTo>
                  <a:pt x="14282" y="16314"/>
                </a:lnTo>
                <a:lnTo>
                  <a:pt x="13924" y="15836"/>
                </a:lnTo>
                <a:lnTo>
                  <a:pt x="13506" y="15477"/>
                </a:lnTo>
                <a:lnTo>
                  <a:pt x="13087" y="15119"/>
                </a:lnTo>
                <a:lnTo>
                  <a:pt x="12609" y="14820"/>
                </a:lnTo>
                <a:lnTo>
                  <a:pt x="12131" y="14581"/>
                </a:lnTo>
                <a:lnTo>
                  <a:pt x="11593" y="14402"/>
                </a:lnTo>
                <a:lnTo>
                  <a:pt x="11056" y="14282"/>
                </a:lnTo>
                <a:lnTo>
                  <a:pt x="10518" y="14223"/>
                </a:lnTo>
                <a:lnTo>
                  <a:pt x="9980" y="14223"/>
                </a:lnTo>
                <a:lnTo>
                  <a:pt x="9442" y="14342"/>
                </a:lnTo>
                <a:lnTo>
                  <a:pt x="8904" y="14462"/>
                </a:lnTo>
                <a:lnTo>
                  <a:pt x="8367" y="14701"/>
                </a:lnTo>
                <a:lnTo>
                  <a:pt x="8367" y="14701"/>
                </a:lnTo>
                <a:lnTo>
                  <a:pt x="8606" y="12669"/>
                </a:lnTo>
                <a:lnTo>
                  <a:pt x="8904" y="10637"/>
                </a:lnTo>
                <a:lnTo>
                  <a:pt x="9084" y="9621"/>
                </a:lnTo>
                <a:lnTo>
                  <a:pt x="9323" y="8606"/>
                </a:lnTo>
                <a:lnTo>
                  <a:pt x="9562" y="7590"/>
                </a:lnTo>
                <a:lnTo>
                  <a:pt x="9861" y="6634"/>
                </a:lnTo>
                <a:lnTo>
                  <a:pt x="10458" y="5319"/>
                </a:lnTo>
                <a:lnTo>
                  <a:pt x="11534" y="3108"/>
                </a:lnTo>
                <a:lnTo>
                  <a:pt x="12968" y="61"/>
                </a:lnTo>
                <a:lnTo>
                  <a:pt x="12848"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294" name="Google Shape;294;p11"/>
          <p:cNvSpPr/>
          <p:nvPr/>
        </p:nvSpPr>
        <p:spPr>
          <a:xfrm rot="4358289">
            <a:off x="3897685" y="4812891"/>
            <a:ext cx="473413" cy="555582"/>
          </a:xfrm>
          <a:custGeom>
            <a:avLst/>
            <a:gdLst/>
            <a:ahLst/>
            <a:cxnLst/>
            <a:rect l="l" t="t" r="r" b="b"/>
            <a:pathLst>
              <a:path w="21692" h="25457" extrusionOk="0">
                <a:moveTo>
                  <a:pt x="11952" y="1"/>
                </a:moveTo>
                <a:lnTo>
                  <a:pt x="11772" y="61"/>
                </a:lnTo>
                <a:lnTo>
                  <a:pt x="11533" y="180"/>
                </a:lnTo>
                <a:lnTo>
                  <a:pt x="11055" y="539"/>
                </a:lnTo>
                <a:lnTo>
                  <a:pt x="10577" y="957"/>
                </a:lnTo>
                <a:lnTo>
                  <a:pt x="10040" y="1495"/>
                </a:lnTo>
                <a:lnTo>
                  <a:pt x="8904" y="2809"/>
                </a:lnTo>
                <a:lnTo>
                  <a:pt x="8366" y="3467"/>
                </a:lnTo>
                <a:lnTo>
                  <a:pt x="7829" y="4184"/>
                </a:lnTo>
                <a:lnTo>
                  <a:pt x="7410" y="4901"/>
                </a:lnTo>
                <a:lnTo>
                  <a:pt x="6992" y="5678"/>
                </a:lnTo>
                <a:lnTo>
                  <a:pt x="6693" y="6454"/>
                </a:lnTo>
                <a:lnTo>
                  <a:pt x="6514" y="7351"/>
                </a:lnTo>
                <a:lnTo>
                  <a:pt x="6514" y="7829"/>
                </a:lnTo>
                <a:lnTo>
                  <a:pt x="6574" y="8606"/>
                </a:lnTo>
                <a:lnTo>
                  <a:pt x="6633" y="8964"/>
                </a:lnTo>
                <a:lnTo>
                  <a:pt x="6813" y="9263"/>
                </a:lnTo>
                <a:lnTo>
                  <a:pt x="6872" y="9382"/>
                </a:lnTo>
                <a:lnTo>
                  <a:pt x="6992" y="9502"/>
                </a:lnTo>
                <a:lnTo>
                  <a:pt x="7231" y="9502"/>
                </a:lnTo>
                <a:lnTo>
                  <a:pt x="7351" y="9024"/>
                </a:lnTo>
                <a:lnTo>
                  <a:pt x="7530" y="7829"/>
                </a:lnTo>
                <a:lnTo>
                  <a:pt x="7769" y="6634"/>
                </a:lnTo>
                <a:lnTo>
                  <a:pt x="7829" y="6156"/>
                </a:lnTo>
                <a:lnTo>
                  <a:pt x="7948" y="5857"/>
                </a:lnTo>
                <a:lnTo>
                  <a:pt x="8426" y="5020"/>
                </a:lnTo>
                <a:lnTo>
                  <a:pt x="9024" y="4184"/>
                </a:lnTo>
                <a:lnTo>
                  <a:pt x="9681" y="3407"/>
                </a:lnTo>
                <a:lnTo>
                  <a:pt x="10338" y="2690"/>
                </a:lnTo>
                <a:lnTo>
                  <a:pt x="10936" y="2033"/>
                </a:lnTo>
                <a:lnTo>
                  <a:pt x="11175" y="1734"/>
                </a:lnTo>
                <a:lnTo>
                  <a:pt x="11474" y="1555"/>
                </a:lnTo>
                <a:lnTo>
                  <a:pt x="11772" y="1435"/>
                </a:lnTo>
                <a:lnTo>
                  <a:pt x="11892" y="1435"/>
                </a:lnTo>
                <a:lnTo>
                  <a:pt x="12071" y="1495"/>
                </a:lnTo>
                <a:lnTo>
                  <a:pt x="12191" y="1555"/>
                </a:lnTo>
                <a:lnTo>
                  <a:pt x="12370" y="1674"/>
                </a:lnTo>
                <a:lnTo>
                  <a:pt x="12609" y="2092"/>
                </a:lnTo>
                <a:lnTo>
                  <a:pt x="12848" y="2570"/>
                </a:lnTo>
                <a:lnTo>
                  <a:pt x="13027" y="3048"/>
                </a:lnTo>
                <a:lnTo>
                  <a:pt x="13326" y="4124"/>
                </a:lnTo>
                <a:lnTo>
                  <a:pt x="13505" y="5200"/>
                </a:lnTo>
                <a:lnTo>
                  <a:pt x="13685" y="6215"/>
                </a:lnTo>
                <a:lnTo>
                  <a:pt x="13804" y="7231"/>
                </a:lnTo>
                <a:lnTo>
                  <a:pt x="13924" y="8307"/>
                </a:lnTo>
                <a:lnTo>
                  <a:pt x="13983" y="8845"/>
                </a:lnTo>
                <a:lnTo>
                  <a:pt x="13983" y="9143"/>
                </a:lnTo>
                <a:lnTo>
                  <a:pt x="13983" y="9382"/>
                </a:lnTo>
                <a:lnTo>
                  <a:pt x="13983" y="9442"/>
                </a:lnTo>
                <a:lnTo>
                  <a:pt x="14103" y="9502"/>
                </a:lnTo>
                <a:lnTo>
                  <a:pt x="14402" y="9741"/>
                </a:lnTo>
                <a:lnTo>
                  <a:pt x="14760" y="9861"/>
                </a:lnTo>
                <a:lnTo>
                  <a:pt x="14939" y="9920"/>
                </a:lnTo>
                <a:lnTo>
                  <a:pt x="15358" y="9741"/>
                </a:lnTo>
                <a:lnTo>
                  <a:pt x="15836" y="9562"/>
                </a:lnTo>
                <a:lnTo>
                  <a:pt x="16911" y="9203"/>
                </a:lnTo>
                <a:lnTo>
                  <a:pt x="17987" y="8845"/>
                </a:lnTo>
                <a:lnTo>
                  <a:pt x="18704" y="8665"/>
                </a:lnTo>
                <a:lnTo>
                  <a:pt x="19481" y="8486"/>
                </a:lnTo>
                <a:lnTo>
                  <a:pt x="20138" y="8486"/>
                </a:lnTo>
                <a:lnTo>
                  <a:pt x="20437" y="8665"/>
                </a:lnTo>
                <a:lnTo>
                  <a:pt x="20676" y="8964"/>
                </a:lnTo>
                <a:lnTo>
                  <a:pt x="20736" y="9143"/>
                </a:lnTo>
                <a:lnTo>
                  <a:pt x="20795" y="9323"/>
                </a:lnTo>
                <a:lnTo>
                  <a:pt x="20855" y="9861"/>
                </a:lnTo>
                <a:lnTo>
                  <a:pt x="20855" y="10458"/>
                </a:lnTo>
                <a:lnTo>
                  <a:pt x="20736" y="11115"/>
                </a:lnTo>
                <a:lnTo>
                  <a:pt x="20497" y="12370"/>
                </a:lnTo>
                <a:lnTo>
                  <a:pt x="20198" y="13326"/>
                </a:lnTo>
                <a:lnTo>
                  <a:pt x="19959" y="13864"/>
                </a:lnTo>
                <a:lnTo>
                  <a:pt x="19720" y="14402"/>
                </a:lnTo>
                <a:lnTo>
                  <a:pt x="19421" y="14880"/>
                </a:lnTo>
                <a:lnTo>
                  <a:pt x="19063" y="15298"/>
                </a:lnTo>
                <a:lnTo>
                  <a:pt x="18704" y="15717"/>
                </a:lnTo>
                <a:lnTo>
                  <a:pt x="18286" y="16075"/>
                </a:lnTo>
                <a:lnTo>
                  <a:pt x="17867" y="16434"/>
                </a:lnTo>
                <a:lnTo>
                  <a:pt x="17449" y="16732"/>
                </a:lnTo>
                <a:lnTo>
                  <a:pt x="16433" y="17270"/>
                </a:lnTo>
                <a:lnTo>
                  <a:pt x="15417" y="17688"/>
                </a:lnTo>
                <a:lnTo>
                  <a:pt x="14282" y="17987"/>
                </a:lnTo>
                <a:lnTo>
                  <a:pt x="13207" y="18286"/>
                </a:lnTo>
                <a:lnTo>
                  <a:pt x="11952" y="18525"/>
                </a:lnTo>
                <a:lnTo>
                  <a:pt x="10697" y="18645"/>
                </a:lnTo>
                <a:lnTo>
                  <a:pt x="10159" y="18704"/>
                </a:lnTo>
                <a:lnTo>
                  <a:pt x="9621" y="18704"/>
                </a:lnTo>
                <a:lnTo>
                  <a:pt x="9083" y="18585"/>
                </a:lnTo>
                <a:lnTo>
                  <a:pt x="8964" y="18525"/>
                </a:lnTo>
                <a:lnTo>
                  <a:pt x="8904" y="18465"/>
                </a:lnTo>
                <a:lnTo>
                  <a:pt x="8844" y="18346"/>
                </a:lnTo>
                <a:lnTo>
                  <a:pt x="8844" y="18167"/>
                </a:lnTo>
                <a:lnTo>
                  <a:pt x="8904" y="17629"/>
                </a:lnTo>
                <a:lnTo>
                  <a:pt x="9024" y="15896"/>
                </a:lnTo>
                <a:lnTo>
                  <a:pt x="9263" y="14223"/>
                </a:lnTo>
                <a:lnTo>
                  <a:pt x="9741" y="14342"/>
                </a:lnTo>
                <a:lnTo>
                  <a:pt x="10279" y="14402"/>
                </a:lnTo>
                <a:lnTo>
                  <a:pt x="10757" y="14462"/>
                </a:lnTo>
                <a:lnTo>
                  <a:pt x="11294" y="14462"/>
                </a:lnTo>
                <a:lnTo>
                  <a:pt x="11832" y="14402"/>
                </a:lnTo>
                <a:lnTo>
                  <a:pt x="12370" y="14342"/>
                </a:lnTo>
                <a:lnTo>
                  <a:pt x="12968" y="14223"/>
                </a:lnTo>
                <a:lnTo>
                  <a:pt x="13505" y="14043"/>
                </a:lnTo>
                <a:lnTo>
                  <a:pt x="13983" y="13864"/>
                </a:lnTo>
                <a:lnTo>
                  <a:pt x="14521" y="13685"/>
                </a:lnTo>
                <a:lnTo>
                  <a:pt x="14999" y="13386"/>
                </a:lnTo>
                <a:lnTo>
                  <a:pt x="15477" y="13147"/>
                </a:lnTo>
                <a:lnTo>
                  <a:pt x="15896" y="12789"/>
                </a:lnTo>
                <a:lnTo>
                  <a:pt x="16254" y="12490"/>
                </a:lnTo>
                <a:lnTo>
                  <a:pt x="16613" y="12071"/>
                </a:lnTo>
                <a:lnTo>
                  <a:pt x="16911" y="11713"/>
                </a:lnTo>
                <a:lnTo>
                  <a:pt x="17091" y="11414"/>
                </a:lnTo>
                <a:lnTo>
                  <a:pt x="17270" y="11056"/>
                </a:lnTo>
                <a:lnTo>
                  <a:pt x="17270" y="10876"/>
                </a:lnTo>
                <a:lnTo>
                  <a:pt x="17270" y="10757"/>
                </a:lnTo>
                <a:lnTo>
                  <a:pt x="17270" y="10578"/>
                </a:lnTo>
                <a:lnTo>
                  <a:pt x="17091" y="10458"/>
                </a:lnTo>
                <a:lnTo>
                  <a:pt x="16971" y="10458"/>
                </a:lnTo>
                <a:lnTo>
                  <a:pt x="16732" y="10578"/>
                </a:lnTo>
                <a:lnTo>
                  <a:pt x="16135" y="10996"/>
                </a:lnTo>
                <a:lnTo>
                  <a:pt x="15178" y="11832"/>
                </a:lnTo>
                <a:lnTo>
                  <a:pt x="14521" y="12251"/>
                </a:lnTo>
                <a:lnTo>
                  <a:pt x="13804" y="12669"/>
                </a:lnTo>
                <a:lnTo>
                  <a:pt x="13147" y="12968"/>
                </a:lnTo>
                <a:lnTo>
                  <a:pt x="12430" y="13207"/>
                </a:lnTo>
                <a:lnTo>
                  <a:pt x="11713" y="13386"/>
                </a:lnTo>
                <a:lnTo>
                  <a:pt x="10936" y="13506"/>
                </a:lnTo>
                <a:lnTo>
                  <a:pt x="9382" y="13685"/>
                </a:lnTo>
                <a:lnTo>
                  <a:pt x="9382" y="13685"/>
                </a:lnTo>
                <a:lnTo>
                  <a:pt x="9980" y="11115"/>
                </a:lnTo>
                <a:lnTo>
                  <a:pt x="10159" y="10279"/>
                </a:lnTo>
                <a:lnTo>
                  <a:pt x="10279" y="9562"/>
                </a:lnTo>
                <a:lnTo>
                  <a:pt x="10279" y="9024"/>
                </a:lnTo>
                <a:lnTo>
                  <a:pt x="10219" y="8845"/>
                </a:lnTo>
                <a:lnTo>
                  <a:pt x="10159" y="8785"/>
                </a:lnTo>
                <a:lnTo>
                  <a:pt x="9980" y="8785"/>
                </a:lnTo>
                <a:lnTo>
                  <a:pt x="9800" y="8964"/>
                </a:lnTo>
                <a:lnTo>
                  <a:pt x="9621" y="9263"/>
                </a:lnTo>
                <a:lnTo>
                  <a:pt x="9502" y="9622"/>
                </a:lnTo>
                <a:lnTo>
                  <a:pt x="9203" y="10578"/>
                </a:lnTo>
                <a:lnTo>
                  <a:pt x="8904" y="11773"/>
                </a:lnTo>
                <a:lnTo>
                  <a:pt x="8426" y="14103"/>
                </a:lnTo>
                <a:lnTo>
                  <a:pt x="8247" y="15418"/>
                </a:lnTo>
                <a:lnTo>
                  <a:pt x="7530" y="15059"/>
                </a:lnTo>
                <a:lnTo>
                  <a:pt x="6813" y="14641"/>
                </a:lnTo>
                <a:lnTo>
                  <a:pt x="6155" y="14163"/>
                </a:lnTo>
                <a:lnTo>
                  <a:pt x="5558" y="13565"/>
                </a:lnTo>
                <a:lnTo>
                  <a:pt x="4721" y="12430"/>
                </a:lnTo>
                <a:lnTo>
                  <a:pt x="4243" y="11773"/>
                </a:lnTo>
                <a:lnTo>
                  <a:pt x="4004" y="11593"/>
                </a:lnTo>
                <a:lnTo>
                  <a:pt x="3944" y="11534"/>
                </a:lnTo>
                <a:lnTo>
                  <a:pt x="3885" y="11534"/>
                </a:lnTo>
                <a:lnTo>
                  <a:pt x="3765" y="11653"/>
                </a:lnTo>
                <a:lnTo>
                  <a:pt x="3765" y="11832"/>
                </a:lnTo>
                <a:lnTo>
                  <a:pt x="3765" y="12071"/>
                </a:lnTo>
                <a:lnTo>
                  <a:pt x="3825" y="12310"/>
                </a:lnTo>
                <a:lnTo>
                  <a:pt x="4124" y="12848"/>
                </a:lnTo>
                <a:lnTo>
                  <a:pt x="4482" y="13386"/>
                </a:lnTo>
                <a:lnTo>
                  <a:pt x="4960" y="13984"/>
                </a:lnTo>
                <a:lnTo>
                  <a:pt x="5379" y="14462"/>
                </a:lnTo>
                <a:lnTo>
                  <a:pt x="5976" y="14999"/>
                </a:lnTo>
                <a:lnTo>
                  <a:pt x="6394" y="15298"/>
                </a:lnTo>
                <a:lnTo>
                  <a:pt x="6992" y="15597"/>
                </a:lnTo>
                <a:lnTo>
                  <a:pt x="7530" y="15836"/>
                </a:lnTo>
                <a:lnTo>
                  <a:pt x="7709" y="16015"/>
                </a:lnTo>
                <a:lnTo>
                  <a:pt x="7888" y="16135"/>
                </a:lnTo>
                <a:lnTo>
                  <a:pt x="8008" y="16374"/>
                </a:lnTo>
                <a:lnTo>
                  <a:pt x="8068" y="16613"/>
                </a:lnTo>
                <a:lnTo>
                  <a:pt x="8068" y="17270"/>
                </a:lnTo>
                <a:lnTo>
                  <a:pt x="7948" y="18525"/>
                </a:lnTo>
                <a:lnTo>
                  <a:pt x="6932" y="18346"/>
                </a:lnTo>
                <a:lnTo>
                  <a:pt x="6036" y="18047"/>
                </a:lnTo>
                <a:lnTo>
                  <a:pt x="5199" y="17629"/>
                </a:lnTo>
                <a:lnTo>
                  <a:pt x="4423" y="17151"/>
                </a:lnTo>
                <a:lnTo>
                  <a:pt x="3765" y="16613"/>
                </a:lnTo>
                <a:lnTo>
                  <a:pt x="3168" y="15956"/>
                </a:lnTo>
                <a:lnTo>
                  <a:pt x="2630" y="15298"/>
                </a:lnTo>
                <a:lnTo>
                  <a:pt x="2152" y="14581"/>
                </a:lnTo>
                <a:lnTo>
                  <a:pt x="1734" y="13804"/>
                </a:lnTo>
                <a:lnTo>
                  <a:pt x="1435" y="12968"/>
                </a:lnTo>
                <a:lnTo>
                  <a:pt x="1196" y="12131"/>
                </a:lnTo>
                <a:lnTo>
                  <a:pt x="1016" y="11235"/>
                </a:lnTo>
                <a:lnTo>
                  <a:pt x="957" y="10279"/>
                </a:lnTo>
                <a:lnTo>
                  <a:pt x="957" y="9382"/>
                </a:lnTo>
                <a:lnTo>
                  <a:pt x="1016" y="8426"/>
                </a:lnTo>
                <a:lnTo>
                  <a:pt x="1136" y="7470"/>
                </a:lnTo>
                <a:lnTo>
                  <a:pt x="2152" y="7889"/>
                </a:lnTo>
                <a:lnTo>
                  <a:pt x="3885" y="8486"/>
                </a:lnTo>
                <a:lnTo>
                  <a:pt x="4721" y="8785"/>
                </a:lnTo>
                <a:lnTo>
                  <a:pt x="5498" y="9024"/>
                </a:lnTo>
                <a:lnTo>
                  <a:pt x="6036" y="9084"/>
                </a:lnTo>
                <a:lnTo>
                  <a:pt x="6215" y="9084"/>
                </a:lnTo>
                <a:lnTo>
                  <a:pt x="6275" y="9024"/>
                </a:lnTo>
                <a:lnTo>
                  <a:pt x="6275" y="8904"/>
                </a:lnTo>
                <a:lnTo>
                  <a:pt x="6215" y="8785"/>
                </a:lnTo>
                <a:lnTo>
                  <a:pt x="5797" y="8426"/>
                </a:lnTo>
                <a:lnTo>
                  <a:pt x="5199" y="8068"/>
                </a:lnTo>
                <a:lnTo>
                  <a:pt x="4482" y="7709"/>
                </a:lnTo>
                <a:lnTo>
                  <a:pt x="2988" y="7052"/>
                </a:lnTo>
                <a:lnTo>
                  <a:pt x="2032" y="6694"/>
                </a:lnTo>
                <a:lnTo>
                  <a:pt x="1375" y="6454"/>
                </a:lnTo>
                <a:lnTo>
                  <a:pt x="1076" y="6395"/>
                </a:lnTo>
                <a:lnTo>
                  <a:pt x="837" y="6395"/>
                </a:lnTo>
                <a:lnTo>
                  <a:pt x="658" y="6454"/>
                </a:lnTo>
                <a:lnTo>
                  <a:pt x="479" y="6634"/>
                </a:lnTo>
                <a:lnTo>
                  <a:pt x="359" y="6873"/>
                </a:lnTo>
                <a:lnTo>
                  <a:pt x="240" y="7291"/>
                </a:lnTo>
                <a:lnTo>
                  <a:pt x="120" y="7829"/>
                </a:lnTo>
                <a:lnTo>
                  <a:pt x="60" y="8367"/>
                </a:lnTo>
                <a:lnTo>
                  <a:pt x="1" y="9502"/>
                </a:lnTo>
                <a:lnTo>
                  <a:pt x="1" y="10757"/>
                </a:lnTo>
                <a:lnTo>
                  <a:pt x="180" y="12012"/>
                </a:lnTo>
                <a:lnTo>
                  <a:pt x="419" y="13207"/>
                </a:lnTo>
                <a:lnTo>
                  <a:pt x="598" y="13804"/>
                </a:lnTo>
                <a:lnTo>
                  <a:pt x="837" y="14402"/>
                </a:lnTo>
                <a:lnTo>
                  <a:pt x="1076" y="14940"/>
                </a:lnTo>
                <a:lnTo>
                  <a:pt x="1315" y="15418"/>
                </a:lnTo>
                <a:lnTo>
                  <a:pt x="1674" y="15896"/>
                </a:lnTo>
                <a:lnTo>
                  <a:pt x="2032" y="16374"/>
                </a:lnTo>
                <a:lnTo>
                  <a:pt x="2391" y="16792"/>
                </a:lnTo>
                <a:lnTo>
                  <a:pt x="2809" y="17210"/>
                </a:lnTo>
                <a:lnTo>
                  <a:pt x="3227" y="17569"/>
                </a:lnTo>
                <a:lnTo>
                  <a:pt x="3705" y="17927"/>
                </a:lnTo>
                <a:lnTo>
                  <a:pt x="4243" y="18226"/>
                </a:lnTo>
                <a:lnTo>
                  <a:pt x="4721" y="18525"/>
                </a:lnTo>
                <a:lnTo>
                  <a:pt x="5319" y="18764"/>
                </a:lnTo>
                <a:lnTo>
                  <a:pt x="5857" y="19003"/>
                </a:lnTo>
                <a:lnTo>
                  <a:pt x="6574" y="19182"/>
                </a:lnTo>
                <a:lnTo>
                  <a:pt x="6932" y="19302"/>
                </a:lnTo>
                <a:lnTo>
                  <a:pt x="7291" y="19421"/>
                </a:lnTo>
                <a:lnTo>
                  <a:pt x="7649" y="19601"/>
                </a:lnTo>
                <a:lnTo>
                  <a:pt x="7769" y="19660"/>
                </a:lnTo>
                <a:lnTo>
                  <a:pt x="7829" y="19840"/>
                </a:lnTo>
                <a:lnTo>
                  <a:pt x="7888" y="20258"/>
                </a:lnTo>
                <a:lnTo>
                  <a:pt x="7888" y="20736"/>
                </a:lnTo>
                <a:lnTo>
                  <a:pt x="7888" y="21393"/>
                </a:lnTo>
                <a:lnTo>
                  <a:pt x="7888" y="23066"/>
                </a:lnTo>
                <a:lnTo>
                  <a:pt x="7948" y="23903"/>
                </a:lnTo>
                <a:lnTo>
                  <a:pt x="8068" y="24620"/>
                </a:lnTo>
                <a:lnTo>
                  <a:pt x="8127" y="24919"/>
                </a:lnTo>
                <a:lnTo>
                  <a:pt x="8247" y="25158"/>
                </a:lnTo>
                <a:lnTo>
                  <a:pt x="8426" y="25337"/>
                </a:lnTo>
                <a:lnTo>
                  <a:pt x="8605" y="25457"/>
                </a:lnTo>
                <a:lnTo>
                  <a:pt x="8665" y="25457"/>
                </a:lnTo>
                <a:lnTo>
                  <a:pt x="8785" y="25277"/>
                </a:lnTo>
                <a:lnTo>
                  <a:pt x="8844" y="24680"/>
                </a:lnTo>
                <a:lnTo>
                  <a:pt x="8904" y="23843"/>
                </a:lnTo>
                <a:lnTo>
                  <a:pt x="8964" y="22827"/>
                </a:lnTo>
                <a:lnTo>
                  <a:pt x="8904" y="20796"/>
                </a:lnTo>
                <a:lnTo>
                  <a:pt x="8904" y="19660"/>
                </a:lnTo>
                <a:lnTo>
                  <a:pt x="10159" y="19660"/>
                </a:lnTo>
                <a:lnTo>
                  <a:pt x="11533" y="19601"/>
                </a:lnTo>
                <a:lnTo>
                  <a:pt x="12968" y="19362"/>
                </a:lnTo>
                <a:lnTo>
                  <a:pt x="14402" y="19063"/>
                </a:lnTo>
                <a:lnTo>
                  <a:pt x="15836" y="18585"/>
                </a:lnTo>
                <a:lnTo>
                  <a:pt x="16493" y="18346"/>
                </a:lnTo>
                <a:lnTo>
                  <a:pt x="17091" y="17987"/>
                </a:lnTo>
                <a:lnTo>
                  <a:pt x="17748" y="17688"/>
                </a:lnTo>
                <a:lnTo>
                  <a:pt x="18286" y="17330"/>
                </a:lnTo>
                <a:lnTo>
                  <a:pt x="18824" y="16912"/>
                </a:lnTo>
                <a:lnTo>
                  <a:pt x="19302" y="16434"/>
                </a:lnTo>
                <a:lnTo>
                  <a:pt x="19660" y="16015"/>
                </a:lnTo>
                <a:lnTo>
                  <a:pt x="20019" y="15597"/>
                </a:lnTo>
                <a:lnTo>
                  <a:pt x="20317" y="15059"/>
                </a:lnTo>
                <a:lnTo>
                  <a:pt x="20616" y="14581"/>
                </a:lnTo>
                <a:lnTo>
                  <a:pt x="20855" y="14043"/>
                </a:lnTo>
                <a:lnTo>
                  <a:pt x="21034" y="13506"/>
                </a:lnTo>
                <a:lnTo>
                  <a:pt x="21333" y="12370"/>
                </a:lnTo>
                <a:lnTo>
                  <a:pt x="21513" y="11354"/>
                </a:lnTo>
                <a:lnTo>
                  <a:pt x="21632" y="10697"/>
                </a:lnTo>
                <a:lnTo>
                  <a:pt x="21692" y="10040"/>
                </a:lnTo>
                <a:lnTo>
                  <a:pt x="21692" y="9323"/>
                </a:lnTo>
                <a:lnTo>
                  <a:pt x="21632" y="8665"/>
                </a:lnTo>
                <a:lnTo>
                  <a:pt x="21513" y="8128"/>
                </a:lnTo>
                <a:lnTo>
                  <a:pt x="21393" y="7889"/>
                </a:lnTo>
                <a:lnTo>
                  <a:pt x="21274" y="7709"/>
                </a:lnTo>
                <a:lnTo>
                  <a:pt x="21034" y="7530"/>
                </a:lnTo>
                <a:lnTo>
                  <a:pt x="20736" y="7411"/>
                </a:lnTo>
                <a:lnTo>
                  <a:pt x="19959" y="7411"/>
                </a:lnTo>
                <a:lnTo>
                  <a:pt x="19063" y="7530"/>
                </a:lnTo>
                <a:lnTo>
                  <a:pt x="18106" y="7769"/>
                </a:lnTo>
                <a:lnTo>
                  <a:pt x="17150" y="8068"/>
                </a:lnTo>
                <a:lnTo>
                  <a:pt x="16254" y="8426"/>
                </a:lnTo>
                <a:lnTo>
                  <a:pt x="14939" y="8964"/>
                </a:lnTo>
                <a:lnTo>
                  <a:pt x="14939" y="8008"/>
                </a:lnTo>
                <a:lnTo>
                  <a:pt x="14820" y="7052"/>
                </a:lnTo>
                <a:lnTo>
                  <a:pt x="14700" y="6096"/>
                </a:lnTo>
                <a:lnTo>
                  <a:pt x="14581" y="5140"/>
                </a:lnTo>
                <a:lnTo>
                  <a:pt x="14342" y="4184"/>
                </a:lnTo>
                <a:lnTo>
                  <a:pt x="14103" y="3287"/>
                </a:lnTo>
                <a:lnTo>
                  <a:pt x="13804" y="2391"/>
                </a:lnTo>
                <a:lnTo>
                  <a:pt x="13505" y="1495"/>
                </a:lnTo>
                <a:lnTo>
                  <a:pt x="13147" y="778"/>
                </a:lnTo>
                <a:lnTo>
                  <a:pt x="12968" y="479"/>
                </a:lnTo>
                <a:lnTo>
                  <a:pt x="12788" y="300"/>
                </a:lnTo>
                <a:lnTo>
                  <a:pt x="12609" y="120"/>
                </a:lnTo>
                <a:lnTo>
                  <a:pt x="12370" y="61"/>
                </a:lnTo>
                <a:lnTo>
                  <a:pt x="12191"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295" name="Google Shape;295;p11"/>
          <p:cNvSpPr/>
          <p:nvPr/>
        </p:nvSpPr>
        <p:spPr>
          <a:xfrm rot="-2801932">
            <a:off x="8482195" y="996713"/>
            <a:ext cx="597297" cy="937661"/>
          </a:xfrm>
          <a:custGeom>
            <a:avLst/>
            <a:gdLst/>
            <a:ahLst/>
            <a:cxnLst/>
            <a:rect l="l" t="t" r="r" b="b"/>
            <a:pathLst>
              <a:path w="27369" h="42965" extrusionOk="0">
                <a:moveTo>
                  <a:pt x="7709" y="23066"/>
                </a:moveTo>
                <a:lnTo>
                  <a:pt x="7530" y="23125"/>
                </a:lnTo>
                <a:lnTo>
                  <a:pt x="7350" y="23185"/>
                </a:lnTo>
                <a:lnTo>
                  <a:pt x="7291" y="23305"/>
                </a:lnTo>
                <a:lnTo>
                  <a:pt x="7231" y="23424"/>
                </a:lnTo>
                <a:lnTo>
                  <a:pt x="7231" y="23544"/>
                </a:lnTo>
                <a:lnTo>
                  <a:pt x="7231" y="23723"/>
                </a:lnTo>
                <a:lnTo>
                  <a:pt x="7350" y="24022"/>
                </a:lnTo>
                <a:lnTo>
                  <a:pt x="7589" y="24201"/>
                </a:lnTo>
                <a:lnTo>
                  <a:pt x="7709" y="24320"/>
                </a:lnTo>
                <a:lnTo>
                  <a:pt x="7948" y="24320"/>
                </a:lnTo>
                <a:lnTo>
                  <a:pt x="8067" y="24261"/>
                </a:lnTo>
                <a:lnTo>
                  <a:pt x="8187" y="24141"/>
                </a:lnTo>
                <a:lnTo>
                  <a:pt x="8306" y="23962"/>
                </a:lnTo>
                <a:lnTo>
                  <a:pt x="8366" y="23783"/>
                </a:lnTo>
                <a:lnTo>
                  <a:pt x="8366" y="23603"/>
                </a:lnTo>
                <a:lnTo>
                  <a:pt x="8306" y="23484"/>
                </a:lnTo>
                <a:lnTo>
                  <a:pt x="8247" y="23305"/>
                </a:lnTo>
                <a:lnTo>
                  <a:pt x="8187" y="23185"/>
                </a:lnTo>
                <a:lnTo>
                  <a:pt x="8067" y="23125"/>
                </a:lnTo>
                <a:lnTo>
                  <a:pt x="7888" y="23066"/>
                </a:lnTo>
                <a:close/>
                <a:moveTo>
                  <a:pt x="6633" y="25934"/>
                </a:moveTo>
                <a:lnTo>
                  <a:pt x="6514" y="25994"/>
                </a:lnTo>
                <a:lnTo>
                  <a:pt x="6335" y="26053"/>
                </a:lnTo>
                <a:lnTo>
                  <a:pt x="6215" y="26173"/>
                </a:lnTo>
                <a:lnTo>
                  <a:pt x="5976" y="26531"/>
                </a:lnTo>
                <a:lnTo>
                  <a:pt x="5856" y="26830"/>
                </a:lnTo>
                <a:lnTo>
                  <a:pt x="5856" y="27009"/>
                </a:lnTo>
                <a:lnTo>
                  <a:pt x="5916" y="27129"/>
                </a:lnTo>
                <a:lnTo>
                  <a:pt x="5976" y="27248"/>
                </a:lnTo>
                <a:lnTo>
                  <a:pt x="6096" y="27308"/>
                </a:lnTo>
                <a:lnTo>
                  <a:pt x="6215" y="27308"/>
                </a:lnTo>
                <a:lnTo>
                  <a:pt x="6454" y="27248"/>
                </a:lnTo>
                <a:lnTo>
                  <a:pt x="6813" y="27129"/>
                </a:lnTo>
                <a:lnTo>
                  <a:pt x="6932" y="27069"/>
                </a:lnTo>
                <a:lnTo>
                  <a:pt x="7052" y="26950"/>
                </a:lnTo>
                <a:lnTo>
                  <a:pt x="7111" y="26830"/>
                </a:lnTo>
                <a:lnTo>
                  <a:pt x="7171" y="26651"/>
                </a:lnTo>
                <a:lnTo>
                  <a:pt x="7171" y="26531"/>
                </a:lnTo>
                <a:lnTo>
                  <a:pt x="7111" y="26352"/>
                </a:lnTo>
                <a:lnTo>
                  <a:pt x="6932" y="26113"/>
                </a:lnTo>
                <a:lnTo>
                  <a:pt x="6813" y="25994"/>
                </a:lnTo>
                <a:lnTo>
                  <a:pt x="6633" y="25934"/>
                </a:lnTo>
                <a:close/>
                <a:moveTo>
                  <a:pt x="8545" y="28981"/>
                </a:moveTo>
                <a:lnTo>
                  <a:pt x="8366" y="29041"/>
                </a:lnTo>
                <a:lnTo>
                  <a:pt x="8247" y="29161"/>
                </a:lnTo>
                <a:lnTo>
                  <a:pt x="8127" y="29340"/>
                </a:lnTo>
                <a:lnTo>
                  <a:pt x="8127" y="29459"/>
                </a:lnTo>
                <a:lnTo>
                  <a:pt x="8127" y="29639"/>
                </a:lnTo>
                <a:lnTo>
                  <a:pt x="8306" y="29818"/>
                </a:lnTo>
                <a:lnTo>
                  <a:pt x="8486" y="29937"/>
                </a:lnTo>
                <a:lnTo>
                  <a:pt x="8665" y="29937"/>
                </a:lnTo>
                <a:lnTo>
                  <a:pt x="8844" y="29878"/>
                </a:lnTo>
                <a:lnTo>
                  <a:pt x="8964" y="29818"/>
                </a:lnTo>
                <a:lnTo>
                  <a:pt x="9083" y="29639"/>
                </a:lnTo>
                <a:lnTo>
                  <a:pt x="9083" y="29459"/>
                </a:lnTo>
                <a:lnTo>
                  <a:pt x="9024" y="29220"/>
                </a:lnTo>
                <a:lnTo>
                  <a:pt x="8844" y="29041"/>
                </a:lnTo>
                <a:lnTo>
                  <a:pt x="8725" y="28981"/>
                </a:lnTo>
                <a:close/>
                <a:moveTo>
                  <a:pt x="5976" y="29280"/>
                </a:moveTo>
                <a:lnTo>
                  <a:pt x="5797" y="29400"/>
                </a:lnTo>
                <a:lnTo>
                  <a:pt x="5617" y="29579"/>
                </a:lnTo>
                <a:lnTo>
                  <a:pt x="5558" y="29758"/>
                </a:lnTo>
                <a:lnTo>
                  <a:pt x="5558" y="29997"/>
                </a:lnTo>
                <a:lnTo>
                  <a:pt x="5617" y="30117"/>
                </a:lnTo>
                <a:lnTo>
                  <a:pt x="5677" y="30176"/>
                </a:lnTo>
                <a:lnTo>
                  <a:pt x="5797" y="30236"/>
                </a:lnTo>
                <a:lnTo>
                  <a:pt x="6096" y="30236"/>
                </a:lnTo>
                <a:lnTo>
                  <a:pt x="6215" y="30176"/>
                </a:lnTo>
                <a:lnTo>
                  <a:pt x="6394" y="29997"/>
                </a:lnTo>
                <a:lnTo>
                  <a:pt x="6394" y="29818"/>
                </a:lnTo>
                <a:lnTo>
                  <a:pt x="6335" y="29519"/>
                </a:lnTo>
                <a:lnTo>
                  <a:pt x="6275" y="29400"/>
                </a:lnTo>
                <a:lnTo>
                  <a:pt x="6155" y="29340"/>
                </a:lnTo>
                <a:lnTo>
                  <a:pt x="6096" y="29280"/>
                </a:lnTo>
                <a:close/>
                <a:moveTo>
                  <a:pt x="2869" y="29818"/>
                </a:moveTo>
                <a:lnTo>
                  <a:pt x="2749" y="29878"/>
                </a:lnTo>
                <a:lnTo>
                  <a:pt x="2570" y="30057"/>
                </a:lnTo>
                <a:lnTo>
                  <a:pt x="2510" y="30296"/>
                </a:lnTo>
                <a:lnTo>
                  <a:pt x="2510" y="30595"/>
                </a:lnTo>
                <a:lnTo>
                  <a:pt x="2570" y="30834"/>
                </a:lnTo>
                <a:lnTo>
                  <a:pt x="2630" y="30893"/>
                </a:lnTo>
                <a:lnTo>
                  <a:pt x="2749" y="30953"/>
                </a:lnTo>
                <a:lnTo>
                  <a:pt x="2869" y="31013"/>
                </a:lnTo>
                <a:lnTo>
                  <a:pt x="2988" y="31013"/>
                </a:lnTo>
                <a:lnTo>
                  <a:pt x="3227" y="30953"/>
                </a:lnTo>
                <a:lnTo>
                  <a:pt x="3407" y="30834"/>
                </a:lnTo>
                <a:lnTo>
                  <a:pt x="3526" y="30714"/>
                </a:lnTo>
                <a:lnTo>
                  <a:pt x="3646" y="30535"/>
                </a:lnTo>
                <a:lnTo>
                  <a:pt x="3705" y="30356"/>
                </a:lnTo>
                <a:lnTo>
                  <a:pt x="3646" y="30176"/>
                </a:lnTo>
                <a:lnTo>
                  <a:pt x="3526" y="30057"/>
                </a:lnTo>
                <a:lnTo>
                  <a:pt x="3347" y="29878"/>
                </a:lnTo>
                <a:lnTo>
                  <a:pt x="3167" y="29818"/>
                </a:lnTo>
                <a:close/>
                <a:moveTo>
                  <a:pt x="3227" y="32806"/>
                </a:moveTo>
                <a:lnTo>
                  <a:pt x="3048" y="32925"/>
                </a:lnTo>
                <a:lnTo>
                  <a:pt x="2928" y="33104"/>
                </a:lnTo>
                <a:lnTo>
                  <a:pt x="2869" y="33284"/>
                </a:lnTo>
                <a:lnTo>
                  <a:pt x="2809" y="33523"/>
                </a:lnTo>
                <a:lnTo>
                  <a:pt x="2869" y="33702"/>
                </a:lnTo>
                <a:lnTo>
                  <a:pt x="2988" y="33821"/>
                </a:lnTo>
                <a:lnTo>
                  <a:pt x="3227" y="33881"/>
                </a:lnTo>
                <a:lnTo>
                  <a:pt x="3466" y="33881"/>
                </a:lnTo>
                <a:lnTo>
                  <a:pt x="3646" y="33762"/>
                </a:lnTo>
                <a:lnTo>
                  <a:pt x="3765" y="33582"/>
                </a:lnTo>
                <a:lnTo>
                  <a:pt x="3825" y="33403"/>
                </a:lnTo>
                <a:lnTo>
                  <a:pt x="3885" y="33164"/>
                </a:lnTo>
                <a:lnTo>
                  <a:pt x="3825" y="32985"/>
                </a:lnTo>
                <a:lnTo>
                  <a:pt x="3646" y="32865"/>
                </a:lnTo>
                <a:lnTo>
                  <a:pt x="3466" y="32806"/>
                </a:lnTo>
                <a:close/>
                <a:moveTo>
                  <a:pt x="6932" y="32746"/>
                </a:moveTo>
                <a:lnTo>
                  <a:pt x="6633" y="32865"/>
                </a:lnTo>
                <a:lnTo>
                  <a:pt x="6454" y="33045"/>
                </a:lnTo>
                <a:lnTo>
                  <a:pt x="6335" y="33224"/>
                </a:lnTo>
                <a:lnTo>
                  <a:pt x="6335" y="33463"/>
                </a:lnTo>
                <a:lnTo>
                  <a:pt x="6335" y="33642"/>
                </a:lnTo>
                <a:lnTo>
                  <a:pt x="6454" y="33821"/>
                </a:lnTo>
                <a:lnTo>
                  <a:pt x="6633" y="33941"/>
                </a:lnTo>
                <a:lnTo>
                  <a:pt x="6872" y="33941"/>
                </a:lnTo>
                <a:lnTo>
                  <a:pt x="7111" y="33881"/>
                </a:lnTo>
                <a:lnTo>
                  <a:pt x="7350" y="33702"/>
                </a:lnTo>
                <a:lnTo>
                  <a:pt x="7470" y="33463"/>
                </a:lnTo>
                <a:lnTo>
                  <a:pt x="7470" y="33284"/>
                </a:lnTo>
                <a:lnTo>
                  <a:pt x="7410" y="33045"/>
                </a:lnTo>
                <a:lnTo>
                  <a:pt x="7291" y="32865"/>
                </a:lnTo>
                <a:lnTo>
                  <a:pt x="7171" y="32806"/>
                </a:lnTo>
                <a:lnTo>
                  <a:pt x="6932" y="32746"/>
                </a:lnTo>
                <a:close/>
                <a:moveTo>
                  <a:pt x="9263" y="34658"/>
                </a:moveTo>
                <a:lnTo>
                  <a:pt x="9024" y="34778"/>
                </a:lnTo>
                <a:lnTo>
                  <a:pt x="8904" y="34957"/>
                </a:lnTo>
                <a:lnTo>
                  <a:pt x="8844" y="35076"/>
                </a:lnTo>
                <a:lnTo>
                  <a:pt x="8844" y="35196"/>
                </a:lnTo>
                <a:lnTo>
                  <a:pt x="8904" y="35315"/>
                </a:lnTo>
                <a:lnTo>
                  <a:pt x="9024" y="35435"/>
                </a:lnTo>
                <a:lnTo>
                  <a:pt x="9203" y="35674"/>
                </a:lnTo>
                <a:lnTo>
                  <a:pt x="9382" y="35734"/>
                </a:lnTo>
                <a:lnTo>
                  <a:pt x="9442" y="35734"/>
                </a:lnTo>
                <a:lnTo>
                  <a:pt x="9502" y="35674"/>
                </a:lnTo>
                <a:lnTo>
                  <a:pt x="9681" y="35315"/>
                </a:lnTo>
                <a:lnTo>
                  <a:pt x="9741" y="35136"/>
                </a:lnTo>
                <a:lnTo>
                  <a:pt x="9741" y="34957"/>
                </a:lnTo>
                <a:lnTo>
                  <a:pt x="9741" y="34837"/>
                </a:lnTo>
                <a:lnTo>
                  <a:pt x="9681" y="34718"/>
                </a:lnTo>
                <a:lnTo>
                  <a:pt x="9561" y="34658"/>
                </a:lnTo>
                <a:close/>
                <a:moveTo>
                  <a:pt x="5558" y="35196"/>
                </a:moveTo>
                <a:lnTo>
                  <a:pt x="5199" y="35315"/>
                </a:lnTo>
                <a:lnTo>
                  <a:pt x="5020" y="35495"/>
                </a:lnTo>
                <a:lnTo>
                  <a:pt x="4841" y="35793"/>
                </a:lnTo>
                <a:lnTo>
                  <a:pt x="4781" y="36092"/>
                </a:lnTo>
                <a:lnTo>
                  <a:pt x="4781" y="36331"/>
                </a:lnTo>
                <a:lnTo>
                  <a:pt x="4841" y="36570"/>
                </a:lnTo>
                <a:lnTo>
                  <a:pt x="4960" y="36690"/>
                </a:lnTo>
                <a:lnTo>
                  <a:pt x="5020" y="36750"/>
                </a:lnTo>
                <a:lnTo>
                  <a:pt x="5139" y="36690"/>
                </a:lnTo>
                <a:lnTo>
                  <a:pt x="5378" y="36510"/>
                </a:lnTo>
                <a:lnTo>
                  <a:pt x="5617" y="36451"/>
                </a:lnTo>
                <a:lnTo>
                  <a:pt x="5916" y="36271"/>
                </a:lnTo>
                <a:lnTo>
                  <a:pt x="6155" y="36092"/>
                </a:lnTo>
                <a:lnTo>
                  <a:pt x="6275" y="35853"/>
                </a:lnTo>
                <a:lnTo>
                  <a:pt x="6275" y="35674"/>
                </a:lnTo>
                <a:lnTo>
                  <a:pt x="6215" y="35435"/>
                </a:lnTo>
                <a:lnTo>
                  <a:pt x="6036" y="35315"/>
                </a:lnTo>
                <a:lnTo>
                  <a:pt x="5797" y="35196"/>
                </a:lnTo>
                <a:close/>
                <a:moveTo>
                  <a:pt x="6574" y="38004"/>
                </a:moveTo>
                <a:lnTo>
                  <a:pt x="6155" y="38064"/>
                </a:lnTo>
                <a:lnTo>
                  <a:pt x="5916" y="38124"/>
                </a:lnTo>
                <a:lnTo>
                  <a:pt x="5737" y="38243"/>
                </a:lnTo>
                <a:lnTo>
                  <a:pt x="5617" y="38363"/>
                </a:lnTo>
                <a:lnTo>
                  <a:pt x="5498" y="38542"/>
                </a:lnTo>
                <a:lnTo>
                  <a:pt x="5378" y="38901"/>
                </a:lnTo>
                <a:lnTo>
                  <a:pt x="5378" y="39199"/>
                </a:lnTo>
                <a:lnTo>
                  <a:pt x="5378" y="39319"/>
                </a:lnTo>
                <a:lnTo>
                  <a:pt x="5498" y="39438"/>
                </a:lnTo>
                <a:lnTo>
                  <a:pt x="5558" y="39558"/>
                </a:lnTo>
                <a:lnTo>
                  <a:pt x="5737" y="39618"/>
                </a:lnTo>
                <a:lnTo>
                  <a:pt x="5856" y="39618"/>
                </a:lnTo>
                <a:lnTo>
                  <a:pt x="6036" y="39558"/>
                </a:lnTo>
                <a:lnTo>
                  <a:pt x="6275" y="39438"/>
                </a:lnTo>
                <a:lnTo>
                  <a:pt x="6514" y="39319"/>
                </a:lnTo>
                <a:lnTo>
                  <a:pt x="6753" y="39080"/>
                </a:lnTo>
                <a:lnTo>
                  <a:pt x="6872" y="38841"/>
                </a:lnTo>
                <a:lnTo>
                  <a:pt x="6992" y="38602"/>
                </a:lnTo>
                <a:lnTo>
                  <a:pt x="6992" y="38363"/>
                </a:lnTo>
                <a:lnTo>
                  <a:pt x="6992" y="38184"/>
                </a:lnTo>
                <a:lnTo>
                  <a:pt x="6813" y="38004"/>
                </a:lnTo>
                <a:close/>
                <a:moveTo>
                  <a:pt x="12370" y="38243"/>
                </a:moveTo>
                <a:lnTo>
                  <a:pt x="12250" y="38303"/>
                </a:lnTo>
                <a:lnTo>
                  <a:pt x="12131" y="38363"/>
                </a:lnTo>
                <a:lnTo>
                  <a:pt x="11892" y="38662"/>
                </a:lnTo>
                <a:lnTo>
                  <a:pt x="11772" y="39020"/>
                </a:lnTo>
                <a:lnTo>
                  <a:pt x="11713" y="39379"/>
                </a:lnTo>
                <a:lnTo>
                  <a:pt x="11772" y="39678"/>
                </a:lnTo>
                <a:lnTo>
                  <a:pt x="11832" y="39797"/>
                </a:lnTo>
                <a:lnTo>
                  <a:pt x="11952" y="39857"/>
                </a:lnTo>
                <a:lnTo>
                  <a:pt x="12191" y="39857"/>
                </a:lnTo>
                <a:lnTo>
                  <a:pt x="12370" y="39737"/>
                </a:lnTo>
                <a:lnTo>
                  <a:pt x="12549" y="39498"/>
                </a:lnTo>
                <a:lnTo>
                  <a:pt x="12788" y="39140"/>
                </a:lnTo>
                <a:lnTo>
                  <a:pt x="12848" y="38901"/>
                </a:lnTo>
                <a:lnTo>
                  <a:pt x="12908" y="38662"/>
                </a:lnTo>
                <a:lnTo>
                  <a:pt x="12908" y="38482"/>
                </a:lnTo>
                <a:lnTo>
                  <a:pt x="12848" y="38303"/>
                </a:lnTo>
                <a:lnTo>
                  <a:pt x="12669" y="38243"/>
                </a:lnTo>
                <a:close/>
                <a:moveTo>
                  <a:pt x="9442" y="38721"/>
                </a:moveTo>
                <a:lnTo>
                  <a:pt x="9203" y="38781"/>
                </a:lnTo>
                <a:lnTo>
                  <a:pt x="9024" y="38901"/>
                </a:lnTo>
                <a:lnTo>
                  <a:pt x="8844" y="39080"/>
                </a:lnTo>
                <a:lnTo>
                  <a:pt x="8784" y="39259"/>
                </a:lnTo>
                <a:lnTo>
                  <a:pt x="8784" y="39498"/>
                </a:lnTo>
                <a:lnTo>
                  <a:pt x="8844" y="39678"/>
                </a:lnTo>
                <a:lnTo>
                  <a:pt x="8964" y="39857"/>
                </a:lnTo>
                <a:lnTo>
                  <a:pt x="9203" y="39917"/>
                </a:lnTo>
                <a:lnTo>
                  <a:pt x="9442" y="39917"/>
                </a:lnTo>
                <a:lnTo>
                  <a:pt x="9621" y="39797"/>
                </a:lnTo>
                <a:lnTo>
                  <a:pt x="9800" y="39558"/>
                </a:lnTo>
                <a:lnTo>
                  <a:pt x="9860" y="39379"/>
                </a:lnTo>
                <a:lnTo>
                  <a:pt x="9860" y="39140"/>
                </a:lnTo>
                <a:lnTo>
                  <a:pt x="9800" y="38901"/>
                </a:lnTo>
                <a:lnTo>
                  <a:pt x="9681" y="38781"/>
                </a:lnTo>
                <a:lnTo>
                  <a:pt x="9442" y="38721"/>
                </a:lnTo>
                <a:close/>
                <a:moveTo>
                  <a:pt x="18465" y="5259"/>
                </a:moveTo>
                <a:lnTo>
                  <a:pt x="18764" y="5318"/>
                </a:lnTo>
                <a:lnTo>
                  <a:pt x="19062" y="5498"/>
                </a:lnTo>
                <a:lnTo>
                  <a:pt x="19421" y="5737"/>
                </a:lnTo>
                <a:lnTo>
                  <a:pt x="19660" y="5976"/>
                </a:lnTo>
                <a:lnTo>
                  <a:pt x="19899" y="6334"/>
                </a:lnTo>
                <a:lnTo>
                  <a:pt x="20078" y="6693"/>
                </a:lnTo>
                <a:lnTo>
                  <a:pt x="20198" y="7171"/>
                </a:lnTo>
                <a:lnTo>
                  <a:pt x="20317" y="7649"/>
                </a:lnTo>
                <a:lnTo>
                  <a:pt x="20437" y="8127"/>
                </a:lnTo>
                <a:lnTo>
                  <a:pt x="20437" y="8605"/>
                </a:lnTo>
                <a:lnTo>
                  <a:pt x="20497" y="9621"/>
                </a:lnTo>
                <a:lnTo>
                  <a:pt x="20437" y="10636"/>
                </a:lnTo>
                <a:lnTo>
                  <a:pt x="20258" y="13086"/>
                </a:lnTo>
                <a:lnTo>
                  <a:pt x="20138" y="14341"/>
                </a:lnTo>
                <a:lnTo>
                  <a:pt x="20138" y="15536"/>
                </a:lnTo>
                <a:lnTo>
                  <a:pt x="20138" y="16791"/>
                </a:lnTo>
                <a:lnTo>
                  <a:pt x="20258" y="17986"/>
                </a:lnTo>
                <a:lnTo>
                  <a:pt x="20377" y="18584"/>
                </a:lnTo>
                <a:lnTo>
                  <a:pt x="20497" y="19181"/>
                </a:lnTo>
                <a:lnTo>
                  <a:pt x="20676" y="19779"/>
                </a:lnTo>
                <a:lnTo>
                  <a:pt x="20915" y="20377"/>
                </a:lnTo>
                <a:lnTo>
                  <a:pt x="21273" y="21094"/>
                </a:lnTo>
                <a:lnTo>
                  <a:pt x="21632" y="21691"/>
                </a:lnTo>
                <a:lnTo>
                  <a:pt x="22110" y="22229"/>
                </a:lnTo>
                <a:lnTo>
                  <a:pt x="22588" y="22707"/>
                </a:lnTo>
                <a:lnTo>
                  <a:pt x="23604" y="23723"/>
                </a:lnTo>
                <a:lnTo>
                  <a:pt x="24142" y="24201"/>
                </a:lnTo>
                <a:lnTo>
                  <a:pt x="24679" y="24739"/>
                </a:lnTo>
                <a:lnTo>
                  <a:pt x="25157" y="25336"/>
                </a:lnTo>
                <a:lnTo>
                  <a:pt x="25516" y="25934"/>
                </a:lnTo>
                <a:lnTo>
                  <a:pt x="25875" y="26591"/>
                </a:lnTo>
                <a:lnTo>
                  <a:pt x="26114" y="27308"/>
                </a:lnTo>
                <a:lnTo>
                  <a:pt x="26293" y="27965"/>
                </a:lnTo>
                <a:lnTo>
                  <a:pt x="26412" y="28683"/>
                </a:lnTo>
                <a:lnTo>
                  <a:pt x="26472" y="29459"/>
                </a:lnTo>
                <a:lnTo>
                  <a:pt x="26412" y="30176"/>
                </a:lnTo>
                <a:lnTo>
                  <a:pt x="26353" y="30953"/>
                </a:lnTo>
                <a:lnTo>
                  <a:pt x="26173" y="31670"/>
                </a:lnTo>
                <a:lnTo>
                  <a:pt x="25934" y="32447"/>
                </a:lnTo>
                <a:lnTo>
                  <a:pt x="25695" y="33224"/>
                </a:lnTo>
                <a:lnTo>
                  <a:pt x="25337" y="34001"/>
                </a:lnTo>
                <a:lnTo>
                  <a:pt x="24978" y="34778"/>
                </a:lnTo>
                <a:lnTo>
                  <a:pt x="24560" y="35495"/>
                </a:lnTo>
                <a:lnTo>
                  <a:pt x="24142" y="36212"/>
                </a:lnTo>
                <a:lnTo>
                  <a:pt x="23604" y="36929"/>
                </a:lnTo>
                <a:lnTo>
                  <a:pt x="23126" y="37586"/>
                </a:lnTo>
                <a:lnTo>
                  <a:pt x="22528" y="38243"/>
                </a:lnTo>
                <a:lnTo>
                  <a:pt x="21931" y="38841"/>
                </a:lnTo>
                <a:lnTo>
                  <a:pt x="21333" y="39379"/>
                </a:lnTo>
                <a:lnTo>
                  <a:pt x="20736" y="39857"/>
                </a:lnTo>
                <a:lnTo>
                  <a:pt x="20078" y="40335"/>
                </a:lnTo>
                <a:lnTo>
                  <a:pt x="19421" y="40693"/>
                </a:lnTo>
                <a:lnTo>
                  <a:pt x="18943" y="40932"/>
                </a:lnTo>
                <a:lnTo>
                  <a:pt x="18405" y="41171"/>
                </a:lnTo>
                <a:lnTo>
                  <a:pt x="17867" y="41351"/>
                </a:lnTo>
                <a:lnTo>
                  <a:pt x="17270" y="41470"/>
                </a:lnTo>
                <a:lnTo>
                  <a:pt x="16075" y="41649"/>
                </a:lnTo>
                <a:lnTo>
                  <a:pt x="14880" y="41709"/>
                </a:lnTo>
                <a:lnTo>
                  <a:pt x="13684" y="41709"/>
                </a:lnTo>
                <a:lnTo>
                  <a:pt x="12489" y="41590"/>
                </a:lnTo>
                <a:lnTo>
                  <a:pt x="11354" y="41470"/>
                </a:lnTo>
                <a:lnTo>
                  <a:pt x="10219" y="41291"/>
                </a:lnTo>
                <a:lnTo>
                  <a:pt x="9024" y="40992"/>
                </a:lnTo>
                <a:lnTo>
                  <a:pt x="7888" y="40634"/>
                </a:lnTo>
                <a:lnTo>
                  <a:pt x="6753" y="40215"/>
                </a:lnTo>
                <a:lnTo>
                  <a:pt x="5737" y="39678"/>
                </a:lnTo>
                <a:lnTo>
                  <a:pt x="4721" y="39080"/>
                </a:lnTo>
                <a:lnTo>
                  <a:pt x="4243" y="38721"/>
                </a:lnTo>
                <a:lnTo>
                  <a:pt x="3765" y="38303"/>
                </a:lnTo>
                <a:lnTo>
                  <a:pt x="3347" y="37885"/>
                </a:lnTo>
                <a:lnTo>
                  <a:pt x="2988" y="37467"/>
                </a:lnTo>
                <a:lnTo>
                  <a:pt x="2570" y="36989"/>
                </a:lnTo>
                <a:lnTo>
                  <a:pt x="2271" y="36451"/>
                </a:lnTo>
                <a:lnTo>
                  <a:pt x="2510" y="36451"/>
                </a:lnTo>
                <a:lnTo>
                  <a:pt x="2689" y="36331"/>
                </a:lnTo>
                <a:lnTo>
                  <a:pt x="2809" y="36271"/>
                </a:lnTo>
                <a:lnTo>
                  <a:pt x="2869" y="36092"/>
                </a:lnTo>
                <a:lnTo>
                  <a:pt x="2928" y="35973"/>
                </a:lnTo>
                <a:lnTo>
                  <a:pt x="2928" y="35793"/>
                </a:lnTo>
                <a:lnTo>
                  <a:pt x="2809" y="35495"/>
                </a:lnTo>
                <a:lnTo>
                  <a:pt x="2570" y="35256"/>
                </a:lnTo>
                <a:lnTo>
                  <a:pt x="2450" y="35196"/>
                </a:lnTo>
                <a:lnTo>
                  <a:pt x="2331" y="35136"/>
                </a:lnTo>
                <a:lnTo>
                  <a:pt x="2152" y="35136"/>
                </a:lnTo>
                <a:lnTo>
                  <a:pt x="2032" y="35256"/>
                </a:lnTo>
                <a:lnTo>
                  <a:pt x="1913" y="35375"/>
                </a:lnTo>
                <a:lnTo>
                  <a:pt x="1793" y="35554"/>
                </a:lnTo>
                <a:lnTo>
                  <a:pt x="1494" y="34897"/>
                </a:lnTo>
                <a:lnTo>
                  <a:pt x="1255" y="34240"/>
                </a:lnTo>
                <a:lnTo>
                  <a:pt x="1136" y="33582"/>
                </a:lnTo>
                <a:lnTo>
                  <a:pt x="1076" y="32925"/>
                </a:lnTo>
                <a:lnTo>
                  <a:pt x="1076" y="32268"/>
                </a:lnTo>
                <a:lnTo>
                  <a:pt x="1136" y="31670"/>
                </a:lnTo>
                <a:lnTo>
                  <a:pt x="1255" y="31013"/>
                </a:lnTo>
                <a:lnTo>
                  <a:pt x="1375" y="30415"/>
                </a:lnTo>
                <a:lnTo>
                  <a:pt x="1614" y="29818"/>
                </a:lnTo>
                <a:lnTo>
                  <a:pt x="1853" y="29220"/>
                </a:lnTo>
                <a:lnTo>
                  <a:pt x="2450" y="28025"/>
                </a:lnTo>
                <a:lnTo>
                  <a:pt x="3227" y="26890"/>
                </a:lnTo>
                <a:lnTo>
                  <a:pt x="4064" y="25755"/>
                </a:lnTo>
                <a:lnTo>
                  <a:pt x="4960" y="24619"/>
                </a:lnTo>
                <a:lnTo>
                  <a:pt x="5916" y="23484"/>
                </a:lnTo>
                <a:lnTo>
                  <a:pt x="7769" y="21273"/>
                </a:lnTo>
                <a:lnTo>
                  <a:pt x="8605" y="20197"/>
                </a:lnTo>
                <a:lnTo>
                  <a:pt x="9382" y="19062"/>
                </a:lnTo>
                <a:lnTo>
                  <a:pt x="10039" y="17927"/>
                </a:lnTo>
                <a:lnTo>
                  <a:pt x="10278" y="17389"/>
                </a:lnTo>
                <a:lnTo>
                  <a:pt x="10517" y="16791"/>
                </a:lnTo>
                <a:lnTo>
                  <a:pt x="11115" y="14819"/>
                </a:lnTo>
                <a:lnTo>
                  <a:pt x="11772" y="12788"/>
                </a:lnTo>
                <a:lnTo>
                  <a:pt x="12131" y="11772"/>
                </a:lnTo>
                <a:lnTo>
                  <a:pt x="12549" y="10816"/>
                </a:lnTo>
                <a:lnTo>
                  <a:pt x="13087" y="9919"/>
                </a:lnTo>
                <a:lnTo>
                  <a:pt x="13684" y="9083"/>
                </a:lnTo>
                <a:lnTo>
                  <a:pt x="14342" y="8366"/>
                </a:lnTo>
                <a:lnTo>
                  <a:pt x="14700" y="8067"/>
                </a:lnTo>
                <a:lnTo>
                  <a:pt x="15059" y="7828"/>
                </a:lnTo>
                <a:lnTo>
                  <a:pt x="15477" y="7589"/>
                </a:lnTo>
                <a:lnTo>
                  <a:pt x="15895" y="7350"/>
                </a:lnTo>
                <a:lnTo>
                  <a:pt x="16373" y="7230"/>
                </a:lnTo>
                <a:lnTo>
                  <a:pt x="16851" y="7171"/>
                </a:lnTo>
                <a:lnTo>
                  <a:pt x="17270" y="7171"/>
                </a:lnTo>
                <a:lnTo>
                  <a:pt x="17808" y="7230"/>
                </a:lnTo>
                <a:lnTo>
                  <a:pt x="18345" y="7290"/>
                </a:lnTo>
                <a:lnTo>
                  <a:pt x="18525" y="7290"/>
                </a:lnTo>
                <a:lnTo>
                  <a:pt x="18644" y="7230"/>
                </a:lnTo>
                <a:lnTo>
                  <a:pt x="18823" y="7051"/>
                </a:lnTo>
                <a:lnTo>
                  <a:pt x="18823" y="6932"/>
                </a:lnTo>
                <a:lnTo>
                  <a:pt x="18764" y="6812"/>
                </a:lnTo>
                <a:lnTo>
                  <a:pt x="18584" y="6693"/>
                </a:lnTo>
                <a:lnTo>
                  <a:pt x="18166" y="6513"/>
                </a:lnTo>
                <a:lnTo>
                  <a:pt x="17808" y="6454"/>
                </a:lnTo>
                <a:lnTo>
                  <a:pt x="17927" y="5856"/>
                </a:lnTo>
                <a:lnTo>
                  <a:pt x="18047" y="5617"/>
                </a:lnTo>
                <a:lnTo>
                  <a:pt x="18166" y="5378"/>
                </a:lnTo>
                <a:lnTo>
                  <a:pt x="18286" y="5259"/>
                </a:lnTo>
                <a:close/>
                <a:moveTo>
                  <a:pt x="19899" y="0"/>
                </a:moveTo>
                <a:lnTo>
                  <a:pt x="19720" y="120"/>
                </a:lnTo>
                <a:lnTo>
                  <a:pt x="19540" y="299"/>
                </a:lnTo>
                <a:lnTo>
                  <a:pt x="19122" y="777"/>
                </a:lnTo>
                <a:lnTo>
                  <a:pt x="18704" y="1315"/>
                </a:lnTo>
                <a:lnTo>
                  <a:pt x="18345" y="1912"/>
                </a:lnTo>
                <a:lnTo>
                  <a:pt x="17927" y="2689"/>
                </a:lnTo>
                <a:lnTo>
                  <a:pt x="17449" y="3585"/>
                </a:lnTo>
                <a:lnTo>
                  <a:pt x="17210" y="4004"/>
                </a:lnTo>
                <a:lnTo>
                  <a:pt x="17031" y="4422"/>
                </a:lnTo>
                <a:lnTo>
                  <a:pt x="16911" y="4661"/>
                </a:lnTo>
                <a:lnTo>
                  <a:pt x="16732" y="4960"/>
                </a:lnTo>
                <a:lnTo>
                  <a:pt x="16134" y="5796"/>
                </a:lnTo>
                <a:lnTo>
                  <a:pt x="15477" y="6513"/>
                </a:lnTo>
                <a:lnTo>
                  <a:pt x="15238" y="6752"/>
                </a:lnTo>
                <a:lnTo>
                  <a:pt x="15059" y="6932"/>
                </a:lnTo>
                <a:lnTo>
                  <a:pt x="14521" y="7171"/>
                </a:lnTo>
                <a:lnTo>
                  <a:pt x="14043" y="7529"/>
                </a:lnTo>
                <a:lnTo>
                  <a:pt x="13625" y="7888"/>
                </a:lnTo>
                <a:lnTo>
                  <a:pt x="13206" y="8306"/>
                </a:lnTo>
                <a:lnTo>
                  <a:pt x="12728" y="8784"/>
                </a:lnTo>
                <a:lnTo>
                  <a:pt x="12370" y="9262"/>
                </a:lnTo>
                <a:lnTo>
                  <a:pt x="12011" y="9800"/>
                </a:lnTo>
                <a:lnTo>
                  <a:pt x="11713" y="10397"/>
                </a:lnTo>
                <a:lnTo>
                  <a:pt x="11175" y="11533"/>
                </a:lnTo>
                <a:lnTo>
                  <a:pt x="10756" y="12788"/>
                </a:lnTo>
                <a:lnTo>
                  <a:pt x="9980" y="15238"/>
                </a:lnTo>
                <a:lnTo>
                  <a:pt x="9621" y="16492"/>
                </a:lnTo>
                <a:lnTo>
                  <a:pt x="9143" y="17628"/>
                </a:lnTo>
                <a:lnTo>
                  <a:pt x="8545" y="18703"/>
                </a:lnTo>
                <a:lnTo>
                  <a:pt x="7948" y="19719"/>
                </a:lnTo>
                <a:lnTo>
                  <a:pt x="7231" y="20675"/>
                </a:lnTo>
                <a:lnTo>
                  <a:pt x="6454" y="21631"/>
                </a:lnTo>
                <a:lnTo>
                  <a:pt x="4900" y="23424"/>
                </a:lnTo>
                <a:lnTo>
                  <a:pt x="3287" y="25217"/>
                </a:lnTo>
                <a:lnTo>
                  <a:pt x="2510" y="26173"/>
                </a:lnTo>
                <a:lnTo>
                  <a:pt x="1853" y="27189"/>
                </a:lnTo>
                <a:lnTo>
                  <a:pt x="1196" y="28205"/>
                </a:lnTo>
                <a:lnTo>
                  <a:pt x="718" y="29280"/>
                </a:lnTo>
                <a:lnTo>
                  <a:pt x="299" y="30415"/>
                </a:lnTo>
                <a:lnTo>
                  <a:pt x="180" y="31013"/>
                </a:lnTo>
                <a:lnTo>
                  <a:pt x="60" y="31611"/>
                </a:lnTo>
                <a:lnTo>
                  <a:pt x="0" y="32208"/>
                </a:lnTo>
                <a:lnTo>
                  <a:pt x="0" y="32806"/>
                </a:lnTo>
                <a:lnTo>
                  <a:pt x="60" y="33403"/>
                </a:lnTo>
                <a:lnTo>
                  <a:pt x="120" y="34061"/>
                </a:lnTo>
                <a:lnTo>
                  <a:pt x="239" y="34658"/>
                </a:lnTo>
                <a:lnTo>
                  <a:pt x="419" y="35256"/>
                </a:lnTo>
                <a:lnTo>
                  <a:pt x="598" y="35793"/>
                </a:lnTo>
                <a:lnTo>
                  <a:pt x="837" y="36331"/>
                </a:lnTo>
                <a:lnTo>
                  <a:pt x="1136" y="36869"/>
                </a:lnTo>
                <a:lnTo>
                  <a:pt x="1435" y="37407"/>
                </a:lnTo>
                <a:lnTo>
                  <a:pt x="1793" y="37885"/>
                </a:lnTo>
                <a:lnTo>
                  <a:pt x="2152" y="38363"/>
                </a:lnTo>
                <a:lnTo>
                  <a:pt x="2988" y="39199"/>
                </a:lnTo>
                <a:lnTo>
                  <a:pt x="3944" y="39976"/>
                </a:lnTo>
                <a:lnTo>
                  <a:pt x="4960" y="40634"/>
                </a:lnTo>
                <a:lnTo>
                  <a:pt x="6036" y="41231"/>
                </a:lnTo>
                <a:lnTo>
                  <a:pt x="7052" y="41649"/>
                </a:lnTo>
                <a:lnTo>
                  <a:pt x="8127" y="42008"/>
                </a:lnTo>
                <a:lnTo>
                  <a:pt x="9203" y="42366"/>
                </a:lnTo>
                <a:lnTo>
                  <a:pt x="10338" y="42606"/>
                </a:lnTo>
                <a:lnTo>
                  <a:pt x="11473" y="42785"/>
                </a:lnTo>
                <a:lnTo>
                  <a:pt x="12609" y="42904"/>
                </a:lnTo>
                <a:lnTo>
                  <a:pt x="13744" y="42964"/>
                </a:lnTo>
                <a:lnTo>
                  <a:pt x="14880" y="42904"/>
                </a:lnTo>
                <a:lnTo>
                  <a:pt x="16015" y="42785"/>
                </a:lnTo>
                <a:lnTo>
                  <a:pt x="17090" y="42546"/>
                </a:lnTo>
                <a:lnTo>
                  <a:pt x="18166" y="42247"/>
                </a:lnTo>
                <a:lnTo>
                  <a:pt x="19242" y="41888"/>
                </a:lnTo>
                <a:lnTo>
                  <a:pt x="20258" y="41351"/>
                </a:lnTo>
                <a:lnTo>
                  <a:pt x="21214" y="40813"/>
                </a:lnTo>
                <a:lnTo>
                  <a:pt x="22110" y="40096"/>
                </a:lnTo>
                <a:lnTo>
                  <a:pt x="22887" y="39319"/>
                </a:lnTo>
                <a:lnTo>
                  <a:pt x="23664" y="38482"/>
                </a:lnTo>
                <a:lnTo>
                  <a:pt x="24321" y="37586"/>
                </a:lnTo>
                <a:lnTo>
                  <a:pt x="24978" y="36630"/>
                </a:lnTo>
                <a:lnTo>
                  <a:pt x="25576" y="35674"/>
                </a:lnTo>
                <a:lnTo>
                  <a:pt x="26114" y="34598"/>
                </a:lnTo>
                <a:lnTo>
                  <a:pt x="26532" y="33582"/>
                </a:lnTo>
                <a:lnTo>
                  <a:pt x="26890" y="32447"/>
                </a:lnTo>
                <a:lnTo>
                  <a:pt x="27189" y="31372"/>
                </a:lnTo>
                <a:lnTo>
                  <a:pt x="27309" y="30236"/>
                </a:lnTo>
                <a:lnTo>
                  <a:pt x="27368" y="29161"/>
                </a:lnTo>
                <a:lnTo>
                  <a:pt x="27309" y="28085"/>
                </a:lnTo>
                <a:lnTo>
                  <a:pt x="27189" y="27547"/>
                </a:lnTo>
                <a:lnTo>
                  <a:pt x="27070" y="27009"/>
                </a:lnTo>
                <a:lnTo>
                  <a:pt x="26890" y="26531"/>
                </a:lnTo>
                <a:lnTo>
                  <a:pt x="26711" y="25994"/>
                </a:lnTo>
                <a:lnTo>
                  <a:pt x="26472" y="25516"/>
                </a:lnTo>
                <a:lnTo>
                  <a:pt x="26173" y="25037"/>
                </a:lnTo>
                <a:lnTo>
                  <a:pt x="25875" y="24559"/>
                </a:lnTo>
                <a:lnTo>
                  <a:pt x="25516" y="24081"/>
                </a:lnTo>
                <a:lnTo>
                  <a:pt x="25098" y="23663"/>
                </a:lnTo>
                <a:lnTo>
                  <a:pt x="24620" y="23185"/>
                </a:lnTo>
                <a:lnTo>
                  <a:pt x="24082" y="22707"/>
                </a:lnTo>
                <a:lnTo>
                  <a:pt x="23604" y="22229"/>
                </a:lnTo>
                <a:lnTo>
                  <a:pt x="23186" y="21691"/>
                </a:lnTo>
                <a:lnTo>
                  <a:pt x="22827" y="21213"/>
                </a:lnTo>
                <a:lnTo>
                  <a:pt x="22468" y="20675"/>
                </a:lnTo>
                <a:lnTo>
                  <a:pt x="22170" y="20138"/>
                </a:lnTo>
                <a:lnTo>
                  <a:pt x="21931" y="19540"/>
                </a:lnTo>
                <a:lnTo>
                  <a:pt x="21692" y="19002"/>
                </a:lnTo>
                <a:lnTo>
                  <a:pt x="21512" y="18405"/>
                </a:lnTo>
                <a:lnTo>
                  <a:pt x="21393" y="17807"/>
                </a:lnTo>
                <a:lnTo>
                  <a:pt x="21214" y="16552"/>
                </a:lnTo>
                <a:lnTo>
                  <a:pt x="21154" y="15238"/>
                </a:lnTo>
                <a:lnTo>
                  <a:pt x="21154" y="13804"/>
                </a:lnTo>
                <a:lnTo>
                  <a:pt x="21273" y="12608"/>
                </a:lnTo>
                <a:lnTo>
                  <a:pt x="21393" y="11174"/>
                </a:lnTo>
                <a:lnTo>
                  <a:pt x="21512" y="9680"/>
                </a:lnTo>
                <a:lnTo>
                  <a:pt x="21512" y="8963"/>
                </a:lnTo>
                <a:lnTo>
                  <a:pt x="21453" y="8187"/>
                </a:lnTo>
                <a:lnTo>
                  <a:pt x="21393" y="7469"/>
                </a:lnTo>
                <a:lnTo>
                  <a:pt x="21214" y="6812"/>
                </a:lnTo>
                <a:lnTo>
                  <a:pt x="21034" y="6155"/>
                </a:lnTo>
                <a:lnTo>
                  <a:pt x="20736" y="5617"/>
                </a:lnTo>
                <a:lnTo>
                  <a:pt x="20317" y="5079"/>
                </a:lnTo>
                <a:lnTo>
                  <a:pt x="19839" y="4661"/>
                </a:lnTo>
                <a:lnTo>
                  <a:pt x="19540" y="4482"/>
                </a:lnTo>
                <a:lnTo>
                  <a:pt x="19242" y="4362"/>
                </a:lnTo>
                <a:lnTo>
                  <a:pt x="18883" y="4243"/>
                </a:lnTo>
                <a:lnTo>
                  <a:pt x="18465" y="4123"/>
                </a:lnTo>
                <a:lnTo>
                  <a:pt x="18644" y="3765"/>
                </a:lnTo>
                <a:lnTo>
                  <a:pt x="18943" y="3287"/>
                </a:lnTo>
                <a:lnTo>
                  <a:pt x="19660" y="2211"/>
                </a:lnTo>
                <a:lnTo>
                  <a:pt x="19959" y="1673"/>
                </a:lnTo>
                <a:lnTo>
                  <a:pt x="20258" y="1135"/>
                </a:lnTo>
                <a:lnTo>
                  <a:pt x="20437" y="717"/>
                </a:lnTo>
                <a:lnTo>
                  <a:pt x="20437" y="478"/>
                </a:lnTo>
                <a:lnTo>
                  <a:pt x="20437" y="359"/>
                </a:lnTo>
                <a:lnTo>
                  <a:pt x="20377" y="120"/>
                </a:lnTo>
                <a:lnTo>
                  <a:pt x="20258"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296" name="Google Shape;296;p11"/>
          <p:cNvSpPr/>
          <p:nvPr/>
        </p:nvSpPr>
        <p:spPr>
          <a:xfrm rot="5200625">
            <a:off x="4975084" y="-222517"/>
            <a:ext cx="701626" cy="765527"/>
          </a:xfrm>
          <a:custGeom>
            <a:avLst/>
            <a:gdLst/>
            <a:ahLst/>
            <a:cxnLst/>
            <a:rect l="l" t="t" r="r" b="b"/>
            <a:pathLst>
              <a:path w="32149" h="35077" extrusionOk="0">
                <a:moveTo>
                  <a:pt x="15656" y="13266"/>
                </a:moveTo>
                <a:lnTo>
                  <a:pt x="16791" y="13385"/>
                </a:lnTo>
                <a:lnTo>
                  <a:pt x="17688" y="13565"/>
                </a:lnTo>
                <a:lnTo>
                  <a:pt x="18524" y="13864"/>
                </a:lnTo>
                <a:lnTo>
                  <a:pt x="19301" y="14282"/>
                </a:lnTo>
                <a:lnTo>
                  <a:pt x="19660" y="14521"/>
                </a:lnTo>
                <a:lnTo>
                  <a:pt x="19958" y="14760"/>
                </a:lnTo>
                <a:lnTo>
                  <a:pt x="20257" y="15059"/>
                </a:lnTo>
                <a:lnTo>
                  <a:pt x="20496" y="15417"/>
                </a:lnTo>
                <a:lnTo>
                  <a:pt x="20675" y="15776"/>
                </a:lnTo>
                <a:lnTo>
                  <a:pt x="20795" y="16134"/>
                </a:lnTo>
                <a:lnTo>
                  <a:pt x="20914" y="16553"/>
                </a:lnTo>
                <a:lnTo>
                  <a:pt x="20914" y="16971"/>
                </a:lnTo>
                <a:lnTo>
                  <a:pt x="20855" y="17449"/>
                </a:lnTo>
                <a:lnTo>
                  <a:pt x="20735" y="17927"/>
                </a:lnTo>
                <a:lnTo>
                  <a:pt x="20496" y="18524"/>
                </a:lnTo>
                <a:lnTo>
                  <a:pt x="20197" y="19002"/>
                </a:lnTo>
                <a:lnTo>
                  <a:pt x="19899" y="19481"/>
                </a:lnTo>
                <a:lnTo>
                  <a:pt x="19540" y="19899"/>
                </a:lnTo>
                <a:lnTo>
                  <a:pt x="19122" y="20317"/>
                </a:lnTo>
                <a:lnTo>
                  <a:pt x="18644" y="20676"/>
                </a:lnTo>
                <a:lnTo>
                  <a:pt x="18166" y="20974"/>
                </a:lnTo>
                <a:lnTo>
                  <a:pt x="17688" y="21213"/>
                </a:lnTo>
                <a:lnTo>
                  <a:pt x="17150" y="21452"/>
                </a:lnTo>
                <a:lnTo>
                  <a:pt x="16612" y="21691"/>
                </a:lnTo>
                <a:lnTo>
                  <a:pt x="16015" y="21811"/>
                </a:lnTo>
                <a:lnTo>
                  <a:pt x="15477" y="21930"/>
                </a:lnTo>
                <a:lnTo>
                  <a:pt x="14879" y="21990"/>
                </a:lnTo>
                <a:lnTo>
                  <a:pt x="14341" y="22050"/>
                </a:lnTo>
                <a:lnTo>
                  <a:pt x="13206" y="22050"/>
                </a:lnTo>
                <a:lnTo>
                  <a:pt x="12608" y="21930"/>
                </a:lnTo>
                <a:lnTo>
                  <a:pt x="12071" y="21811"/>
                </a:lnTo>
                <a:lnTo>
                  <a:pt x="11533" y="21691"/>
                </a:lnTo>
                <a:lnTo>
                  <a:pt x="10995" y="21452"/>
                </a:lnTo>
                <a:lnTo>
                  <a:pt x="10517" y="21213"/>
                </a:lnTo>
                <a:lnTo>
                  <a:pt x="10039" y="20915"/>
                </a:lnTo>
                <a:lnTo>
                  <a:pt x="9621" y="20616"/>
                </a:lnTo>
                <a:lnTo>
                  <a:pt x="9202" y="20257"/>
                </a:lnTo>
                <a:lnTo>
                  <a:pt x="8904" y="19839"/>
                </a:lnTo>
                <a:lnTo>
                  <a:pt x="8665" y="19421"/>
                </a:lnTo>
                <a:lnTo>
                  <a:pt x="8485" y="19002"/>
                </a:lnTo>
                <a:lnTo>
                  <a:pt x="8426" y="18524"/>
                </a:lnTo>
                <a:lnTo>
                  <a:pt x="8426" y="18046"/>
                </a:lnTo>
                <a:lnTo>
                  <a:pt x="8545" y="17509"/>
                </a:lnTo>
                <a:lnTo>
                  <a:pt x="8784" y="16971"/>
                </a:lnTo>
                <a:lnTo>
                  <a:pt x="9143" y="16373"/>
                </a:lnTo>
                <a:lnTo>
                  <a:pt x="9501" y="15955"/>
                </a:lnTo>
                <a:lnTo>
                  <a:pt x="9860" y="15537"/>
                </a:lnTo>
                <a:lnTo>
                  <a:pt x="10278" y="15118"/>
                </a:lnTo>
                <a:lnTo>
                  <a:pt x="10696" y="14820"/>
                </a:lnTo>
                <a:lnTo>
                  <a:pt x="11115" y="14461"/>
                </a:lnTo>
                <a:lnTo>
                  <a:pt x="11593" y="14222"/>
                </a:lnTo>
                <a:lnTo>
                  <a:pt x="12071" y="13983"/>
                </a:lnTo>
                <a:lnTo>
                  <a:pt x="12549" y="13744"/>
                </a:lnTo>
                <a:lnTo>
                  <a:pt x="13027" y="13565"/>
                </a:lnTo>
                <a:lnTo>
                  <a:pt x="13565" y="13445"/>
                </a:lnTo>
                <a:lnTo>
                  <a:pt x="14043" y="13326"/>
                </a:lnTo>
                <a:lnTo>
                  <a:pt x="14580" y="13266"/>
                </a:lnTo>
                <a:close/>
                <a:moveTo>
                  <a:pt x="15716" y="12190"/>
                </a:moveTo>
                <a:lnTo>
                  <a:pt x="14640" y="12310"/>
                </a:lnTo>
                <a:lnTo>
                  <a:pt x="13565" y="12549"/>
                </a:lnTo>
                <a:lnTo>
                  <a:pt x="12489" y="12907"/>
                </a:lnTo>
                <a:lnTo>
                  <a:pt x="11473" y="13326"/>
                </a:lnTo>
                <a:lnTo>
                  <a:pt x="10935" y="13625"/>
                </a:lnTo>
                <a:lnTo>
                  <a:pt x="10398" y="13983"/>
                </a:lnTo>
                <a:lnTo>
                  <a:pt x="9860" y="14401"/>
                </a:lnTo>
                <a:lnTo>
                  <a:pt x="9382" y="14879"/>
                </a:lnTo>
                <a:lnTo>
                  <a:pt x="8904" y="15357"/>
                </a:lnTo>
                <a:lnTo>
                  <a:pt x="8485" y="15895"/>
                </a:lnTo>
                <a:lnTo>
                  <a:pt x="8127" y="16433"/>
                </a:lnTo>
                <a:lnTo>
                  <a:pt x="7828" y="17031"/>
                </a:lnTo>
                <a:lnTo>
                  <a:pt x="7649" y="17628"/>
                </a:lnTo>
                <a:lnTo>
                  <a:pt x="7470" y="18226"/>
                </a:lnTo>
                <a:lnTo>
                  <a:pt x="7470" y="18823"/>
                </a:lnTo>
                <a:lnTo>
                  <a:pt x="7529" y="19421"/>
                </a:lnTo>
                <a:lnTo>
                  <a:pt x="7649" y="19959"/>
                </a:lnTo>
                <a:lnTo>
                  <a:pt x="7948" y="20556"/>
                </a:lnTo>
                <a:lnTo>
                  <a:pt x="8366" y="21094"/>
                </a:lnTo>
                <a:lnTo>
                  <a:pt x="8963" y="21572"/>
                </a:lnTo>
                <a:lnTo>
                  <a:pt x="9501" y="21990"/>
                </a:lnTo>
                <a:lnTo>
                  <a:pt x="10099" y="22289"/>
                </a:lnTo>
                <a:lnTo>
                  <a:pt x="10696" y="22588"/>
                </a:lnTo>
                <a:lnTo>
                  <a:pt x="11354" y="22827"/>
                </a:lnTo>
                <a:lnTo>
                  <a:pt x="12011" y="22946"/>
                </a:lnTo>
                <a:lnTo>
                  <a:pt x="12668" y="23066"/>
                </a:lnTo>
                <a:lnTo>
                  <a:pt x="13385" y="23126"/>
                </a:lnTo>
                <a:lnTo>
                  <a:pt x="14102" y="23185"/>
                </a:lnTo>
                <a:lnTo>
                  <a:pt x="14760" y="23126"/>
                </a:lnTo>
                <a:lnTo>
                  <a:pt x="15477" y="23006"/>
                </a:lnTo>
                <a:lnTo>
                  <a:pt x="16134" y="22887"/>
                </a:lnTo>
                <a:lnTo>
                  <a:pt x="16791" y="22707"/>
                </a:lnTo>
                <a:lnTo>
                  <a:pt x="17449" y="22468"/>
                </a:lnTo>
                <a:lnTo>
                  <a:pt x="18046" y="22169"/>
                </a:lnTo>
                <a:lnTo>
                  <a:pt x="18644" y="21871"/>
                </a:lnTo>
                <a:lnTo>
                  <a:pt x="19182" y="21512"/>
                </a:lnTo>
                <a:lnTo>
                  <a:pt x="19660" y="21094"/>
                </a:lnTo>
                <a:lnTo>
                  <a:pt x="20138" y="20676"/>
                </a:lnTo>
                <a:lnTo>
                  <a:pt x="20556" y="20198"/>
                </a:lnTo>
                <a:lnTo>
                  <a:pt x="20914" y="19660"/>
                </a:lnTo>
                <a:lnTo>
                  <a:pt x="21213" y="19122"/>
                </a:lnTo>
                <a:lnTo>
                  <a:pt x="21452" y="18584"/>
                </a:lnTo>
                <a:lnTo>
                  <a:pt x="21691" y="18046"/>
                </a:lnTo>
                <a:lnTo>
                  <a:pt x="21811" y="17449"/>
                </a:lnTo>
                <a:lnTo>
                  <a:pt x="21871" y="16851"/>
                </a:lnTo>
                <a:lnTo>
                  <a:pt x="21871" y="16313"/>
                </a:lnTo>
                <a:lnTo>
                  <a:pt x="21811" y="15776"/>
                </a:lnTo>
                <a:lnTo>
                  <a:pt x="21632" y="15238"/>
                </a:lnTo>
                <a:lnTo>
                  <a:pt x="21333" y="14700"/>
                </a:lnTo>
                <a:lnTo>
                  <a:pt x="20974" y="14222"/>
                </a:lnTo>
                <a:lnTo>
                  <a:pt x="20556" y="13744"/>
                </a:lnTo>
                <a:lnTo>
                  <a:pt x="19958" y="13326"/>
                </a:lnTo>
                <a:lnTo>
                  <a:pt x="19480" y="13027"/>
                </a:lnTo>
                <a:lnTo>
                  <a:pt x="18943" y="12788"/>
                </a:lnTo>
                <a:lnTo>
                  <a:pt x="18405" y="12549"/>
                </a:lnTo>
                <a:lnTo>
                  <a:pt x="17867" y="12429"/>
                </a:lnTo>
                <a:lnTo>
                  <a:pt x="17329" y="12310"/>
                </a:lnTo>
                <a:lnTo>
                  <a:pt x="16791" y="12190"/>
                </a:lnTo>
                <a:close/>
                <a:moveTo>
                  <a:pt x="26651" y="897"/>
                </a:moveTo>
                <a:lnTo>
                  <a:pt x="26950" y="956"/>
                </a:lnTo>
                <a:lnTo>
                  <a:pt x="27249" y="1076"/>
                </a:lnTo>
                <a:lnTo>
                  <a:pt x="27547" y="1195"/>
                </a:lnTo>
                <a:lnTo>
                  <a:pt x="27786" y="1375"/>
                </a:lnTo>
                <a:lnTo>
                  <a:pt x="28264" y="1853"/>
                </a:lnTo>
                <a:lnTo>
                  <a:pt x="28683" y="2391"/>
                </a:lnTo>
                <a:lnTo>
                  <a:pt x="28981" y="2988"/>
                </a:lnTo>
                <a:lnTo>
                  <a:pt x="29161" y="3586"/>
                </a:lnTo>
                <a:lnTo>
                  <a:pt x="29220" y="4123"/>
                </a:lnTo>
                <a:lnTo>
                  <a:pt x="29220" y="4601"/>
                </a:lnTo>
                <a:lnTo>
                  <a:pt x="29161" y="5139"/>
                </a:lnTo>
                <a:lnTo>
                  <a:pt x="29101" y="5617"/>
                </a:lnTo>
                <a:lnTo>
                  <a:pt x="28862" y="6693"/>
                </a:lnTo>
                <a:lnTo>
                  <a:pt x="28503" y="7709"/>
                </a:lnTo>
                <a:lnTo>
                  <a:pt x="27727" y="9740"/>
                </a:lnTo>
                <a:lnTo>
                  <a:pt x="27308" y="10696"/>
                </a:lnTo>
                <a:lnTo>
                  <a:pt x="27010" y="11653"/>
                </a:lnTo>
                <a:lnTo>
                  <a:pt x="26472" y="13505"/>
                </a:lnTo>
                <a:lnTo>
                  <a:pt x="25994" y="15477"/>
                </a:lnTo>
                <a:lnTo>
                  <a:pt x="25575" y="17389"/>
                </a:lnTo>
                <a:lnTo>
                  <a:pt x="25038" y="19361"/>
                </a:lnTo>
                <a:lnTo>
                  <a:pt x="24679" y="20257"/>
                </a:lnTo>
                <a:lnTo>
                  <a:pt x="24380" y="21213"/>
                </a:lnTo>
                <a:lnTo>
                  <a:pt x="23962" y="22110"/>
                </a:lnTo>
                <a:lnTo>
                  <a:pt x="23544" y="23006"/>
                </a:lnTo>
                <a:lnTo>
                  <a:pt x="23006" y="23843"/>
                </a:lnTo>
                <a:lnTo>
                  <a:pt x="22468" y="24619"/>
                </a:lnTo>
                <a:lnTo>
                  <a:pt x="21811" y="25337"/>
                </a:lnTo>
                <a:lnTo>
                  <a:pt x="21094" y="26054"/>
                </a:lnTo>
                <a:lnTo>
                  <a:pt x="20377" y="26591"/>
                </a:lnTo>
                <a:lnTo>
                  <a:pt x="19719" y="27069"/>
                </a:lnTo>
                <a:lnTo>
                  <a:pt x="18943" y="27488"/>
                </a:lnTo>
                <a:lnTo>
                  <a:pt x="18166" y="27846"/>
                </a:lnTo>
                <a:lnTo>
                  <a:pt x="17389" y="28205"/>
                </a:lnTo>
                <a:lnTo>
                  <a:pt x="16612" y="28444"/>
                </a:lnTo>
                <a:lnTo>
                  <a:pt x="15776" y="28623"/>
                </a:lnTo>
                <a:lnTo>
                  <a:pt x="14939" y="28802"/>
                </a:lnTo>
                <a:lnTo>
                  <a:pt x="14102" y="28862"/>
                </a:lnTo>
                <a:lnTo>
                  <a:pt x="13206" y="28922"/>
                </a:lnTo>
                <a:lnTo>
                  <a:pt x="12369" y="28922"/>
                </a:lnTo>
                <a:lnTo>
                  <a:pt x="11533" y="28862"/>
                </a:lnTo>
                <a:lnTo>
                  <a:pt x="10637" y="28743"/>
                </a:lnTo>
                <a:lnTo>
                  <a:pt x="9800" y="28563"/>
                </a:lnTo>
                <a:lnTo>
                  <a:pt x="9023" y="28384"/>
                </a:lnTo>
                <a:lnTo>
                  <a:pt x="8187" y="28085"/>
                </a:lnTo>
                <a:lnTo>
                  <a:pt x="7350" y="27786"/>
                </a:lnTo>
                <a:lnTo>
                  <a:pt x="6513" y="27428"/>
                </a:lnTo>
                <a:lnTo>
                  <a:pt x="5737" y="26950"/>
                </a:lnTo>
                <a:lnTo>
                  <a:pt x="4960" y="26472"/>
                </a:lnTo>
                <a:lnTo>
                  <a:pt x="4243" y="25934"/>
                </a:lnTo>
                <a:lnTo>
                  <a:pt x="3585" y="25337"/>
                </a:lnTo>
                <a:lnTo>
                  <a:pt x="2988" y="24679"/>
                </a:lnTo>
                <a:lnTo>
                  <a:pt x="2450" y="24022"/>
                </a:lnTo>
                <a:lnTo>
                  <a:pt x="2032" y="23245"/>
                </a:lnTo>
                <a:lnTo>
                  <a:pt x="1673" y="22528"/>
                </a:lnTo>
                <a:lnTo>
                  <a:pt x="1374" y="21691"/>
                </a:lnTo>
                <a:lnTo>
                  <a:pt x="1255" y="20855"/>
                </a:lnTo>
                <a:lnTo>
                  <a:pt x="1195" y="20018"/>
                </a:lnTo>
                <a:lnTo>
                  <a:pt x="1315" y="19122"/>
                </a:lnTo>
                <a:lnTo>
                  <a:pt x="1494" y="18226"/>
                </a:lnTo>
                <a:lnTo>
                  <a:pt x="1853" y="17270"/>
                </a:lnTo>
                <a:lnTo>
                  <a:pt x="2331" y="16433"/>
                </a:lnTo>
                <a:lnTo>
                  <a:pt x="2868" y="15596"/>
                </a:lnTo>
                <a:lnTo>
                  <a:pt x="3406" y="14879"/>
                </a:lnTo>
                <a:lnTo>
                  <a:pt x="4063" y="14222"/>
                </a:lnTo>
                <a:lnTo>
                  <a:pt x="4781" y="13565"/>
                </a:lnTo>
                <a:lnTo>
                  <a:pt x="5498" y="13027"/>
                </a:lnTo>
                <a:lnTo>
                  <a:pt x="6334" y="12489"/>
                </a:lnTo>
                <a:lnTo>
                  <a:pt x="7111" y="11951"/>
                </a:lnTo>
                <a:lnTo>
                  <a:pt x="8844" y="11055"/>
                </a:lnTo>
                <a:lnTo>
                  <a:pt x="10577" y="10218"/>
                </a:lnTo>
                <a:lnTo>
                  <a:pt x="12310" y="9382"/>
                </a:lnTo>
                <a:lnTo>
                  <a:pt x="13983" y="8605"/>
                </a:lnTo>
                <a:lnTo>
                  <a:pt x="14879" y="8127"/>
                </a:lnTo>
                <a:lnTo>
                  <a:pt x="15716" y="7649"/>
                </a:lnTo>
                <a:lnTo>
                  <a:pt x="16552" y="7171"/>
                </a:lnTo>
                <a:lnTo>
                  <a:pt x="17329" y="6573"/>
                </a:lnTo>
                <a:lnTo>
                  <a:pt x="18106" y="6036"/>
                </a:lnTo>
                <a:lnTo>
                  <a:pt x="18883" y="5378"/>
                </a:lnTo>
                <a:lnTo>
                  <a:pt x="19600" y="4721"/>
                </a:lnTo>
                <a:lnTo>
                  <a:pt x="20257" y="4004"/>
                </a:lnTo>
                <a:lnTo>
                  <a:pt x="21273" y="2869"/>
                </a:lnTo>
                <a:lnTo>
                  <a:pt x="21811" y="2331"/>
                </a:lnTo>
                <a:lnTo>
                  <a:pt x="22408" y="1912"/>
                </a:lnTo>
                <a:lnTo>
                  <a:pt x="22767" y="1673"/>
                </a:lnTo>
                <a:lnTo>
                  <a:pt x="23066" y="1554"/>
                </a:lnTo>
                <a:lnTo>
                  <a:pt x="23484" y="1434"/>
                </a:lnTo>
                <a:lnTo>
                  <a:pt x="23842" y="1375"/>
                </a:lnTo>
                <a:lnTo>
                  <a:pt x="24201" y="1375"/>
                </a:lnTo>
                <a:lnTo>
                  <a:pt x="24739" y="1494"/>
                </a:lnTo>
                <a:lnTo>
                  <a:pt x="25157" y="1554"/>
                </a:lnTo>
                <a:lnTo>
                  <a:pt x="25336" y="1554"/>
                </a:lnTo>
                <a:lnTo>
                  <a:pt x="25456" y="1494"/>
                </a:lnTo>
                <a:lnTo>
                  <a:pt x="25456" y="1315"/>
                </a:lnTo>
                <a:lnTo>
                  <a:pt x="25336" y="1195"/>
                </a:lnTo>
                <a:lnTo>
                  <a:pt x="25635" y="1016"/>
                </a:lnTo>
                <a:lnTo>
                  <a:pt x="25994" y="897"/>
                </a:lnTo>
                <a:close/>
                <a:moveTo>
                  <a:pt x="29878" y="3287"/>
                </a:moveTo>
                <a:lnTo>
                  <a:pt x="30356" y="3705"/>
                </a:lnTo>
                <a:lnTo>
                  <a:pt x="30655" y="4243"/>
                </a:lnTo>
                <a:lnTo>
                  <a:pt x="30953" y="4781"/>
                </a:lnTo>
                <a:lnTo>
                  <a:pt x="31133" y="5319"/>
                </a:lnTo>
                <a:lnTo>
                  <a:pt x="31252" y="5916"/>
                </a:lnTo>
                <a:lnTo>
                  <a:pt x="31252" y="6514"/>
                </a:lnTo>
                <a:lnTo>
                  <a:pt x="31252" y="7171"/>
                </a:lnTo>
                <a:lnTo>
                  <a:pt x="31192" y="7828"/>
                </a:lnTo>
                <a:lnTo>
                  <a:pt x="31133" y="8426"/>
                </a:lnTo>
                <a:lnTo>
                  <a:pt x="30953" y="9083"/>
                </a:lnTo>
                <a:lnTo>
                  <a:pt x="30595" y="10338"/>
                </a:lnTo>
                <a:lnTo>
                  <a:pt x="30177" y="11533"/>
                </a:lnTo>
                <a:lnTo>
                  <a:pt x="29758" y="12609"/>
                </a:lnTo>
                <a:lnTo>
                  <a:pt x="29220" y="14103"/>
                </a:lnTo>
                <a:lnTo>
                  <a:pt x="28802" y="15596"/>
                </a:lnTo>
                <a:lnTo>
                  <a:pt x="28444" y="17090"/>
                </a:lnTo>
                <a:lnTo>
                  <a:pt x="28085" y="18644"/>
                </a:lnTo>
                <a:lnTo>
                  <a:pt x="27786" y="20138"/>
                </a:lnTo>
                <a:lnTo>
                  <a:pt x="27368" y="21691"/>
                </a:lnTo>
                <a:lnTo>
                  <a:pt x="26950" y="23185"/>
                </a:lnTo>
                <a:lnTo>
                  <a:pt x="26412" y="24619"/>
                </a:lnTo>
                <a:lnTo>
                  <a:pt x="25814" y="25815"/>
                </a:lnTo>
                <a:lnTo>
                  <a:pt x="25217" y="27010"/>
                </a:lnTo>
                <a:lnTo>
                  <a:pt x="24500" y="28085"/>
                </a:lnTo>
                <a:lnTo>
                  <a:pt x="23723" y="29161"/>
                </a:lnTo>
                <a:lnTo>
                  <a:pt x="22827" y="30117"/>
                </a:lnTo>
                <a:lnTo>
                  <a:pt x="21871" y="31013"/>
                </a:lnTo>
                <a:lnTo>
                  <a:pt x="20855" y="31850"/>
                </a:lnTo>
                <a:lnTo>
                  <a:pt x="19779" y="32567"/>
                </a:lnTo>
                <a:lnTo>
                  <a:pt x="19062" y="32925"/>
                </a:lnTo>
                <a:lnTo>
                  <a:pt x="18345" y="33224"/>
                </a:lnTo>
                <a:lnTo>
                  <a:pt x="17628" y="33523"/>
                </a:lnTo>
                <a:lnTo>
                  <a:pt x="16971" y="33702"/>
                </a:lnTo>
                <a:lnTo>
                  <a:pt x="16254" y="33882"/>
                </a:lnTo>
                <a:lnTo>
                  <a:pt x="15537" y="34001"/>
                </a:lnTo>
                <a:lnTo>
                  <a:pt x="14879" y="34061"/>
                </a:lnTo>
                <a:lnTo>
                  <a:pt x="14222" y="34121"/>
                </a:lnTo>
                <a:lnTo>
                  <a:pt x="13565" y="34061"/>
                </a:lnTo>
                <a:lnTo>
                  <a:pt x="12848" y="34001"/>
                </a:lnTo>
                <a:lnTo>
                  <a:pt x="12190" y="33941"/>
                </a:lnTo>
                <a:lnTo>
                  <a:pt x="11593" y="33762"/>
                </a:lnTo>
                <a:lnTo>
                  <a:pt x="10935" y="33642"/>
                </a:lnTo>
                <a:lnTo>
                  <a:pt x="10338" y="33403"/>
                </a:lnTo>
                <a:lnTo>
                  <a:pt x="9680" y="33164"/>
                </a:lnTo>
                <a:lnTo>
                  <a:pt x="9083" y="32866"/>
                </a:lnTo>
                <a:lnTo>
                  <a:pt x="7948" y="32208"/>
                </a:lnTo>
                <a:lnTo>
                  <a:pt x="6812" y="31432"/>
                </a:lnTo>
                <a:lnTo>
                  <a:pt x="5737" y="30535"/>
                </a:lnTo>
                <a:lnTo>
                  <a:pt x="4781" y="29519"/>
                </a:lnTo>
                <a:lnTo>
                  <a:pt x="3824" y="28444"/>
                </a:lnTo>
                <a:lnTo>
                  <a:pt x="2988" y="27249"/>
                </a:lnTo>
                <a:lnTo>
                  <a:pt x="2211" y="26054"/>
                </a:lnTo>
                <a:lnTo>
                  <a:pt x="1554" y="24739"/>
                </a:lnTo>
                <a:lnTo>
                  <a:pt x="1972" y="25277"/>
                </a:lnTo>
                <a:lnTo>
                  <a:pt x="2390" y="25815"/>
                </a:lnTo>
                <a:lnTo>
                  <a:pt x="2868" y="26293"/>
                </a:lnTo>
                <a:lnTo>
                  <a:pt x="3346" y="26711"/>
                </a:lnTo>
                <a:lnTo>
                  <a:pt x="3884" y="27189"/>
                </a:lnTo>
                <a:lnTo>
                  <a:pt x="4422" y="27547"/>
                </a:lnTo>
                <a:lnTo>
                  <a:pt x="5617" y="28265"/>
                </a:lnTo>
                <a:lnTo>
                  <a:pt x="6812" y="28862"/>
                </a:lnTo>
                <a:lnTo>
                  <a:pt x="8127" y="29340"/>
                </a:lnTo>
                <a:lnTo>
                  <a:pt x="9441" y="29699"/>
                </a:lnTo>
                <a:lnTo>
                  <a:pt x="10816" y="29938"/>
                </a:lnTo>
                <a:lnTo>
                  <a:pt x="12190" y="29997"/>
                </a:lnTo>
                <a:lnTo>
                  <a:pt x="13624" y="29997"/>
                </a:lnTo>
                <a:lnTo>
                  <a:pt x="14939" y="29878"/>
                </a:lnTo>
                <a:lnTo>
                  <a:pt x="16313" y="29579"/>
                </a:lnTo>
                <a:lnTo>
                  <a:pt x="17628" y="29221"/>
                </a:lnTo>
                <a:lnTo>
                  <a:pt x="18225" y="28982"/>
                </a:lnTo>
                <a:lnTo>
                  <a:pt x="18883" y="28683"/>
                </a:lnTo>
                <a:lnTo>
                  <a:pt x="19480" y="28384"/>
                </a:lnTo>
                <a:lnTo>
                  <a:pt x="20018" y="28026"/>
                </a:lnTo>
                <a:lnTo>
                  <a:pt x="20616" y="27667"/>
                </a:lnTo>
                <a:lnTo>
                  <a:pt x="21094" y="27249"/>
                </a:lnTo>
                <a:lnTo>
                  <a:pt x="21691" y="26771"/>
                </a:lnTo>
                <a:lnTo>
                  <a:pt x="22229" y="26173"/>
                </a:lnTo>
                <a:lnTo>
                  <a:pt x="22767" y="25635"/>
                </a:lnTo>
                <a:lnTo>
                  <a:pt x="23185" y="24978"/>
                </a:lnTo>
                <a:lnTo>
                  <a:pt x="23603" y="24380"/>
                </a:lnTo>
                <a:lnTo>
                  <a:pt x="24022" y="23723"/>
                </a:lnTo>
                <a:lnTo>
                  <a:pt x="24380" y="23066"/>
                </a:lnTo>
                <a:lnTo>
                  <a:pt x="24679" y="22349"/>
                </a:lnTo>
                <a:lnTo>
                  <a:pt x="25217" y="20915"/>
                </a:lnTo>
                <a:lnTo>
                  <a:pt x="25695" y="19481"/>
                </a:lnTo>
                <a:lnTo>
                  <a:pt x="26113" y="17987"/>
                </a:lnTo>
                <a:lnTo>
                  <a:pt x="26472" y="16493"/>
                </a:lnTo>
                <a:lnTo>
                  <a:pt x="27308" y="13027"/>
                </a:lnTo>
                <a:lnTo>
                  <a:pt x="27846" y="11354"/>
                </a:lnTo>
                <a:lnTo>
                  <a:pt x="28444" y="9681"/>
                </a:lnTo>
                <a:lnTo>
                  <a:pt x="29041" y="8127"/>
                </a:lnTo>
                <a:lnTo>
                  <a:pt x="29340" y="7350"/>
                </a:lnTo>
                <a:lnTo>
                  <a:pt x="29639" y="6514"/>
                </a:lnTo>
                <a:lnTo>
                  <a:pt x="29818" y="5737"/>
                </a:lnTo>
                <a:lnTo>
                  <a:pt x="29938" y="4960"/>
                </a:lnTo>
                <a:lnTo>
                  <a:pt x="29997" y="4123"/>
                </a:lnTo>
                <a:lnTo>
                  <a:pt x="29878" y="3287"/>
                </a:lnTo>
                <a:close/>
                <a:moveTo>
                  <a:pt x="26292" y="0"/>
                </a:moveTo>
                <a:lnTo>
                  <a:pt x="25994" y="60"/>
                </a:lnTo>
                <a:lnTo>
                  <a:pt x="25755" y="120"/>
                </a:lnTo>
                <a:lnTo>
                  <a:pt x="25336" y="359"/>
                </a:lnTo>
                <a:lnTo>
                  <a:pt x="24918" y="598"/>
                </a:lnTo>
                <a:lnTo>
                  <a:pt x="24500" y="777"/>
                </a:lnTo>
                <a:lnTo>
                  <a:pt x="24082" y="837"/>
                </a:lnTo>
                <a:lnTo>
                  <a:pt x="23245" y="837"/>
                </a:lnTo>
                <a:lnTo>
                  <a:pt x="23006" y="897"/>
                </a:lnTo>
                <a:lnTo>
                  <a:pt x="22767" y="956"/>
                </a:lnTo>
                <a:lnTo>
                  <a:pt x="22289" y="1195"/>
                </a:lnTo>
                <a:lnTo>
                  <a:pt x="21811" y="1434"/>
                </a:lnTo>
                <a:lnTo>
                  <a:pt x="21393" y="1793"/>
                </a:lnTo>
                <a:lnTo>
                  <a:pt x="20974" y="2151"/>
                </a:lnTo>
                <a:lnTo>
                  <a:pt x="20257" y="2928"/>
                </a:lnTo>
                <a:lnTo>
                  <a:pt x="19480" y="3705"/>
                </a:lnTo>
                <a:lnTo>
                  <a:pt x="18584" y="4601"/>
                </a:lnTo>
                <a:lnTo>
                  <a:pt x="17568" y="5378"/>
                </a:lnTo>
                <a:lnTo>
                  <a:pt x="16552" y="6095"/>
                </a:lnTo>
                <a:lnTo>
                  <a:pt x="15417" y="6753"/>
                </a:lnTo>
                <a:lnTo>
                  <a:pt x="14341" y="7350"/>
                </a:lnTo>
                <a:lnTo>
                  <a:pt x="13146" y="7948"/>
                </a:lnTo>
                <a:lnTo>
                  <a:pt x="10816" y="8964"/>
                </a:lnTo>
                <a:lnTo>
                  <a:pt x="8485" y="10099"/>
                </a:lnTo>
                <a:lnTo>
                  <a:pt x="7410" y="10637"/>
                </a:lnTo>
                <a:lnTo>
                  <a:pt x="6274" y="11294"/>
                </a:lnTo>
                <a:lnTo>
                  <a:pt x="5259" y="12011"/>
                </a:lnTo>
                <a:lnTo>
                  <a:pt x="4243" y="12788"/>
                </a:lnTo>
                <a:lnTo>
                  <a:pt x="3287" y="13625"/>
                </a:lnTo>
                <a:lnTo>
                  <a:pt x="2450" y="14581"/>
                </a:lnTo>
                <a:lnTo>
                  <a:pt x="2032" y="15059"/>
                </a:lnTo>
                <a:lnTo>
                  <a:pt x="1733" y="15596"/>
                </a:lnTo>
                <a:lnTo>
                  <a:pt x="1374" y="16134"/>
                </a:lnTo>
                <a:lnTo>
                  <a:pt x="1076" y="16732"/>
                </a:lnTo>
                <a:lnTo>
                  <a:pt x="837" y="17329"/>
                </a:lnTo>
                <a:lnTo>
                  <a:pt x="598" y="17927"/>
                </a:lnTo>
                <a:lnTo>
                  <a:pt x="418" y="18524"/>
                </a:lnTo>
                <a:lnTo>
                  <a:pt x="239" y="19182"/>
                </a:lnTo>
                <a:lnTo>
                  <a:pt x="120" y="19839"/>
                </a:lnTo>
                <a:lnTo>
                  <a:pt x="60" y="20496"/>
                </a:lnTo>
                <a:lnTo>
                  <a:pt x="0" y="21154"/>
                </a:lnTo>
                <a:lnTo>
                  <a:pt x="0" y="21751"/>
                </a:lnTo>
                <a:lnTo>
                  <a:pt x="0" y="22409"/>
                </a:lnTo>
                <a:lnTo>
                  <a:pt x="120" y="23006"/>
                </a:lnTo>
                <a:lnTo>
                  <a:pt x="239" y="23663"/>
                </a:lnTo>
                <a:lnTo>
                  <a:pt x="418" y="24261"/>
                </a:lnTo>
                <a:lnTo>
                  <a:pt x="956" y="25456"/>
                </a:lnTo>
                <a:lnTo>
                  <a:pt x="1554" y="26651"/>
                </a:lnTo>
                <a:lnTo>
                  <a:pt x="2331" y="27846"/>
                </a:lnTo>
                <a:lnTo>
                  <a:pt x="3167" y="29041"/>
                </a:lnTo>
                <a:lnTo>
                  <a:pt x="4063" y="30177"/>
                </a:lnTo>
                <a:lnTo>
                  <a:pt x="5020" y="31193"/>
                </a:lnTo>
                <a:lnTo>
                  <a:pt x="6035" y="32089"/>
                </a:lnTo>
                <a:lnTo>
                  <a:pt x="7051" y="32925"/>
                </a:lnTo>
                <a:lnTo>
                  <a:pt x="7589" y="33284"/>
                </a:lnTo>
                <a:lnTo>
                  <a:pt x="8187" y="33642"/>
                </a:lnTo>
                <a:lnTo>
                  <a:pt x="8784" y="33941"/>
                </a:lnTo>
                <a:lnTo>
                  <a:pt x="9322" y="34180"/>
                </a:lnTo>
                <a:lnTo>
                  <a:pt x="10517" y="34599"/>
                </a:lnTo>
                <a:lnTo>
                  <a:pt x="11712" y="34897"/>
                </a:lnTo>
                <a:lnTo>
                  <a:pt x="12907" y="35017"/>
                </a:lnTo>
                <a:lnTo>
                  <a:pt x="14162" y="35077"/>
                </a:lnTo>
                <a:lnTo>
                  <a:pt x="15357" y="34957"/>
                </a:lnTo>
                <a:lnTo>
                  <a:pt x="16552" y="34718"/>
                </a:lnTo>
                <a:lnTo>
                  <a:pt x="17688" y="34419"/>
                </a:lnTo>
                <a:lnTo>
                  <a:pt x="18823" y="33941"/>
                </a:lnTo>
                <a:lnTo>
                  <a:pt x="19958" y="33403"/>
                </a:lnTo>
                <a:lnTo>
                  <a:pt x="21034" y="32746"/>
                </a:lnTo>
                <a:lnTo>
                  <a:pt x="22050" y="32029"/>
                </a:lnTo>
                <a:lnTo>
                  <a:pt x="23006" y="31193"/>
                </a:lnTo>
                <a:lnTo>
                  <a:pt x="23902" y="30296"/>
                </a:lnTo>
                <a:lnTo>
                  <a:pt x="24679" y="29280"/>
                </a:lnTo>
                <a:lnTo>
                  <a:pt x="25575" y="28085"/>
                </a:lnTo>
                <a:lnTo>
                  <a:pt x="26292" y="26830"/>
                </a:lnTo>
                <a:lnTo>
                  <a:pt x="26890" y="25516"/>
                </a:lnTo>
                <a:lnTo>
                  <a:pt x="27428" y="24141"/>
                </a:lnTo>
                <a:lnTo>
                  <a:pt x="27846" y="22767"/>
                </a:lnTo>
                <a:lnTo>
                  <a:pt x="28264" y="21393"/>
                </a:lnTo>
                <a:lnTo>
                  <a:pt x="28922" y="18524"/>
                </a:lnTo>
                <a:lnTo>
                  <a:pt x="29280" y="17031"/>
                </a:lnTo>
                <a:lnTo>
                  <a:pt x="29699" y="15537"/>
                </a:lnTo>
                <a:lnTo>
                  <a:pt x="30117" y="14043"/>
                </a:lnTo>
                <a:lnTo>
                  <a:pt x="30655" y="12609"/>
                </a:lnTo>
                <a:lnTo>
                  <a:pt x="31252" y="11055"/>
                </a:lnTo>
                <a:lnTo>
                  <a:pt x="31551" y="10218"/>
                </a:lnTo>
                <a:lnTo>
                  <a:pt x="31790" y="9442"/>
                </a:lnTo>
                <a:lnTo>
                  <a:pt x="31969" y="8605"/>
                </a:lnTo>
                <a:lnTo>
                  <a:pt x="32089" y="7768"/>
                </a:lnTo>
                <a:lnTo>
                  <a:pt x="32148" y="6932"/>
                </a:lnTo>
                <a:lnTo>
                  <a:pt x="32089" y="6036"/>
                </a:lnTo>
                <a:lnTo>
                  <a:pt x="31969" y="5438"/>
                </a:lnTo>
                <a:lnTo>
                  <a:pt x="31790" y="4900"/>
                </a:lnTo>
                <a:lnTo>
                  <a:pt x="31611" y="4362"/>
                </a:lnTo>
                <a:lnTo>
                  <a:pt x="31372" y="3884"/>
                </a:lnTo>
                <a:lnTo>
                  <a:pt x="31073" y="3406"/>
                </a:lnTo>
                <a:lnTo>
                  <a:pt x="30714" y="2928"/>
                </a:lnTo>
                <a:lnTo>
                  <a:pt x="30296" y="2510"/>
                </a:lnTo>
                <a:lnTo>
                  <a:pt x="29878" y="2092"/>
                </a:lnTo>
                <a:lnTo>
                  <a:pt x="29101" y="1315"/>
                </a:lnTo>
                <a:lnTo>
                  <a:pt x="28742" y="956"/>
                </a:lnTo>
                <a:lnTo>
                  <a:pt x="28324" y="658"/>
                </a:lnTo>
                <a:lnTo>
                  <a:pt x="27846" y="359"/>
                </a:lnTo>
                <a:lnTo>
                  <a:pt x="27368" y="180"/>
                </a:lnTo>
                <a:lnTo>
                  <a:pt x="26830" y="0"/>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297" name="Google Shape;297;p11"/>
          <p:cNvSpPr/>
          <p:nvPr/>
        </p:nvSpPr>
        <p:spPr>
          <a:xfrm rot="942660">
            <a:off x="4585376" y="4393088"/>
            <a:ext cx="833403" cy="485179"/>
          </a:xfrm>
          <a:custGeom>
            <a:avLst/>
            <a:gdLst/>
            <a:ahLst/>
            <a:cxnLst/>
            <a:rect l="l" t="t" r="r" b="b"/>
            <a:pathLst>
              <a:path w="38185" h="22230" extrusionOk="0">
                <a:moveTo>
                  <a:pt x="19481" y="6633"/>
                </a:moveTo>
                <a:lnTo>
                  <a:pt x="19003" y="6693"/>
                </a:lnTo>
                <a:lnTo>
                  <a:pt x="18465" y="6813"/>
                </a:lnTo>
                <a:lnTo>
                  <a:pt x="17808" y="7052"/>
                </a:lnTo>
                <a:lnTo>
                  <a:pt x="17509" y="7231"/>
                </a:lnTo>
                <a:lnTo>
                  <a:pt x="17270" y="7410"/>
                </a:lnTo>
                <a:lnTo>
                  <a:pt x="17151" y="7649"/>
                </a:lnTo>
                <a:lnTo>
                  <a:pt x="17151" y="7709"/>
                </a:lnTo>
                <a:lnTo>
                  <a:pt x="17151" y="7829"/>
                </a:lnTo>
                <a:lnTo>
                  <a:pt x="17330" y="8187"/>
                </a:lnTo>
                <a:lnTo>
                  <a:pt x="17569" y="8486"/>
                </a:lnTo>
                <a:lnTo>
                  <a:pt x="17868" y="8665"/>
                </a:lnTo>
                <a:lnTo>
                  <a:pt x="18226" y="8844"/>
                </a:lnTo>
                <a:lnTo>
                  <a:pt x="18645" y="8904"/>
                </a:lnTo>
                <a:lnTo>
                  <a:pt x="19123" y="8964"/>
                </a:lnTo>
                <a:lnTo>
                  <a:pt x="19601" y="8964"/>
                </a:lnTo>
                <a:lnTo>
                  <a:pt x="20079" y="8904"/>
                </a:lnTo>
                <a:lnTo>
                  <a:pt x="20975" y="8785"/>
                </a:lnTo>
                <a:lnTo>
                  <a:pt x="21752" y="8546"/>
                </a:lnTo>
                <a:lnTo>
                  <a:pt x="22051" y="8366"/>
                </a:lnTo>
                <a:lnTo>
                  <a:pt x="22230" y="8247"/>
                </a:lnTo>
                <a:lnTo>
                  <a:pt x="22349" y="8127"/>
                </a:lnTo>
                <a:lnTo>
                  <a:pt x="22290" y="7948"/>
                </a:lnTo>
                <a:lnTo>
                  <a:pt x="22409" y="8008"/>
                </a:lnTo>
                <a:lnTo>
                  <a:pt x="22529" y="7948"/>
                </a:lnTo>
                <a:lnTo>
                  <a:pt x="22708" y="7888"/>
                </a:lnTo>
                <a:lnTo>
                  <a:pt x="22768" y="7769"/>
                </a:lnTo>
                <a:lnTo>
                  <a:pt x="22768" y="7709"/>
                </a:lnTo>
                <a:lnTo>
                  <a:pt x="22768" y="7590"/>
                </a:lnTo>
                <a:lnTo>
                  <a:pt x="22708" y="7470"/>
                </a:lnTo>
                <a:lnTo>
                  <a:pt x="22290" y="7231"/>
                </a:lnTo>
                <a:lnTo>
                  <a:pt x="21871" y="6992"/>
                </a:lnTo>
                <a:lnTo>
                  <a:pt x="21393" y="6813"/>
                </a:lnTo>
                <a:lnTo>
                  <a:pt x="20915" y="6693"/>
                </a:lnTo>
                <a:lnTo>
                  <a:pt x="20437" y="6633"/>
                </a:lnTo>
                <a:close/>
                <a:moveTo>
                  <a:pt x="36452" y="1136"/>
                </a:moveTo>
                <a:lnTo>
                  <a:pt x="36033" y="1255"/>
                </a:lnTo>
                <a:lnTo>
                  <a:pt x="35555" y="1375"/>
                </a:lnTo>
                <a:lnTo>
                  <a:pt x="31253" y="2331"/>
                </a:lnTo>
                <a:lnTo>
                  <a:pt x="26951" y="3287"/>
                </a:lnTo>
                <a:lnTo>
                  <a:pt x="22648" y="4124"/>
                </a:lnTo>
                <a:lnTo>
                  <a:pt x="20437" y="4482"/>
                </a:lnTo>
                <a:lnTo>
                  <a:pt x="18286" y="4781"/>
                </a:lnTo>
                <a:lnTo>
                  <a:pt x="13804" y="5319"/>
                </a:lnTo>
                <a:lnTo>
                  <a:pt x="11593" y="5498"/>
                </a:lnTo>
                <a:lnTo>
                  <a:pt x="9323" y="5677"/>
                </a:lnTo>
                <a:lnTo>
                  <a:pt x="6873" y="5797"/>
                </a:lnTo>
                <a:lnTo>
                  <a:pt x="4363" y="5916"/>
                </a:lnTo>
                <a:lnTo>
                  <a:pt x="2092" y="6096"/>
                </a:lnTo>
                <a:lnTo>
                  <a:pt x="1256" y="6275"/>
                </a:lnTo>
                <a:lnTo>
                  <a:pt x="897" y="6394"/>
                </a:lnTo>
                <a:lnTo>
                  <a:pt x="838" y="6454"/>
                </a:lnTo>
                <a:lnTo>
                  <a:pt x="957" y="6514"/>
                </a:lnTo>
                <a:lnTo>
                  <a:pt x="2033" y="6633"/>
                </a:lnTo>
                <a:lnTo>
                  <a:pt x="1853" y="6872"/>
                </a:lnTo>
                <a:lnTo>
                  <a:pt x="1794" y="7171"/>
                </a:lnTo>
                <a:lnTo>
                  <a:pt x="1794" y="7530"/>
                </a:lnTo>
                <a:lnTo>
                  <a:pt x="1794" y="7948"/>
                </a:lnTo>
                <a:lnTo>
                  <a:pt x="1913" y="8366"/>
                </a:lnTo>
                <a:lnTo>
                  <a:pt x="2033" y="8844"/>
                </a:lnTo>
                <a:lnTo>
                  <a:pt x="2391" y="9741"/>
                </a:lnTo>
                <a:lnTo>
                  <a:pt x="2869" y="10697"/>
                </a:lnTo>
                <a:lnTo>
                  <a:pt x="3288" y="11533"/>
                </a:lnTo>
                <a:lnTo>
                  <a:pt x="4064" y="12728"/>
                </a:lnTo>
                <a:lnTo>
                  <a:pt x="4602" y="13386"/>
                </a:lnTo>
                <a:lnTo>
                  <a:pt x="5140" y="14043"/>
                </a:lnTo>
                <a:lnTo>
                  <a:pt x="5737" y="14700"/>
                </a:lnTo>
                <a:lnTo>
                  <a:pt x="6395" y="15298"/>
                </a:lnTo>
                <a:lnTo>
                  <a:pt x="7112" y="15836"/>
                </a:lnTo>
                <a:lnTo>
                  <a:pt x="7769" y="16374"/>
                </a:lnTo>
                <a:lnTo>
                  <a:pt x="8546" y="16852"/>
                </a:lnTo>
                <a:lnTo>
                  <a:pt x="9323" y="17270"/>
                </a:lnTo>
                <a:lnTo>
                  <a:pt x="10996" y="18106"/>
                </a:lnTo>
                <a:lnTo>
                  <a:pt x="12729" y="18823"/>
                </a:lnTo>
                <a:lnTo>
                  <a:pt x="14581" y="19421"/>
                </a:lnTo>
                <a:lnTo>
                  <a:pt x="16374" y="19899"/>
                </a:lnTo>
                <a:lnTo>
                  <a:pt x="17390" y="20078"/>
                </a:lnTo>
                <a:lnTo>
                  <a:pt x="18406" y="20138"/>
                </a:lnTo>
                <a:lnTo>
                  <a:pt x="19421" y="20198"/>
                </a:lnTo>
                <a:lnTo>
                  <a:pt x="20437" y="20258"/>
                </a:lnTo>
                <a:lnTo>
                  <a:pt x="21035" y="20138"/>
                </a:lnTo>
                <a:lnTo>
                  <a:pt x="21931" y="20019"/>
                </a:lnTo>
                <a:lnTo>
                  <a:pt x="23186" y="19780"/>
                </a:lnTo>
                <a:lnTo>
                  <a:pt x="22827" y="19600"/>
                </a:lnTo>
                <a:lnTo>
                  <a:pt x="22469" y="19541"/>
                </a:lnTo>
                <a:lnTo>
                  <a:pt x="22051" y="19481"/>
                </a:lnTo>
                <a:lnTo>
                  <a:pt x="21632" y="19481"/>
                </a:lnTo>
                <a:lnTo>
                  <a:pt x="20856" y="19600"/>
                </a:lnTo>
                <a:lnTo>
                  <a:pt x="20079" y="19660"/>
                </a:lnTo>
                <a:lnTo>
                  <a:pt x="19123" y="19600"/>
                </a:lnTo>
                <a:lnTo>
                  <a:pt x="18226" y="19541"/>
                </a:lnTo>
                <a:lnTo>
                  <a:pt x="17330" y="19421"/>
                </a:lnTo>
                <a:lnTo>
                  <a:pt x="16434" y="19242"/>
                </a:lnTo>
                <a:lnTo>
                  <a:pt x="14522" y="18764"/>
                </a:lnTo>
                <a:lnTo>
                  <a:pt x="13565" y="18465"/>
                </a:lnTo>
                <a:lnTo>
                  <a:pt x="12669" y="18166"/>
                </a:lnTo>
                <a:lnTo>
                  <a:pt x="11713" y="17748"/>
                </a:lnTo>
                <a:lnTo>
                  <a:pt x="10817" y="17389"/>
                </a:lnTo>
                <a:lnTo>
                  <a:pt x="9920" y="16911"/>
                </a:lnTo>
                <a:lnTo>
                  <a:pt x="9084" y="16493"/>
                </a:lnTo>
                <a:lnTo>
                  <a:pt x="8426" y="16075"/>
                </a:lnTo>
                <a:lnTo>
                  <a:pt x="7769" y="15597"/>
                </a:lnTo>
                <a:lnTo>
                  <a:pt x="7112" y="15119"/>
                </a:lnTo>
                <a:lnTo>
                  <a:pt x="6574" y="14581"/>
                </a:lnTo>
                <a:lnTo>
                  <a:pt x="5976" y="13983"/>
                </a:lnTo>
                <a:lnTo>
                  <a:pt x="5498" y="13446"/>
                </a:lnTo>
                <a:lnTo>
                  <a:pt x="4961" y="12788"/>
                </a:lnTo>
                <a:lnTo>
                  <a:pt x="4542" y="12131"/>
                </a:lnTo>
                <a:lnTo>
                  <a:pt x="4184" y="11533"/>
                </a:lnTo>
                <a:lnTo>
                  <a:pt x="3825" y="10876"/>
                </a:lnTo>
                <a:lnTo>
                  <a:pt x="3527" y="10278"/>
                </a:lnTo>
                <a:lnTo>
                  <a:pt x="3288" y="9621"/>
                </a:lnTo>
                <a:lnTo>
                  <a:pt x="3048" y="8844"/>
                </a:lnTo>
                <a:lnTo>
                  <a:pt x="2929" y="8068"/>
                </a:lnTo>
                <a:lnTo>
                  <a:pt x="2750" y="7350"/>
                </a:lnTo>
                <a:lnTo>
                  <a:pt x="2630" y="6992"/>
                </a:lnTo>
                <a:lnTo>
                  <a:pt x="2511" y="6633"/>
                </a:lnTo>
                <a:lnTo>
                  <a:pt x="4483" y="6633"/>
                </a:lnTo>
                <a:lnTo>
                  <a:pt x="6514" y="6454"/>
                </a:lnTo>
                <a:lnTo>
                  <a:pt x="7530" y="6335"/>
                </a:lnTo>
                <a:lnTo>
                  <a:pt x="8546" y="6275"/>
                </a:lnTo>
                <a:lnTo>
                  <a:pt x="9502" y="6275"/>
                </a:lnTo>
                <a:lnTo>
                  <a:pt x="10458" y="6394"/>
                </a:lnTo>
                <a:lnTo>
                  <a:pt x="10996" y="6454"/>
                </a:lnTo>
                <a:lnTo>
                  <a:pt x="11115" y="6454"/>
                </a:lnTo>
                <a:lnTo>
                  <a:pt x="11235" y="6514"/>
                </a:lnTo>
                <a:lnTo>
                  <a:pt x="11354" y="6753"/>
                </a:lnTo>
                <a:lnTo>
                  <a:pt x="11593" y="7291"/>
                </a:lnTo>
                <a:lnTo>
                  <a:pt x="11773" y="7530"/>
                </a:lnTo>
                <a:lnTo>
                  <a:pt x="12012" y="7769"/>
                </a:lnTo>
                <a:lnTo>
                  <a:pt x="12490" y="8187"/>
                </a:lnTo>
                <a:lnTo>
                  <a:pt x="13147" y="8665"/>
                </a:lnTo>
                <a:lnTo>
                  <a:pt x="13864" y="9024"/>
                </a:lnTo>
                <a:lnTo>
                  <a:pt x="15358" y="9681"/>
                </a:lnTo>
                <a:lnTo>
                  <a:pt x="16135" y="9980"/>
                </a:lnTo>
                <a:lnTo>
                  <a:pt x="16912" y="10278"/>
                </a:lnTo>
                <a:lnTo>
                  <a:pt x="17689" y="10518"/>
                </a:lnTo>
                <a:lnTo>
                  <a:pt x="18465" y="10697"/>
                </a:lnTo>
                <a:lnTo>
                  <a:pt x="19302" y="10876"/>
                </a:lnTo>
                <a:lnTo>
                  <a:pt x="20079" y="10936"/>
                </a:lnTo>
                <a:lnTo>
                  <a:pt x="20856" y="10996"/>
                </a:lnTo>
                <a:lnTo>
                  <a:pt x="21632" y="10936"/>
                </a:lnTo>
                <a:lnTo>
                  <a:pt x="22409" y="10816"/>
                </a:lnTo>
                <a:lnTo>
                  <a:pt x="23126" y="10637"/>
                </a:lnTo>
                <a:lnTo>
                  <a:pt x="23843" y="10398"/>
                </a:lnTo>
                <a:lnTo>
                  <a:pt x="24501" y="10039"/>
                </a:lnTo>
                <a:lnTo>
                  <a:pt x="25158" y="9621"/>
                </a:lnTo>
                <a:lnTo>
                  <a:pt x="25815" y="9083"/>
                </a:lnTo>
                <a:lnTo>
                  <a:pt x="26413" y="8486"/>
                </a:lnTo>
                <a:lnTo>
                  <a:pt x="26951" y="7769"/>
                </a:lnTo>
                <a:lnTo>
                  <a:pt x="27309" y="7171"/>
                </a:lnTo>
                <a:lnTo>
                  <a:pt x="27727" y="6454"/>
                </a:lnTo>
                <a:lnTo>
                  <a:pt x="28026" y="5737"/>
                </a:lnTo>
                <a:lnTo>
                  <a:pt x="28146" y="5379"/>
                </a:lnTo>
                <a:lnTo>
                  <a:pt x="28205" y="5080"/>
                </a:lnTo>
                <a:lnTo>
                  <a:pt x="28205" y="4482"/>
                </a:lnTo>
                <a:lnTo>
                  <a:pt x="28205" y="4363"/>
                </a:lnTo>
                <a:lnTo>
                  <a:pt x="28146" y="4303"/>
                </a:lnTo>
                <a:lnTo>
                  <a:pt x="28086" y="4363"/>
                </a:lnTo>
                <a:lnTo>
                  <a:pt x="27966" y="4482"/>
                </a:lnTo>
                <a:lnTo>
                  <a:pt x="27668" y="4960"/>
                </a:lnTo>
                <a:lnTo>
                  <a:pt x="26831" y="6514"/>
                </a:lnTo>
                <a:lnTo>
                  <a:pt x="26413" y="7231"/>
                </a:lnTo>
                <a:lnTo>
                  <a:pt x="25995" y="7888"/>
                </a:lnTo>
                <a:lnTo>
                  <a:pt x="25516" y="8546"/>
                </a:lnTo>
                <a:lnTo>
                  <a:pt x="24919" y="9143"/>
                </a:lnTo>
                <a:lnTo>
                  <a:pt x="24620" y="9382"/>
                </a:lnTo>
                <a:lnTo>
                  <a:pt x="24262" y="9621"/>
                </a:lnTo>
                <a:lnTo>
                  <a:pt x="23843" y="9800"/>
                </a:lnTo>
                <a:lnTo>
                  <a:pt x="23425" y="10039"/>
                </a:lnTo>
                <a:lnTo>
                  <a:pt x="22588" y="10278"/>
                </a:lnTo>
                <a:lnTo>
                  <a:pt x="21692" y="10398"/>
                </a:lnTo>
                <a:lnTo>
                  <a:pt x="20856" y="10458"/>
                </a:lnTo>
                <a:lnTo>
                  <a:pt x="19959" y="10398"/>
                </a:lnTo>
                <a:lnTo>
                  <a:pt x="19123" y="10278"/>
                </a:lnTo>
                <a:lnTo>
                  <a:pt x="18226" y="10099"/>
                </a:lnTo>
                <a:lnTo>
                  <a:pt x="17390" y="9800"/>
                </a:lnTo>
                <a:lnTo>
                  <a:pt x="16553" y="9561"/>
                </a:lnTo>
                <a:lnTo>
                  <a:pt x="15179" y="9024"/>
                </a:lnTo>
                <a:lnTo>
                  <a:pt x="14402" y="8725"/>
                </a:lnTo>
                <a:lnTo>
                  <a:pt x="13685" y="8366"/>
                </a:lnTo>
                <a:lnTo>
                  <a:pt x="12968" y="8008"/>
                </a:lnTo>
                <a:lnTo>
                  <a:pt x="12370" y="7530"/>
                </a:lnTo>
                <a:lnTo>
                  <a:pt x="12131" y="7231"/>
                </a:lnTo>
                <a:lnTo>
                  <a:pt x="11892" y="6932"/>
                </a:lnTo>
                <a:lnTo>
                  <a:pt x="11713" y="6633"/>
                </a:lnTo>
                <a:lnTo>
                  <a:pt x="11534" y="6275"/>
                </a:lnTo>
                <a:lnTo>
                  <a:pt x="14641" y="6036"/>
                </a:lnTo>
                <a:lnTo>
                  <a:pt x="17748" y="5737"/>
                </a:lnTo>
                <a:lnTo>
                  <a:pt x="20856" y="5379"/>
                </a:lnTo>
                <a:lnTo>
                  <a:pt x="24023" y="4901"/>
                </a:lnTo>
                <a:lnTo>
                  <a:pt x="27130" y="4363"/>
                </a:lnTo>
                <a:lnTo>
                  <a:pt x="30237" y="3705"/>
                </a:lnTo>
                <a:lnTo>
                  <a:pt x="31791" y="3347"/>
                </a:lnTo>
                <a:lnTo>
                  <a:pt x="33285" y="2929"/>
                </a:lnTo>
                <a:lnTo>
                  <a:pt x="34779" y="2510"/>
                </a:lnTo>
                <a:lnTo>
                  <a:pt x="36213" y="2032"/>
                </a:lnTo>
                <a:lnTo>
                  <a:pt x="36213" y="3526"/>
                </a:lnTo>
                <a:lnTo>
                  <a:pt x="36153" y="5140"/>
                </a:lnTo>
                <a:lnTo>
                  <a:pt x="36033" y="6693"/>
                </a:lnTo>
                <a:lnTo>
                  <a:pt x="35794" y="8187"/>
                </a:lnTo>
                <a:lnTo>
                  <a:pt x="35615" y="8964"/>
                </a:lnTo>
                <a:lnTo>
                  <a:pt x="35436" y="9741"/>
                </a:lnTo>
                <a:lnTo>
                  <a:pt x="35197" y="10458"/>
                </a:lnTo>
                <a:lnTo>
                  <a:pt x="34898" y="11175"/>
                </a:lnTo>
                <a:lnTo>
                  <a:pt x="34540" y="11832"/>
                </a:lnTo>
                <a:lnTo>
                  <a:pt x="34181" y="12549"/>
                </a:lnTo>
                <a:lnTo>
                  <a:pt x="33703" y="13147"/>
                </a:lnTo>
                <a:lnTo>
                  <a:pt x="33225" y="13804"/>
                </a:lnTo>
                <a:lnTo>
                  <a:pt x="32747" y="14342"/>
                </a:lnTo>
                <a:lnTo>
                  <a:pt x="32209" y="14880"/>
                </a:lnTo>
                <a:lnTo>
                  <a:pt x="31014" y="15836"/>
                </a:lnTo>
                <a:lnTo>
                  <a:pt x="29819" y="16732"/>
                </a:lnTo>
                <a:lnTo>
                  <a:pt x="28564" y="17569"/>
                </a:lnTo>
                <a:lnTo>
                  <a:pt x="27249" y="18405"/>
                </a:lnTo>
                <a:lnTo>
                  <a:pt x="26532" y="18764"/>
                </a:lnTo>
                <a:lnTo>
                  <a:pt x="25815" y="19063"/>
                </a:lnTo>
                <a:lnTo>
                  <a:pt x="24501" y="19720"/>
                </a:lnTo>
                <a:lnTo>
                  <a:pt x="23664" y="20019"/>
                </a:lnTo>
                <a:lnTo>
                  <a:pt x="23365" y="20138"/>
                </a:lnTo>
                <a:lnTo>
                  <a:pt x="23186" y="20138"/>
                </a:lnTo>
                <a:lnTo>
                  <a:pt x="23664" y="20198"/>
                </a:lnTo>
                <a:lnTo>
                  <a:pt x="24142" y="20198"/>
                </a:lnTo>
                <a:lnTo>
                  <a:pt x="24560" y="20138"/>
                </a:lnTo>
                <a:lnTo>
                  <a:pt x="25038" y="20019"/>
                </a:lnTo>
                <a:lnTo>
                  <a:pt x="25935" y="19720"/>
                </a:lnTo>
                <a:lnTo>
                  <a:pt x="26831" y="19302"/>
                </a:lnTo>
                <a:lnTo>
                  <a:pt x="27727" y="18823"/>
                </a:lnTo>
                <a:lnTo>
                  <a:pt x="28504" y="18226"/>
                </a:lnTo>
                <a:lnTo>
                  <a:pt x="30058" y="17150"/>
                </a:lnTo>
                <a:lnTo>
                  <a:pt x="31552" y="16015"/>
                </a:lnTo>
                <a:lnTo>
                  <a:pt x="32269" y="15417"/>
                </a:lnTo>
                <a:lnTo>
                  <a:pt x="32926" y="14820"/>
                </a:lnTo>
                <a:lnTo>
                  <a:pt x="33583" y="14103"/>
                </a:lnTo>
                <a:lnTo>
                  <a:pt x="34181" y="13386"/>
                </a:lnTo>
                <a:lnTo>
                  <a:pt x="34659" y="12609"/>
                </a:lnTo>
                <a:lnTo>
                  <a:pt x="35137" y="11772"/>
                </a:lnTo>
                <a:lnTo>
                  <a:pt x="35496" y="10936"/>
                </a:lnTo>
                <a:lnTo>
                  <a:pt x="35854" y="9980"/>
                </a:lnTo>
                <a:lnTo>
                  <a:pt x="36093" y="9083"/>
                </a:lnTo>
                <a:lnTo>
                  <a:pt x="36272" y="8127"/>
                </a:lnTo>
                <a:lnTo>
                  <a:pt x="36452" y="7171"/>
                </a:lnTo>
                <a:lnTo>
                  <a:pt x="36571" y="6215"/>
                </a:lnTo>
                <a:lnTo>
                  <a:pt x="36691" y="4303"/>
                </a:lnTo>
                <a:lnTo>
                  <a:pt x="36631" y="3347"/>
                </a:lnTo>
                <a:lnTo>
                  <a:pt x="36631" y="2929"/>
                </a:lnTo>
                <a:lnTo>
                  <a:pt x="36691" y="2451"/>
                </a:lnTo>
                <a:lnTo>
                  <a:pt x="36870" y="1913"/>
                </a:lnTo>
                <a:lnTo>
                  <a:pt x="36990" y="1614"/>
                </a:lnTo>
                <a:lnTo>
                  <a:pt x="37049" y="1554"/>
                </a:lnTo>
                <a:lnTo>
                  <a:pt x="36990" y="1315"/>
                </a:lnTo>
                <a:lnTo>
                  <a:pt x="36810" y="1196"/>
                </a:lnTo>
                <a:lnTo>
                  <a:pt x="36631" y="1136"/>
                </a:lnTo>
                <a:close/>
                <a:moveTo>
                  <a:pt x="37587" y="1"/>
                </a:moveTo>
                <a:lnTo>
                  <a:pt x="37408" y="60"/>
                </a:lnTo>
                <a:lnTo>
                  <a:pt x="37288" y="120"/>
                </a:lnTo>
                <a:lnTo>
                  <a:pt x="37169" y="240"/>
                </a:lnTo>
                <a:lnTo>
                  <a:pt x="37109" y="359"/>
                </a:lnTo>
                <a:lnTo>
                  <a:pt x="37109" y="718"/>
                </a:lnTo>
                <a:lnTo>
                  <a:pt x="37229" y="1255"/>
                </a:lnTo>
                <a:lnTo>
                  <a:pt x="37348" y="2690"/>
                </a:lnTo>
                <a:lnTo>
                  <a:pt x="37408" y="3347"/>
                </a:lnTo>
                <a:lnTo>
                  <a:pt x="37468" y="4064"/>
                </a:lnTo>
                <a:lnTo>
                  <a:pt x="37408" y="4960"/>
                </a:lnTo>
                <a:lnTo>
                  <a:pt x="37408" y="5797"/>
                </a:lnTo>
                <a:lnTo>
                  <a:pt x="37288" y="6693"/>
                </a:lnTo>
                <a:lnTo>
                  <a:pt x="37169" y="7530"/>
                </a:lnTo>
                <a:lnTo>
                  <a:pt x="36990" y="8426"/>
                </a:lnTo>
                <a:lnTo>
                  <a:pt x="36810" y="9263"/>
                </a:lnTo>
                <a:lnTo>
                  <a:pt x="36571" y="10099"/>
                </a:lnTo>
                <a:lnTo>
                  <a:pt x="36272" y="10936"/>
                </a:lnTo>
                <a:lnTo>
                  <a:pt x="35675" y="12250"/>
                </a:lnTo>
                <a:lnTo>
                  <a:pt x="34958" y="13505"/>
                </a:lnTo>
                <a:lnTo>
                  <a:pt x="34121" y="14760"/>
                </a:lnTo>
                <a:lnTo>
                  <a:pt x="33165" y="15836"/>
                </a:lnTo>
                <a:lnTo>
                  <a:pt x="32149" y="16911"/>
                </a:lnTo>
                <a:lnTo>
                  <a:pt x="31014" y="17867"/>
                </a:lnTo>
                <a:lnTo>
                  <a:pt x="29819" y="18704"/>
                </a:lnTo>
                <a:lnTo>
                  <a:pt x="28564" y="19421"/>
                </a:lnTo>
                <a:lnTo>
                  <a:pt x="27309" y="19959"/>
                </a:lnTo>
                <a:lnTo>
                  <a:pt x="25995" y="20437"/>
                </a:lnTo>
                <a:lnTo>
                  <a:pt x="24680" y="20795"/>
                </a:lnTo>
                <a:lnTo>
                  <a:pt x="23365" y="21034"/>
                </a:lnTo>
                <a:lnTo>
                  <a:pt x="21991" y="21214"/>
                </a:lnTo>
                <a:lnTo>
                  <a:pt x="20617" y="21273"/>
                </a:lnTo>
                <a:lnTo>
                  <a:pt x="19242" y="21273"/>
                </a:lnTo>
                <a:lnTo>
                  <a:pt x="17808" y="21154"/>
                </a:lnTo>
                <a:lnTo>
                  <a:pt x="16434" y="20975"/>
                </a:lnTo>
                <a:lnTo>
                  <a:pt x="15119" y="20676"/>
                </a:lnTo>
                <a:lnTo>
                  <a:pt x="13745" y="20317"/>
                </a:lnTo>
                <a:lnTo>
                  <a:pt x="12430" y="19839"/>
                </a:lnTo>
                <a:lnTo>
                  <a:pt x="11175" y="19361"/>
                </a:lnTo>
                <a:lnTo>
                  <a:pt x="9920" y="18764"/>
                </a:lnTo>
                <a:lnTo>
                  <a:pt x="8785" y="18047"/>
                </a:lnTo>
                <a:lnTo>
                  <a:pt x="7650" y="17330"/>
                </a:lnTo>
                <a:lnTo>
                  <a:pt x="6514" y="16433"/>
                </a:lnTo>
                <a:lnTo>
                  <a:pt x="5439" y="15477"/>
                </a:lnTo>
                <a:lnTo>
                  <a:pt x="4483" y="14402"/>
                </a:lnTo>
                <a:lnTo>
                  <a:pt x="3646" y="13266"/>
                </a:lnTo>
                <a:lnTo>
                  <a:pt x="2869" y="12071"/>
                </a:lnTo>
                <a:lnTo>
                  <a:pt x="2212" y="10816"/>
                </a:lnTo>
                <a:lnTo>
                  <a:pt x="1674" y="9502"/>
                </a:lnTo>
                <a:lnTo>
                  <a:pt x="1136" y="8187"/>
                </a:lnTo>
                <a:lnTo>
                  <a:pt x="838" y="6813"/>
                </a:lnTo>
                <a:lnTo>
                  <a:pt x="599" y="5976"/>
                </a:lnTo>
                <a:lnTo>
                  <a:pt x="479" y="5737"/>
                </a:lnTo>
                <a:lnTo>
                  <a:pt x="359" y="5618"/>
                </a:lnTo>
                <a:lnTo>
                  <a:pt x="180" y="5677"/>
                </a:lnTo>
                <a:lnTo>
                  <a:pt x="120" y="5797"/>
                </a:lnTo>
                <a:lnTo>
                  <a:pt x="61" y="6036"/>
                </a:lnTo>
                <a:lnTo>
                  <a:pt x="1" y="6275"/>
                </a:lnTo>
                <a:lnTo>
                  <a:pt x="61" y="6813"/>
                </a:lnTo>
                <a:lnTo>
                  <a:pt x="120" y="7231"/>
                </a:lnTo>
                <a:lnTo>
                  <a:pt x="240" y="8068"/>
                </a:lnTo>
                <a:lnTo>
                  <a:pt x="419" y="8844"/>
                </a:lnTo>
                <a:lnTo>
                  <a:pt x="658" y="9681"/>
                </a:lnTo>
                <a:lnTo>
                  <a:pt x="957" y="10458"/>
                </a:lnTo>
                <a:lnTo>
                  <a:pt x="1316" y="11175"/>
                </a:lnTo>
                <a:lnTo>
                  <a:pt x="1674" y="11952"/>
                </a:lnTo>
                <a:lnTo>
                  <a:pt x="2092" y="12669"/>
                </a:lnTo>
                <a:lnTo>
                  <a:pt x="2570" y="13386"/>
                </a:lnTo>
                <a:lnTo>
                  <a:pt x="3467" y="14581"/>
                </a:lnTo>
                <a:lnTo>
                  <a:pt x="4483" y="15776"/>
                </a:lnTo>
                <a:lnTo>
                  <a:pt x="5618" y="16852"/>
                </a:lnTo>
                <a:lnTo>
                  <a:pt x="6813" y="17808"/>
                </a:lnTo>
                <a:lnTo>
                  <a:pt x="8068" y="18704"/>
                </a:lnTo>
                <a:lnTo>
                  <a:pt x="9442" y="19481"/>
                </a:lnTo>
                <a:lnTo>
                  <a:pt x="10817" y="20198"/>
                </a:lnTo>
                <a:lnTo>
                  <a:pt x="12311" y="20795"/>
                </a:lnTo>
                <a:lnTo>
                  <a:pt x="13804" y="21273"/>
                </a:lnTo>
                <a:lnTo>
                  <a:pt x="15298" y="21692"/>
                </a:lnTo>
                <a:lnTo>
                  <a:pt x="16852" y="21991"/>
                </a:lnTo>
                <a:lnTo>
                  <a:pt x="18406" y="22170"/>
                </a:lnTo>
                <a:lnTo>
                  <a:pt x="19959" y="22230"/>
                </a:lnTo>
                <a:lnTo>
                  <a:pt x="21513" y="22170"/>
                </a:lnTo>
                <a:lnTo>
                  <a:pt x="23067" y="22050"/>
                </a:lnTo>
                <a:lnTo>
                  <a:pt x="24560" y="21751"/>
                </a:lnTo>
                <a:lnTo>
                  <a:pt x="25457" y="21572"/>
                </a:lnTo>
                <a:lnTo>
                  <a:pt x="26293" y="21333"/>
                </a:lnTo>
                <a:lnTo>
                  <a:pt x="27130" y="20975"/>
                </a:lnTo>
                <a:lnTo>
                  <a:pt x="27966" y="20676"/>
                </a:lnTo>
                <a:lnTo>
                  <a:pt x="28743" y="20258"/>
                </a:lnTo>
                <a:lnTo>
                  <a:pt x="29460" y="19839"/>
                </a:lnTo>
                <a:lnTo>
                  <a:pt x="30237" y="19361"/>
                </a:lnTo>
                <a:lnTo>
                  <a:pt x="30894" y="18823"/>
                </a:lnTo>
                <a:lnTo>
                  <a:pt x="31612" y="18286"/>
                </a:lnTo>
                <a:lnTo>
                  <a:pt x="32209" y="17748"/>
                </a:lnTo>
                <a:lnTo>
                  <a:pt x="32866" y="17150"/>
                </a:lnTo>
                <a:lnTo>
                  <a:pt x="33404" y="16493"/>
                </a:lnTo>
                <a:lnTo>
                  <a:pt x="34002" y="15836"/>
                </a:lnTo>
                <a:lnTo>
                  <a:pt x="34480" y="15178"/>
                </a:lnTo>
                <a:lnTo>
                  <a:pt x="35018" y="14461"/>
                </a:lnTo>
                <a:lnTo>
                  <a:pt x="35436" y="13744"/>
                </a:lnTo>
                <a:lnTo>
                  <a:pt x="35914" y="12967"/>
                </a:lnTo>
                <a:lnTo>
                  <a:pt x="36272" y="12191"/>
                </a:lnTo>
                <a:lnTo>
                  <a:pt x="36631" y="11414"/>
                </a:lnTo>
                <a:lnTo>
                  <a:pt x="36930" y="10577"/>
                </a:lnTo>
                <a:lnTo>
                  <a:pt x="37229" y="9741"/>
                </a:lnTo>
                <a:lnTo>
                  <a:pt x="37468" y="8904"/>
                </a:lnTo>
                <a:lnTo>
                  <a:pt x="37707" y="8068"/>
                </a:lnTo>
                <a:lnTo>
                  <a:pt x="37886" y="7231"/>
                </a:lnTo>
                <a:lnTo>
                  <a:pt x="38005" y="6394"/>
                </a:lnTo>
                <a:lnTo>
                  <a:pt x="38125" y="5498"/>
                </a:lnTo>
                <a:lnTo>
                  <a:pt x="38185" y="4602"/>
                </a:lnTo>
                <a:lnTo>
                  <a:pt x="38185" y="3765"/>
                </a:lnTo>
                <a:lnTo>
                  <a:pt x="38125" y="2869"/>
                </a:lnTo>
                <a:lnTo>
                  <a:pt x="38065" y="1973"/>
                </a:lnTo>
                <a:lnTo>
                  <a:pt x="37946" y="1136"/>
                </a:lnTo>
                <a:lnTo>
                  <a:pt x="37826" y="240"/>
                </a:lnTo>
                <a:lnTo>
                  <a:pt x="37707" y="60"/>
                </a:lnTo>
                <a:lnTo>
                  <a:pt x="37587"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298" name="Google Shape;298;p11"/>
          <p:cNvSpPr/>
          <p:nvPr/>
        </p:nvSpPr>
        <p:spPr>
          <a:xfrm rot="-5506349">
            <a:off x="8198666" y="3597357"/>
            <a:ext cx="274487" cy="281012"/>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1"/>
          <p:cNvSpPr/>
          <p:nvPr/>
        </p:nvSpPr>
        <p:spPr>
          <a:xfrm rot="-5506848">
            <a:off x="8197826" y="3625742"/>
            <a:ext cx="179267" cy="193412"/>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11"/>
          <p:cNvSpPr/>
          <p:nvPr/>
        </p:nvSpPr>
        <p:spPr>
          <a:xfrm rot="-10292983">
            <a:off x="8081725" y="3802439"/>
            <a:ext cx="215214" cy="232195"/>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140E4F">
              <a:alpha val="5730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with color background 1">
  <p:cSld name="BLANK_1">
    <p:bg>
      <p:bgPr>
        <a:solidFill>
          <a:srgbClr val="FFA105"/>
        </a:solidFill>
        <a:effectLst/>
      </p:bgPr>
    </p:bg>
    <p:spTree>
      <p:nvGrpSpPr>
        <p:cNvPr id="1" name="Shape 301"/>
        <p:cNvGrpSpPr/>
        <p:nvPr/>
      </p:nvGrpSpPr>
      <p:grpSpPr>
        <a:xfrm>
          <a:off x="0" y="0"/>
          <a:ext cx="0" cy="0"/>
          <a:chOff x="0" y="0"/>
          <a:chExt cx="0" cy="0"/>
        </a:xfrm>
      </p:grpSpPr>
      <p:sp>
        <p:nvSpPr>
          <p:cNvPr id="302" name="Google Shape;302;p1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ctr" anchorCtr="0">
            <a:no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
        <p:nvSpPr>
          <p:cNvPr id="303" name="Google Shape;303;p12"/>
          <p:cNvSpPr/>
          <p:nvPr/>
        </p:nvSpPr>
        <p:spPr>
          <a:xfrm rot="1319053">
            <a:off x="-51439" y="1007787"/>
            <a:ext cx="601219" cy="941593"/>
          </a:xfrm>
          <a:custGeom>
            <a:avLst/>
            <a:gdLst/>
            <a:ahLst/>
            <a:cxnLst/>
            <a:rect l="l" t="t" r="r" b="b"/>
            <a:pathLst>
              <a:path w="27548" h="43144" extrusionOk="0">
                <a:moveTo>
                  <a:pt x="16075" y="657"/>
                </a:moveTo>
                <a:lnTo>
                  <a:pt x="16135" y="896"/>
                </a:lnTo>
                <a:lnTo>
                  <a:pt x="15477" y="777"/>
                </a:lnTo>
                <a:lnTo>
                  <a:pt x="16075" y="657"/>
                </a:lnTo>
                <a:close/>
                <a:moveTo>
                  <a:pt x="8068" y="9322"/>
                </a:moveTo>
                <a:lnTo>
                  <a:pt x="7829" y="9382"/>
                </a:lnTo>
                <a:lnTo>
                  <a:pt x="7649" y="9441"/>
                </a:lnTo>
                <a:lnTo>
                  <a:pt x="7590" y="9621"/>
                </a:lnTo>
                <a:lnTo>
                  <a:pt x="7590" y="9740"/>
                </a:lnTo>
                <a:lnTo>
                  <a:pt x="7590" y="9919"/>
                </a:lnTo>
                <a:lnTo>
                  <a:pt x="7709" y="10039"/>
                </a:lnTo>
                <a:lnTo>
                  <a:pt x="7829" y="10099"/>
                </a:lnTo>
                <a:lnTo>
                  <a:pt x="8008" y="10039"/>
                </a:lnTo>
                <a:lnTo>
                  <a:pt x="8127" y="9979"/>
                </a:lnTo>
                <a:lnTo>
                  <a:pt x="8247" y="9860"/>
                </a:lnTo>
                <a:lnTo>
                  <a:pt x="8366" y="9621"/>
                </a:lnTo>
                <a:lnTo>
                  <a:pt x="8366" y="9501"/>
                </a:lnTo>
                <a:lnTo>
                  <a:pt x="8366" y="9382"/>
                </a:lnTo>
                <a:lnTo>
                  <a:pt x="8247" y="9322"/>
                </a:lnTo>
                <a:close/>
                <a:moveTo>
                  <a:pt x="6992" y="12369"/>
                </a:moveTo>
                <a:lnTo>
                  <a:pt x="6872" y="12429"/>
                </a:lnTo>
                <a:lnTo>
                  <a:pt x="6693" y="12489"/>
                </a:lnTo>
                <a:lnTo>
                  <a:pt x="6633" y="12608"/>
                </a:lnTo>
                <a:lnTo>
                  <a:pt x="6574" y="12788"/>
                </a:lnTo>
                <a:lnTo>
                  <a:pt x="6574" y="12967"/>
                </a:lnTo>
                <a:lnTo>
                  <a:pt x="6574" y="13086"/>
                </a:lnTo>
                <a:lnTo>
                  <a:pt x="6693" y="13146"/>
                </a:lnTo>
                <a:lnTo>
                  <a:pt x="6872" y="13206"/>
                </a:lnTo>
                <a:lnTo>
                  <a:pt x="6992" y="13146"/>
                </a:lnTo>
                <a:lnTo>
                  <a:pt x="7171" y="13086"/>
                </a:lnTo>
                <a:lnTo>
                  <a:pt x="7231" y="12967"/>
                </a:lnTo>
                <a:lnTo>
                  <a:pt x="7291" y="12788"/>
                </a:lnTo>
                <a:lnTo>
                  <a:pt x="7291" y="12608"/>
                </a:lnTo>
                <a:lnTo>
                  <a:pt x="7291" y="12489"/>
                </a:lnTo>
                <a:lnTo>
                  <a:pt x="7171" y="12429"/>
                </a:lnTo>
                <a:lnTo>
                  <a:pt x="6992" y="12369"/>
                </a:lnTo>
                <a:close/>
                <a:moveTo>
                  <a:pt x="4124" y="12847"/>
                </a:moveTo>
                <a:lnTo>
                  <a:pt x="3944" y="12967"/>
                </a:lnTo>
                <a:lnTo>
                  <a:pt x="3885" y="13086"/>
                </a:lnTo>
                <a:lnTo>
                  <a:pt x="3765" y="13266"/>
                </a:lnTo>
                <a:lnTo>
                  <a:pt x="3705" y="13445"/>
                </a:lnTo>
                <a:lnTo>
                  <a:pt x="3705" y="13624"/>
                </a:lnTo>
                <a:lnTo>
                  <a:pt x="3765" y="13744"/>
                </a:lnTo>
                <a:lnTo>
                  <a:pt x="3885" y="13863"/>
                </a:lnTo>
                <a:lnTo>
                  <a:pt x="4303" y="13863"/>
                </a:lnTo>
                <a:lnTo>
                  <a:pt x="4482" y="13744"/>
                </a:lnTo>
                <a:lnTo>
                  <a:pt x="4602" y="13564"/>
                </a:lnTo>
                <a:lnTo>
                  <a:pt x="4662" y="13385"/>
                </a:lnTo>
                <a:lnTo>
                  <a:pt x="4662" y="13146"/>
                </a:lnTo>
                <a:lnTo>
                  <a:pt x="4542" y="12967"/>
                </a:lnTo>
                <a:lnTo>
                  <a:pt x="4363" y="12847"/>
                </a:lnTo>
                <a:close/>
                <a:moveTo>
                  <a:pt x="8127" y="14819"/>
                </a:moveTo>
                <a:lnTo>
                  <a:pt x="7948" y="14999"/>
                </a:lnTo>
                <a:lnTo>
                  <a:pt x="7948" y="15178"/>
                </a:lnTo>
                <a:lnTo>
                  <a:pt x="7948" y="15596"/>
                </a:lnTo>
                <a:lnTo>
                  <a:pt x="7948" y="15835"/>
                </a:lnTo>
                <a:lnTo>
                  <a:pt x="8008" y="15955"/>
                </a:lnTo>
                <a:lnTo>
                  <a:pt x="8068" y="16074"/>
                </a:lnTo>
                <a:lnTo>
                  <a:pt x="8187" y="16014"/>
                </a:lnTo>
                <a:lnTo>
                  <a:pt x="8366" y="15835"/>
                </a:lnTo>
                <a:lnTo>
                  <a:pt x="8486" y="15596"/>
                </a:lnTo>
                <a:lnTo>
                  <a:pt x="8546" y="15357"/>
                </a:lnTo>
                <a:lnTo>
                  <a:pt x="8486" y="15118"/>
                </a:lnTo>
                <a:lnTo>
                  <a:pt x="8426" y="14939"/>
                </a:lnTo>
                <a:lnTo>
                  <a:pt x="8307" y="14819"/>
                </a:lnTo>
                <a:close/>
                <a:moveTo>
                  <a:pt x="5259" y="15417"/>
                </a:moveTo>
                <a:lnTo>
                  <a:pt x="5020" y="15477"/>
                </a:lnTo>
                <a:lnTo>
                  <a:pt x="4841" y="15656"/>
                </a:lnTo>
                <a:lnTo>
                  <a:pt x="4662" y="15895"/>
                </a:lnTo>
                <a:lnTo>
                  <a:pt x="4602" y="16194"/>
                </a:lnTo>
                <a:lnTo>
                  <a:pt x="4542" y="16433"/>
                </a:lnTo>
                <a:lnTo>
                  <a:pt x="4662" y="16672"/>
                </a:lnTo>
                <a:lnTo>
                  <a:pt x="4841" y="16791"/>
                </a:lnTo>
                <a:lnTo>
                  <a:pt x="4901" y="16851"/>
                </a:lnTo>
                <a:lnTo>
                  <a:pt x="5020" y="16851"/>
                </a:lnTo>
                <a:lnTo>
                  <a:pt x="5259" y="16731"/>
                </a:lnTo>
                <a:lnTo>
                  <a:pt x="5438" y="16552"/>
                </a:lnTo>
                <a:lnTo>
                  <a:pt x="5618" y="16313"/>
                </a:lnTo>
                <a:lnTo>
                  <a:pt x="5737" y="16074"/>
                </a:lnTo>
                <a:lnTo>
                  <a:pt x="5737" y="15775"/>
                </a:lnTo>
                <a:lnTo>
                  <a:pt x="5677" y="15596"/>
                </a:lnTo>
                <a:lnTo>
                  <a:pt x="5558" y="15477"/>
                </a:lnTo>
                <a:lnTo>
                  <a:pt x="5498" y="15417"/>
                </a:lnTo>
                <a:close/>
                <a:moveTo>
                  <a:pt x="7171" y="18166"/>
                </a:moveTo>
                <a:lnTo>
                  <a:pt x="6992" y="18225"/>
                </a:lnTo>
                <a:lnTo>
                  <a:pt x="6872" y="18345"/>
                </a:lnTo>
                <a:lnTo>
                  <a:pt x="6813" y="18524"/>
                </a:lnTo>
                <a:lnTo>
                  <a:pt x="6813" y="18703"/>
                </a:lnTo>
                <a:lnTo>
                  <a:pt x="6813" y="18883"/>
                </a:lnTo>
                <a:lnTo>
                  <a:pt x="6872" y="19002"/>
                </a:lnTo>
                <a:lnTo>
                  <a:pt x="6992" y="19122"/>
                </a:lnTo>
                <a:lnTo>
                  <a:pt x="7171" y="19122"/>
                </a:lnTo>
                <a:lnTo>
                  <a:pt x="7351" y="19062"/>
                </a:lnTo>
                <a:lnTo>
                  <a:pt x="7470" y="18942"/>
                </a:lnTo>
                <a:lnTo>
                  <a:pt x="7530" y="18763"/>
                </a:lnTo>
                <a:lnTo>
                  <a:pt x="7530" y="18584"/>
                </a:lnTo>
                <a:lnTo>
                  <a:pt x="7530" y="18405"/>
                </a:lnTo>
                <a:lnTo>
                  <a:pt x="7470" y="18285"/>
                </a:lnTo>
                <a:lnTo>
                  <a:pt x="7351" y="18166"/>
                </a:lnTo>
                <a:close/>
                <a:moveTo>
                  <a:pt x="4064" y="18763"/>
                </a:moveTo>
                <a:lnTo>
                  <a:pt x="3885" y="18883"/>
                </a:lnTo>
                <a:lnTo>
                  <a:pt x="3705" y="19002"/>
                </a:lnTo>
                <a:lnTo>
                  <a:pt x="3586" y="19181"/>
                </a:lnTo>
                <a:lnTo>
                  <a:pt x="3586" y="19420"/>
                </a:lnTo>
                <a:lnTo>
                  <a:pt x="3705" y="19659"/>
                </a:lnTo>
                <a:lnTo>
                  <a:pt x="3825" y="19779"/>
                </a:lnTo>
                <a:lnTo>
                  <a:pt x="4004" y="19839"/>
                </a:lnTo>
                <a:lnTo>
                  <a:pt x="4183" y="19839"/>
                </a:lnTo>
                <a:lnTo>
                  <a:pt x="4303" y="19719"/>
                </a:lnTo>
                <a:lnTo>
                  <a:pt x="4423" y="19600"/>
                </a:lnTo>
                <a:lnTo>
                  <a:pt x="4542" y="19420"/>
                </a:lnTo>
                <a:lnTo>
                  <a:pt x="4542" y="19241"/>
                </a:lnTo>
                <a:lnTo>
                  <a:pt x="4542" y="19062"/>
                </a:lnTo>
                <a:lnTo>
                  <a:pt x="4423" y="18823"/>
                </a:lnTo>
                <a:lnTo>
                  <a:pt x="4243" y="18763"/>
                </a:lnTo>
                <a:close/>
                <a:moveTo>
                  <a:pt x="7590" y="20855"/>
                </a:moveTo>
                <a:lnTo>
                  <a:pt x="7351" y="20914"/>
                </a:lnTo>
                <a:lnTo>
                  <a:pt x="7052" y="21094"/>
                </a:lnTo>
                <a:lnTo>
                  <a:pt x="6813" y="21333"/>
                </a:lnTo>
                <a:lnTo>
                  <a:pt x="6693" y="21572"/>
                </a:lnTo>
                <a:lnTo>
                  <a:pt x="6693" y="21751"/>
                </a:lnTo>
                <a:lnTo>
                  <a:pt x="6753" y="21930"/>
                </a:lnTo>
                <a:lnTo>
                  <a:pt x="6932" y="22050"/>
                </a:lnTo>
                <a:lnTo>
                  <a:pt x="7171" y="22109"/>
                </a:lnTo>
                <a:lnTo>
                  <a:pt x="7410" y="22050"/>
                </a:lnTo>
                <a:lnTo>
                  <a:pt x="7649" y="21930"/>
                </a:lnTo>
                <a:lnTo>
                  <a:pt x="7888" y="21691"/>
                </a:lnTo>
                <a:lnTo>
                  <a:pt x="8068" y="21333"/>
                </a:lnTo>
                <a:lnTo>
                  <a:pt x="8068" y="21094"/>
                </a:lnTo>
                <a:lnTo>
                  <a:pt x="8008" y="20914"/>
                </a:lnTo>
                <a:lnTo>
                  <a:pt x="7829" y="20855"/>
                </a:lnTo>
                <a:close/>
                <a:moveTo>
                  <a:pt x="3466" y="22169"/>
                </a:moveTo>
                <a:lnTo>
                  <a:pt x="3347" y="22229"/>
                </a:lnTo>
                <a:lnTo>
                  <a:pt x="3287" y="22348"/>
                </a:lnTo>
                <a:lnTo>
                  <a:pt x="3227" y="22528"/>
                </a:lnTo>
                <a:lnTo>
                  <a:pt x="3227" y="22707"/>
                </a:lnTo>
                <a:lnTo>
                  <a:pt x="3287" y="22826"/>
                </a:lnTo>
                <a:lnTo>
                  <a:pt x="3407" y="22946"/>
                </a:lnTo>
                <a:lnTo>
                  <a:pt x="3586" y="23006"/>
                </a:lnTo>
                <a:lnTo>
                  <a:pt x="3825" y="23006"/>
                </a:lnTo>
                <a:lnTo>
                  <a:pt x="3944" y="22886"/>
                </a:lnTo>
                <a:lnTo>
                  <a:pt x="4064" y="22767"/>
                </a:lnTo>
                <a:lnTo>
                  <a:pt x="4064" y="22647"/>
                </a:lnTo>
                <a:lnTo>
                  <a:pt x="4064" y="22528"/>
                </a:lnTo>
                <a:lnTo>
                  <a:pt x="4004" y="22348"/>
                </a:lnTo>
                <a:lnTo>
                  <a:pt x="3825" y="22229"/>
                </a:lnTo>
                <a:lnTo>
                  <a:pt x="3646" y="22169"/>
                </a:lnTo>
                <a:close/>
                <a:moveTo>
                  <a:pt x="5080" y="23424"/>
                </a:moveTo>
                <a:lnTo>
                  <a:pt x="4960" y="23484"/>
                </a:lnTo>
                <a:lnTo>
                  <a:pt x="4721" y="23723"/>
                </a:lnTo>
                <a:lnTo>
                  <a:pt x="4662" y="23902"/>
                </a:lnTo>
                <a:lnTo>
                  <a:pt x="4602" y="24022"/>
                </a:lnTo>
                <a:lnTo>
                  <a:pt x="4721" y="24141"/>
                </a:lnTo>
                <a:lnTo>
                  <a:pt x="5199" y="24141"/>
                </a:lnTo>
                <a:lnTo>
                  <a:pt x="5319" y="24081"/>
                </a:lnTo>
                <a:lnTo>
                  <a:pt x="5379" y="23962"/>
                </a:lnTo>
                <a:lnTo>
                  <a:pt x="5319" y="23842"/>
                </a:lnTo>
                <a:lnTo>
                  <a:pt x="5199" y="23544"/>
                </a:lnTo>
                <a:lnTo>
                  <a:pt x="5080" y="23424"/>
                </a:lnTo>
                <a:close/>
                <a:moveTo>
                  <a:pt x="9800" y="23424"/>
                </a:moveTo>
                <a:lnTo>
                  <a:pt x="9621" y="23484"/>
                </a:lnTo>
                <a:lnTo>
                  <a:pt x="9561" y="23544"/>
                </a:lnTo>
                <a:lnTo>
                  <a:pt x="9502" y="23723"/>
                </a:lnTo>
                <a:lnTo>
                  <a:pt x="9502" y="23902"/>
                </a:lnTo>
                <a:lnTo>
                  <a:pt x="9561" y="24081"/>
                </a:lnTo>
                <a:lnTo>
                  <a:pt x="9621" y="24201"/>
                </a:lnTo>
                <a:lnTo>
                  <a:pt x="9741" y="24261"/>
                </a:lnTo>
                <a:lnTo>
                  <a:pt x="10099" y="24261"/>
                </a:lnTo>
                <a:lnTo>
                  <a:pt x="10219" y="24201"/>
                </a:lnTo>
                <a:lnTo>
                  <a:pt x="10279" y="24022"/>
                </a:lnTo>
                <a:lnTo>
                  <a:pt x="10279" y="23842"/>
                </a:lnTo>
                <a:lnTo>
                  <a:pt x="10219" y="23723"/>
                </a:lnTo>
                <a:lnTo>
                  <a:pt x="10099" y="23544"/>
                </a:lnTo>
                <a:lnTo>
                  <a:pt x="9980" y="23424"/>
                </a:lnTo>
                <a:close/>
                <a:moveTo>
                  <a:pt x="3227" y="24978"/>
                </a:moveTo>
                <a:lnTo>
                  <a:pt x="3108" y="25097"/>
                </a:lnTo>
                <a:lnTo>
                  <a:pt x="2988" y="25276"/>
                </a:lnTo>
                <a:lnTo>
                  <a:pt x="2929" y="25456"/>
                </a:lnTo>
                <a:lnTo>
                  <a:pt x="2869" y="25635"/>
                </a:lnTo>
                <a:lnTo>
                  <a:pt x="2929" y="25814"/>
                </a:lnTo>
                <a:lnTo>
                  <a:pt x="3048" y="25934"/>
                </a:lnTo>
                <a:lnTo>
                  <a:pt x="3466" y="25934"/>
                </a:lnTo>
                <a:lnTo>
                  <a:pt x="3586" y="25814"/>
                </a:lnTo>
                <a:lnTo>
                  <a:pt x="3705" y="25635"/>
                </a:lnTo>
                <a:lnTo>
                  <a:pt x="3765" y="25456"/>
                </a:lnTo>
                <a:lnTo>
                  <a:pt x="3825" y="25276"/>
                </a:lnTo>
                <a:lnTo>
                  <a:pt x="3765" y="25097"/>
                </a:lnTo>
                <a:lnTo>
                  <a:pt x="3646" y="24978"/>
                </a:lnTo>
                <a:close/>
                <a:moveTo>
                  <a:pt x="6932" y="24858"/>
                </a:moveTo>
                <a:lnTo>
                  <a:pt x="6813" y="24918"/>
                </a:lnTo>
                <a:lnTo>
                  <a:pt x="6753" y="24978"/>
                </a:lnTo>
                <a:lnTo>
                  <a:pt x="6574" y="25276"/>
                </a:lnTo>
                <a:lnTo>
                  <a:pt x="6574" y="25456"/>
                </a:lnTo>
                <a:lnTo>
                  <a:pt x="6633" y="25635"/>
                </a:lnTo>
                <a:lnTo>
                  <a:pt x="6753" y="25874"/>
                </a:lnTo>
                <a:lnTo>
                  <a:pt x="6872" y="26053"/>
                </a:lnTo>
                <a:lnTo>
                  <a:pt x="6992" y="26173"/>
                </a:lnTo>
                <a:lnTo>
                  <a:pt x="7171" y="26233"/>
                </a:lnTo>
                <a:lnTo>
                  <a:pt x="7291" y="26233"/>
                </a:lnTo>
                <a:lnTo>
                  <a:pt x="7410" y="26053"/>
                </a:lnTo>
                <a:lnTo>
                  <a:pt x="7530" y="25814"/>
                </a:lnTo>
                <a:lnTo>
                  <a:pt x="7530" y="25515"/>
                </a:lnTo>
                <a:lnTo>
                  <a:pt x="7410" y="25276"/>
                </a:lnTo>
                <a:lnTo>
                  <a:pt x="7291" y="25037"/>
                </a:lnTo>
                <a:lnTo>
                  <a:pt x="7111" y="24918"/>
                </a:lnTo>
                <a:lnTo>
                  <a:pt x="6932" y="24858"/>
                </a:lnTo>
                <a:close/>
                <a:moveTo>
                  <a:pt x="10099" y="27368"/>
                </a:moveTo>
                <a:lnTo>
                  <a:pt x="9980" y="27428"/>
                </a:lnTo>
                <a:lnTo>
                  <a:pt x="9800" y="27667"/>
                </a:lnTo>
                <a:lnTo>
                  <a:pt x="9681" y="27906"/>
                </a:lnTo>
                <a:lnTo>
                  <a:pt x="9681" y="28145"/>
                </a:lnTo>
                <a:lnTo>
                  <a:pt x="9741" y="28204"/>
                </a:lnTo>
                <a:lnTo>
                  <a:pt x="9800" y="28264"/>
                </a:lnTo>
                <a:lnTo>
                  <a:pt x="9920" y="28324"/>
                </a:lnTo>
                <a:lnTo>
                  <a:pt x="10040" y="28264"/>
                </a:lnTo>
                <a:lnTo>
                  <a:pt x="10398" y="28204"/>
                </a:lnTo>
                <a:lnTo>
                  <a:pt x="10458" y="28145"/>
                </a:lnTo>
                <a:lnTo>
                  <a:pt x="10458" y="27906"/>
                </a:lnTo>
                <a:lnTo>
                  <a:pt x="10398" y="27667"/>
                </a:lnTo>
                <a:lnTo>
                  <a:pt x="10338" y="27487"/>
                </a:lnTo>
                <a:lnTo>
                  <a:pt x="10279" y="27368"/>
                </a:lnTo>
                <a:close/>
                <a:moveTo>
                  <a:pt x="7769" y="28563"/>
                </a:moveTo>
                <a:lnTo>
                  <a:pt x="7530" y="28623"/>
                </a:lnTo>
                <a:lnTo>
                  <a:pt x="7410" y="28683"/>
                </a:lnTo>
                <a:lnTo>
                  <a:pt x="7291" y="28862"/>
                </a:lnTo>
                <a:lnTo>
                  <a:pt x="7231" y="29041"/>
                </a:lnTo>
                <a:lnTo>
                  <a:pt x="7231" y="29220"/>
                </a:lnTo>
                <a:lnTo>
                  <a:pt x="7231" y="29400"/>
                </a:lnTo>
                <a:lnTo>
                  <a:pt x="7351" y="29459"/>
                </a:lnTo>
                <a:lnTo>
                  <a:pt x="7530" y="29519"/>
                </a:lnTo>
                <a:lnTo>
                  <a:pt x="7769" y="29459"/>
                </a:lnTo>
                <a:lnTo>
                  <a:pt x="7888" y="29400"/>
                </a:lnTo>
                <a:lnTo>
                  <a:pt x="8008" y="29220"/>
                </a:lnTo>
                <a:lnTo>
                  <a:pt x="8068" y="29041"/>
                </a:lnTo>
                <a:lnTo>
                  <a:pt x="8068" y="28862"/>
                </a:lnTo>
                <a:lnTo>
                  <a:pt x="8068" y="28683"/>
                </a:lnTo>
                <a:lnTo>
                  <a:pt x="7948" y="28623"/>
                </a:lnTo>
                <a:lnTo>
                  <a:pt x="7769" y="28563"/>
                </a:lnTo>
                <a:close/>
                <a:moveTo>
                  <a:pt x="4901" y="28563"/>
                </a:moveTo>
                <a:lnTo>
                  <a:pt x="4781" y="28683"/>
                </a:lnTo>
                <a:lnTo>
                  <a:pt x="4602" y="28802"/>
                </a:lnTo>
                <a:lnTo>
                  <a:pt x="4542" y="29041"/>
                </a:lnTo>
                <a:lnTo>
                  <a:pt x="4542" y="29280"/>
                </a:lnTo>
                <a:lnTo>
                  <a:pt x="4602" y="29519"/>
                </a:lnTo>
                <a:lnTo>
                  <a:pt x="4781" y="29639"/>
                </a:lnTo>
                <a:lnTo>
                  <a:pt x="4960" y="29698"/>
                </a:lnTo>
                <a:lnTo>
                  <a:pt x="5199" y="29698"/>
                </a:lnTo>
                <a:lnTo>
                  <a:pt x="5379" y="29579"/>
                </a:lnTo>
                <a:lnTo>
                  <a:pt x="5498" y="29400"/>
                </a:lnTo>
                <a:lnTo>
                  <a:pt x="5558" y="29161"/>
                </a:lnTo>
                <a:lnTo>
                  <a:pt x="5498" y="28922"/>
                </a:lnTo>
                <a:lnTo>
                  <a:pt x="5379" y="28802"/>
                </a:lnTo>
                <a:lnTo>
                  <a:pt x="5259" y="28683"/>
                </a:lnTo>
                <a:lnTo>
                  <a:pt x="5080" y="28623"/>
                </a:lnTo>
                <a:lnTo>
                  <a:pt x="4901" y="28563"/>
                </a:lnTo>
                <a:close/>
                <a:moveTo>
                  <a:pt x="2271" y="28742"/>
                </a:moveTo>
                <a:lnTo>
                  <a:pt x="2152" y="28802"/>
                </a:lnTo>
                <a:lnTo>
                  <a:pt x="1973" y="28981"/>
                </a:lnTo>
                <a:lnTo>
                  <a:pt x="1853" y="29161"/>
                </a:lnTo>
                <a:lnTo>
                  <a:pt x="1734" y="29340"/>
                </a:lnTo>
                <a:lnTo>
                  <a:pt x="1734" y="29519"/>
                </a:lnTo>
                <a:lnTo>
                  <a:pt x="1793" y="29698"/>
                </a:lnTo>
                <a:lnTo>
                  <a:pt x="1973" y="29758"/>
                </a:lnTo>
                <a:lnTo>
                  <a:pt x="2212" y="29758"/>
                </a:lnTo>
                <a:lnTo>
                  <a:pt x="2391" y="29698"/>
                </a:lnTo>
                <a:lnTo>
                  <a:pt x="2510" y="29579"/>
                </a:lnTo>
                <a:lnTo>
                  <a:pt x="2630" y="29340"/>
                </a:lnTo>
                <a:lnTo>
                  <a:pt x="2630" y="29161"/>
                </a:lnTo>
                <a:lnTo>
                  <a:pt x="2630" y="28981"/>
                </a:lnTo>
                <a:lnTo>
                  <a:pt x="2570" y="28802"/>
                </a:lnTo>
                <a:lnTo>
                  <a:pt x="2510" y="28742"/>
                </a:lnTo>
                <a:close/>
                <a:moveTo>
                  <a:pt x="10338" y="29459"/>
                </a:moveTo>
                <a:lnTo>
                  <a:pt x="10099" y="29519"/>
                </a:lnTo>
                <a:lnTo>
                  <a:pt x="9980" y="29698"/>
                </a:lnTo>
                <a:lnTo>
                  <a:pt x="9860" y="29937"/>
                </a:lnTo>
                <a:lnTo>
                  <a:pt x="9920" y="30117"/>
                </a:lnTo>
                <a:lnTo>
                  <a:pt x="9980" y="30236"/>
                </a:lnTo>
                <a:lnTo>
                  <a:pt x="10099" y="30356"/>
                </a:lnTo>
                <a:lnTo>
                  <a:pt x="10159" y="30535"/>
                </a:lnTo>
                <a:lnTo>
                  <a:pt x="10219" y="30595"/>
                </a:lnTo>
                <a:lnTo>
                  <a:pt x="10338" y="30535"/>
                </a:lnTo>
                <a:lnTo>
                  <a:pt x="10458" y="30475"/>
                </a:lnTo>
                <a:lnTo>
                  <a:pt x="10577" y="30236"/>
                </a:lnTo>
                <a:lnTo>
                  <a:pt x="10697" y="29997"/>
                </a:lnTo>
                <a:lnTo>
                  <a:pt x="10637" y="29639"/>
                </a:lnTo>
                <a:lnTo>
                  <a:pt x="10577" y="29519"/>
                </a:lnTo>
                <a:lnTo>
                  <a:pt x="10518" y="29459"/>
                </a:lnTo>
                <a:close/>
                <a:moveTo>
                  <a:pt x="5080" y="32268"/>
                </a:moveTo>
                <a:lnTo>
                  <a:pt x="5020" y="32387"/>
                </a:lnTo>
                <a:lnTo>
                  <a:pt x="4960" y="32567"/>
                </a:lnTo>
                <a:lnTo>
                  <a:pt x="5020" y="32925"/>
                </a:lnTo>
                <a:lnTo>
                  <a:pt x="5080" y="33045"/>
                </a:lnTo>
                <a:lnTo>
                  <a:pt x="5140" y="33104"/>
                </a:lnTo>
                <a:lnTo>
                  <a:pt x="5259" y="33045"/>
                </a:lnTo>
                <a:lnTo>
                  <a:pt x="5498" y="32865"/>
                </a:lnTo>
                <a:lnTo>
                  <a:pt x="5618" y="32746"/>
                </a:lnTo>
                <a:lnTo>
                  <a:pt x="5677" y="32626"/>
                </a:lnTo>
                <a:lnTo>
                  <a:pt x="5618" y="32507"/>
                </a:lnTo>
                <a:lnTo>
                  <a:pt x="5498" y="32387"/>
                </a:lnTo>
                <a:lnTo>
                  <a:pt x="5259" y="32268"/>
                </a:lnTo>
                <a:close/>
                <a:moveTo>
                  <a:pt x="7888" y="32447"/>
                </a:moveTo>
                <a:lnTo>
                  <a:pt x="7709" y="32507"/>
                </a:lnTo>
                <a:lnTo>
                  <a:pt x="7590" y="32567"/>
                </a:lnTo>
                <a:lnTo>
                  <a:pt x="7530" y="32686"/>
                </a:lnTo>
                <a:lnTo>
                  <a:pt x="7530" y="32865"/>
                </a:lnTo>
                <a:lnTo>
                  <a:pt x="7530" y="32985"/>
                </a:lnTo>
                <a:lnTo>
                  <a:pt x="7649" y="33164"/>
                </a:lnTo>
                <a:lnTo>
                  <a:pt x="7829" y="33224"/>
                </a:lnTo>
                <a:lnTo>
                  <a:pt x="8008" y="33284"/>
                </a:lnTo>
                <a:lnTo>
                  <a:pt x="8187" y="33284"/>
                </a:lnTo>
                <a:lnTo>
                  <a:pt x="8366" y="33164"/>
                </a:lnTo>
                <a:lnTo>
                  <a:pt x="8426" y="33045"/>
                </a:lnTo>
                <a:lnTo>
                  <a:pt x="8426" y="32865"/>
                </a:lnTo>
                <a:lnTo>
                  <a:pt x="8426" y="32746"/>
                </a:lnTo>
                <a:lnTo>
                  <a:pt x="8307" y="32567"/>
                </a:lnTo>
                <a:lnTo>
                  <a:pt x="8127" y="32447"/>
                </a:lnTo>
                <a:close/>
                <a:moveTo>
                  <a:pt x="11235" y="32686"/>
                </a:moveTo>
                <a:lnTo>
                  <a:pt x="11055" y="32746"/>
                </a:lnTo>
                <a:lnTo>
                  <a:pt x="10936" y="32925"/>
                </a:lnTo>
                <a:lnTo>
                  <a:pt x="10816" y="33104"/>
                </a:lnTo>
                <a:lnTo>
                  <a:pt x="10816" y="33343"/>
                </a:lnTo>
                <a:lnTo>
                  <a:pt x="10816" y="33523"/>
                </a:lnTo>
                <a:lnTo>
                  <a:pt x="10876" y="33762"/>
                </a:lnTo>
                <a:lnTo>
                  <a:pt x="10996" y="33881"/>
                </a:lnTo>
                <a:lnTo>
                  <a:pt x="11115" y="33941"/>
                </a:lnTo>
                <a:lnTo>
                  <a:pt x="11354" y="33941"/>
                </a:lnTo>
                <a:lnTo>
                  <a:pt x="11533" y="33821"/>
                </a:lnTo>
                <a:lnTo>
                  <a:pt x="11593" y="33582"/>
                </a:lnTo>
                <a:lnTo>
                  <a:pt x="11653" y="33343"/>
                </a:lnTo>
                <a:lnTo>
                  <a:pt x="11653" y="33104"/>
                </a:lnTo>
                <a:lnTo>
                  <a:pt x="11593" y="32925"/>
                </a:lnTo>
                <a:lnTo>
                  <a:pt x="11474" y="32746"/>
                </a:lnTo>
                <a:lnTo>
                  <a:pt x="11235" y="32686"/>
                </a:lnTo>
                <a:close/>
                <a:moveTo>
                  <a:pt x="8008" y="35076"/>
                </a:moveTo>
                <a:lnTo>
                  <a:pt x="7888" y="35196"/>
                </a:lnTo>
                <a:lnTo>
                  <a:pt x="7769" y="35315"/>
                </a:lnTo>
                <a:lnTo>
                  <a:pt x="7709" y="35495"/>
                </a:lnTo>
                <a:lnTo>
                  <a:pt x="7709" y="35674"/>
                </a:lnTo>
                <a:lnTo>
                  <a:pt x="7769" y="35793"/>
                </a:lnTo>
                <a:lnTo>
                  <a:pt x="7888" y="35913"/>
                </a:lnTo>
                <a:lnTo>
                  <a:pt x="8247" y="35913"/>
                </a:lnTo>
                <a:lnTo>
                  <a:pt x="8366" y="35793"/>
                </a:lnTo>
                <a:lnTo>
                  <a:pt x="8486" y="35674"/>
                </a:lnTo>
                <a:lnTo>
                  <a:pt x="8546" y="35495"/>
                </a:lnTo>
                <a:lnTo>
                  <a:pt x="8546" y="35315"/>
                </a:lnTo>
                <a:lnTo>
                  <a:pt x="8486" y="35196"/>
                </a:lnTo>
                <a:lnTo>
                  <a:pt x="8366" y="35076"/>
                </a:lnTo>
                <a:close/>
                <a:moveTo>
                  <a:pt x="14163" y="36152"/>
                </a:moveTo>
                <a:lnTo>
                  <a:pt x="13924" y="36271"/>
                </a:lnTo>
                <a:lnTo>
                  <a:pt x="13685" y="36391"/>
                </a:lnTo>
                <a:lnTo>
                  <a:pt x="13505" y="36570"/>
                </a:lnTo>
                <a:lnTo>
                  <a:pt x="13147" y="37048"/>
                </a:lnTo>
                <a:lnTo>
                  <a:pt x="12788" y="37646"/>
                </a:lnTo>
                <a:lnTo>
                  <a:pt x="12549" y="38184"/>
                </a:lnTo>
                <a:lnTo>
                  <a:pt x="12430" y="38721"/>
                </a:lnTo>
                <a:lnTo>
                  <a:pt x="12310" y="39080"/>
                </a:lnTo>
                <a:lnTo>
                  <a:pt x="12310" y="39199"/>
                </a:lnTo>
                <a:lnTo>
                  <a:pt x="12370" y="39199"/>
                </a:lnTo>
                <a:lnTo>
                  <a:pt x="12549" y="39080"/>
                </a:lnTo>
                <a:lnTo>
                  <a:pt x="12848" y="38721"/>
                </a:lnTo>
                <a:lnTo>
                  <a:pt x="13565" y="37706"/>
                </a:lnTo>
                <a:lnTo>
                  <a:pt x="14163" y="36630"/>
                </a:lnTo>
                <a:lnTo>
                  <a:pt x="14342" y="36331"/>
                </a:lnTo>
                <a:lnTo>
                  <a:pt x="14402" y="36212"/>
                </a:lnTo>
                <a:lnTo>
                  <a:pt x="14342" y="36152"/>
                </a:lnTo>
                <a:close/>
                <a:moveTo>
                  <a:pt x="10159" y="37168"/>
                </a:moveTo>
                <a:lnTo>
                  <a:pt x="10040" y="37227"/>
                </a:lnTo>
                <a:lnTo>
                  <a:pt x="9980" y="37347"/>
                </a:lnTo>
                <a:lnTo>
                  <a:pt x="9920" y="37765"/>
                </a:lnTo>
                <a:lnTo>
                  <a:pt x="9980" y="38184"/>
                </a:lnTo>
                <a:lnTo>
                  <a:pt x="10040" y="38482"/>
                </a:lnTo>
                <a:lnTo>
                  <a:pt x="10159" y="38841"/>
                </a:lnTo>
                <a:lnTo>
                  <a:pt x="10338" y="39259"/>
                </a:lnTo>
                <a:lnTo>
                  <a:pt x="10458" y="39498"/>
                </a:lnTo>
                <a:lnTo>
                  <a:pt x="10577" y="39677"/>
                </a:lnTo>
                <a:lnTo>
                  <a:pt x="10697" y="39797"/>
                </a:lnTo>
                <a:lnTo>
                  <a:pt x="10876" y="39797"/>
                </a:lnTo>
                <a:lnTo>
                  <a:pt x="11115" y="39737"/>
                </a:lnTo>
                <a:lnTo>
                  <a:pt x="11235" y="39618"/>
                </a:lnTo>
                <a:lnTo>
                  <a:pt x="11235" y="39438"/>
                </a:lnTo>
                <a:lnTo>
                  <a:pt x="11175" y="39259"/>
                </a:lnTo>
                <a:lnTo>
                  <a:pt x="10936" y="38841"/>
                </a:lnTo>
                <a:lnTo>
                  <a:pt x="10757" y="38482"/>
                </a:lnTo>
                <a:lnTo>
                  <a:pt x="10697" y="38124"/>
                </a:lnTo>
                <a:lnTo>
                  <a:pt x="10637" y="37646"/>
                </a:lnTo>
                <a:lnTo>
                  <a:pt x="10577" y="37407"/>
                </a:lnTo>
                <a:lnTo>
                  <a:pt x="10458" y="37227"/>
                </a:lnTo>
                <a:lnTo>
                  <a:pt x="10338" y="37168"/>
                </a:lnTo>
                <a:close/>
                <a:moveTo>
                  <a:pt x="15178" y="1434"/>
                </a:moveTo>
                <a:lnTo>
                  <a:pt x="15477" y="1494"/>
                </a:lnTo>
                <a:lnTo>
                  <a:pt x="15836" y="1613"/>
                </a:lnTo>
                <a:lnTo>
                  <a:pt x="16194" y="1793"/>
                </a:lnTo>
                <a:lnTo>
                  <a:pt x="16433" y="1972"/>
                </a:lnTo>
                <a:lnTo>
                  <a:pt x="16732" y="2151"/>
                </a:lnTo>
                <a:lnTo>
                  <a:pt x="17210" y="2689"/>
                </a:lnTo>
                <a:lnTo>
                  <a:pt x="17628" y="3287"/>
                </a:lnTo>
                <a:lnTo>
                  <a:pt x="18047" y="3944"/>
                </a:lnTo>
                <a:lnTo>
                  <a:pt x="18883" y="5378"/>
                </a:lnTo>
                <a:lnTo>
                  <a:pt x="19242" y="6035"/>
                </a:lnTo>
                <a:lnTo>
                  <a:pt x="19600" y="6633"/>
                </a:lnTo>
                <a:lnTo>
                  <a:pt x="20676" y="8007"/>
                </a:lnTo>
                <a:lnTo>
                  <a:pt x="21811" y="9382"/>
                </a:lnTo>
                <a:lnTo>
                  <a:pt x="22887" y="10696"/>
                </a:lnTo>
                <a:lnTo>
                  <a:pt x="23962" y="12071"/>
                </a:lnTo>
                <a:lnTo>
                  <a:pt x="24441" y="12788"/>
                </a:lnTo>
                <a:lnTo>
                  <a:pt x="24799" y="13445"/>
                </a:lnTo>
                <a:lnTo>
                  <a:pt x="25217" y="14162"/>
                </a:lnTo>
                <a:lnTo>
                  <a:pt x="25516" y="14879"/>
                </a:lnTo>
                <a:lnTo>
                  <a:pt x="25815" y="15596"/>
                </a:lnTo>
                <a:lnTo>
                  <a:pt x="26054" y="16373"/>
                </a:lnTo>
                <a:lnTo>
                  <a:pt x="26233" y="17090"/>
                </a:lnTo>
                <a:lnTo>
                  <a:pt x="26412" y="17867"/>
                </a:lnTo>
                <a:lnTo>
                  <a:pt x="26532" y="18644"/>
                </a:lnTo>
                <a:lnTo>
                  <a:pt x="26592" y="19420"/>
                </a:lnTo>
                <a:lnTo>
                  <a:pt x="26651" y="20197"/>
                </a:lnTo>
                <a:lnTo>
                  <a:pt x="26651" y="20974"/>
                </a:lnTo>
                <a:lnTo>
                  <a:pt x="26592" y="21751"/>
                </a:lnTo>
                <a:lnTo>
                  <a:pt x="26532" y="22587"/>
                </a:lnTo>
                <a:lnTo>
                  <a:pt x="26412" y="23364"/>
                </a:lnTo>
                <a:lnTo>
                  <a:pt x="26233" y="24141"/>
                </a:lnTo>
                <a:lnTo>
                  <a:pt x="25815" y="25695"/>
                </a:lnTo>
                <a:lnTo>
                  <a:pt x="25337" y="27189"/>
                </a:lnTo>
                <a:lnTo>
                  <a:pt x="24799" y="28683"/>
                </a:lnTo>
                <a:lnTo>
                  <a:pt x="24082" y="30117"/>
                </a:lnTo>
                <a:lnTo>
                  <a:pt x="23305" y="31491"/>
                </a:lnTo>
                <a:lnTo>
                  <a:pt x="22469" y="32806"/>
                </a:lnTo>
                <a:lnTo>
                  <a:pt x="21991" y="33463"/>
                </a:lnTo>
                <a:lnTo>
                  <a:pt x="21453" y="34060"/>
                </a:lnTo>
                <a:lnTo>
                  <a:pt x="20915" y="34658"/>
                </a:lnTo>
                <a:lnTo>
                  <a:pt x="20377" y="35196"/>
                </a:lnTo>
                <a:lnTo>
                  <a:pt x="19839" y="35614"/>
                </a:lnTo>
                <a:lnTo>
                  <a:pt x="19302" y="36032"/>
                </a:lnTo>
                <a:lnTo>
                  <a:pt x="18166" y="36809"/>
                </a:lnTo>
                <a:lnTo>
                  <a:pt x="15896" y="38243"/>
                </a:lnTo>
                <a:lnTo>
                  <a:pt x="14700" y="39080"/>
                </a:lnTo>
                <a:lnTo>
                  <a:pt x="14103" y="39558"/>
                </a:lnTo>
                <a:lnTo>
                  <a:pt x="13625" y="40036"/>
                </a:lnTo>
                <a:lnTo>
                  <a:pt x="13326" y="40514"/>
                </a:lnTo>
                <a:lnTo>
                  <a:pt x="13027" y="41052"/>
                </a:lnTo>
                <a:lnTo>
                  <a:pt x="12728" y="41590"/>
                </a:lnTo>
                <a:lnTo>
                  <a:pt x="12549" y="41769"/>
                </a:lnTo>
                <a:lnTo>
                  <a:pt x="12430" y="41948"/>
                </a:lnTo>
                <a:lnTo>
                  <a:pt x="12131" y="42068"/>
                </a:lnTo>
                <a:lnTo>
                  <a:pt x="11832" y="42187"/>
                </a:lnTo>
                <a:lnTo>
                  <a:pt x="11294" y="42187"/>
                </a:lnTo>
                <a:lnTo>
                  <a:pt x="11055" y="42068"/>
                </a:lnTo>
                <a:lnTo>
                  <a:pt x="10816" y="41948"/>
                </a:lnTo>
                <a:lnTo>
                  <a:pt x="10338" y="41590"/>
                </a:lnTo>
                <a:lnTo>
                  <a:pt x="9920" y="41112"/>
                </a:lnTo>
                <a:lnTo>
                  <a:pt x="9561" y="40634"/>
                </a:lnTo>
                <a:lnTo>
                  <a:pt x="9024" y="39677"/>
                </a:lnTo>
                <a:lnTo>
                  <a:pt x="8605" y="39020"/>
                </a:lnTo>
                <a:lnTo>
                  <a:pt x="8127" y="38423"/>
                </a:lnTo>
                <a:lnTo>
                  <a:pt x="7649" y="37945"/>
                </a:lnTo>
                <a:lnTo>
                  <a:pt x="7171" y="37407"/>
                </a:lnTo>
                <a:lnTo>
                  <a:pt x="6036" y="36451"/>
                </a:lnTo>
                <a:lnTo>
                  <a:pt x="4901" y="35495"/>
                </a:lnTo>
                <a:lnTo>
                  <a:pt x="4423" y="35017"/>
                </a:lnTo>
                <a:lnTo>
                  <a:pt x="3885" y="34419"/>
                </a:lnTo>
                <a:lnTo>
                  <a:pt x="3407" y="33821"/>
                </a:lnTo>
                <a:lnTo>
                  <a:pt x="3227" y="33523"/>
                </a:lnTo>
                <a:lnTo>
                  <a:pt x="3108" y="33224"/>
                </a:lnTo>
                <a:lnTo>
                  <a:pt x="2988" y="32806"/>
                </a:lnTo>
                <a:lnTo>
                  <a:pt x="2929" y="32447"/>
                </a:lnTo>
                <a:lnTo>
                  <a:pt x="2929" y="32148"/>
                </a:lnTo>
                <a:lnTo>
                  <a:pt x="2809" y="31790"/>
                </a:lnTo>
                <a:lnTo>
                  <a:pt x="2749" y="31670"/>
                </a:lnTo>
                <a:lnTo>
                  <a:pt x="2690" y="31670"/>
                </a:lnTo>
                <a:lnTo>
                  <a:pt x="2570" y="31730"/>
                </a:lnTo>
                <a:lnTo>
                  <a:pt x="2451" y="31790"/>
                </a:lnTo>
                <a:lnTo>
                  <a:pt x="2391" y="31790"/>
                </a:lnTo>
                <a:lnTo>
                  <a:pt x="2331" y="31730"/>
                </a:lnTo>
                <a:lnTo>
                  <a:pt x="2092" y="31371"/>
                </a:lnTo>
                <a:lnTo>
                  <a:pt x="1973" y="30893"/>
                </a:lnTo>
                <a:lnTo>
                  <a:pt x="1734" y="30057"/>
                </a:lnTo>
                <a:lnTo>
                  <a:pt x="1494" y="29220"/>
                </a:lnTo>
                <a:lnTo>
                  <a:pt x="1255" y="28324"/>
                </a:lnTo>
                <a:lnTo>
                  <a:pt x="1136" y="27487"/>
                </a:lnTo>
                <a:lnTo>
                  <a:pt x="1016" y="26591"/>
                </a:lnTo>
                <a:lnTo>
                  <a:pt x="1255" y="26770"/>
                </a:lnTo>
                <a:lnTo>
                  <a:pt x="1375" y="26890"/>
                </a:lnTo>
                <a:lnTo>
                  <a:pt x="1494" y="26890"/>
                </a:lnTo>
                <a:lnTo>
                  <a:pt x="1614" y="26770"/>
                </a:lnTo>
                <a:lnTo>
                  <a:pt x="1674" y="26651"/>
                </a:lnTo>
                <a:lnTo>
                  <a:pt x="1734" y="26472"/>
                </a:lnTo>
                <a:lnTo>
                  <a:pt x="1734" y="26053"/>
                </a:lnTo>
                <a:lnTo>
                  <a:pt x="1614" y="25695"/>
                </a:lnTo>
                <a:lnTo>
                  <a:pt x="1554" y="25515"/>
                </a:lnTo>
                <a:lnTo>
                  <a:pt x="1494" y="25456"/>
                </a:lnTo>
                <a:lnTo>
                  <a:pt x="1375" y="25456"/>
                </a:lnTo>
                <a:lnTo>
                  <a:pt x="1255" y="25575"/>
                </a:lnTo>
                <a:lnTo>
                  <a:pt x="1136" y="25754"/>
                </a:lnTo>
                <a:lnTo>
                  <a:pt x="957" y="26053"/>
                </a:lnTo>
                <a:lnTo>
                  <a:pt x="897" y="24440"/>
                </a:lnTo>
                <a:lnTo>
                  <a:pt x="957" y="22826"/>
                </a:lnTo>
                <a:lnTo>
                  <a:pt x="1136" y="21273"/>
                </a:lnTo>
                <a:lnTo>
                  <a:pt x="1435" y="19659"/>
                </a:lnTo>
                <a:lnTo>
                  <a:pt x="1435" y="19839"/>
                </a:lnTo>
                <a:lnTo>
                  <a:pt x="1554" y="19958"/>
                </a:lnTo>
                <a:lnTo>
                  <a:pt x="1734" y="20018"/>
                </a:lnTo>
                <a:lnTo>
                  <a:pt x="1913" y="19958"/>
                </a:lnTo>
                <a:lnTo>
                  <a:pt x="2032" y="19898"/>
                </a:lnTo>
                <a:lnTo>
                  <a:pt x="2212" y="19779"/>
                </a:lnTo>
                <a:lnTo>
                  <a:pt x="2331" y="19659"/>
                </a:lnTo>
                <a:lnTo>
                  <a:pt x="2391" y="19480"/>
                </a:lnTo>
                <a:lnTo>
                  <a:pt x="2391" y="19301"/>
                </a:lnTo>
                <a:lnTo>
                  <a:pt x="2331" y="19122"/>
                </a:lnTo>
                <a:lnTo>
                  <a:pt x="2212" y="19002"/>
                </a:lnTo>
                <a:lnTo>
                  <a:pt x="2092" y="18942"/>
                </a:lnTo>
                <a:lnTo>
                  <a:pt x="1913" y="18942"/>
                </a:lnTo>
                <a:lnTo>
                  <a:pt x="1734" y="19002"/>
                </a:lnTo>
                <a:lnTo>
                  <a:pt x="1614" y="19122"/>
                </a:lnTo>
                <a:lnTo>
                  <a:pt x="1494" y="19301"/>
                </a:lnTo>
                <a:lnTo>
                  <a:pt x="1853" y="17747"/>
                </a:lnTo>
                <a:lnTo>
                  <a:pt x="2391" y="16253"/>
                </a:lnTo>
                <a:lnTo>
                  <a:pt x="2929" y="14760"/>
                </a:lnTo>
                <a:lnTo>
                  <a:pt x="3646" y="13325"/>
                </a:lnTo>
                <a:lnTo>
                  <a:pt x="4423" y="11951"/>
                </a:lnTo>
                <a:lnTo>
                  <a:pt x="5259" y="10577"/>
                </a:lnTo>
                <a:lnTo>
                  <a:pt x="6215" y="9322"/>
                </a:lnTo>
                <a:lnTo>
                  <a:pt x="7291" y="8127"/>
                </a:lnTo>
                <a:lnTo>
                  <a:pt x="7829" y="7529"/>
                </a:lnTo>
                <a:lnTo>
                  <a:pt x="8486" y="6932"/>
                </a:lnTo>
                <a:lnTo>
                  <a:pt x="9741" y="5856"/>
                </a:lnTo>
                <a:lnTo>
                  <a:pt x="10996" y="4780"/>
                </a:lnTo>
                <a:lnTo>
                  <a:pt x="11593" y="4183"/>
                </a:lnTo>
                <a:lnTo>
                  <a:pt x="12191" y="3645"/>
                </a:lnTo>
                <a:lnTo>
                  <a:pt x="13087" y="2629"/>
                </a:lnTo>
                <a:lnTo>
                  <a:pt x="13505" y="2151"/>
                </a:lnTo>
                <a:lnTo>
                  <a:pt x="13924" y="1793"/>
                </a:lnTo>
                <a:lnTo>
                  <a:pt x="14402" y="1554"/>
                </a:lnTo>
                <a:lnTo>
                  <a:pt x="14641" y="1434"/>
                </a:lnTo>
                <a:close/>
                <a:moveTo>
                  <a:pt x="15597" y="0"/>
                </a:moveTo>
                <a:lnTo>
                  <a:pt x="15059" y="120"/>
                </a:lnTo>
                <a:lnTo>
                  <a:pt x="14641" y="239"/>
                </a:lnTo>
                <a:lnTo>
                  <a:pt x="14222" y="478"/>
                </a:lnTo>
                <a:lnTo>
                  <a:pt x="13864" y="777"/>
                </a:lnTo>
                <a:lnTo>
                  <a:pt x="13147" y="1554"/>
                </a:lnTo>
                <a:lnTo>
                  <a:pt x="11952" y="2689"/>
                </a:lnTo>
                <a:lnTo>
                  <a:pt x="10697" y="3824"/>
                </a:lnTo>
                <a:lnTo>
                  <a:pt x="8247" y="6095"/>
                </a:lnTo>
                <a:lnTo>
                  <a:pt x="7231" y="7051"/>
                </a:lnTo>
                <a:lnTo>
                  <a:pt x="6335" y="8007"/>
                </a:lnTo>
                <a:lnTo>
                  <a:pt x="5438" y="9083"/>
                </a:lnTo>
                <a:lnTo>
                  <a:pt x="4662" y="10158"/>
                </a:lnTo>
                <a:lnTo>
                  <a:pt x="3885" y="11294"/>
                </a:lnTo>
                <a:lnTo>
                  <a:pt x="3227" y="12489"/>
                </a:lnTo>
                <a:lnTo>
                  <a:pt x="2570" y="13684"/>
                </a:lnTo>
                <a:lnTo>
                  <a:pt x="2032" y="14939"/>
                </a:lnTo>
                <a:lnTo>
                  <a:pt x="1614" y="16014"/>
                </a:lnTo>
                <a:lnTo>
                  <a:pt x="1255" y="17090"/>
                </a:lnTo>
                <a:lnTo>
                  <a:pt x="897" y="18225"/>
                </a:lnTo>
                <a:lnTo>
                  <a:pt x="598" y="19361"/>
                </a:lnTo>
                <a:lnTo>
                  <a:pt x="359" y="20556"/>
                </a:lnTo>
                <a:lnTo>
                  <a:pt x="180" y="21751"/>
                </a:lnTo>
                <a:lnTo>
                  <a:pt x="60" y="22946"/>
                </a:lnTo>
                <a:lnTo>
                  <a:pt x="1" y="24141"/>
                </a:lnTo>
                <a:lnTo>
                  <a:pt x="1" y="25336"/>
                </a:lnTo>
                <a:lnTo>
                  <a:pt x="60" y="26531"/>
                </a:lnTo>
                <a:lnTo>
                  <a:pt x="180" y="27726"/>
                </a:lnTo>
                <a:lnTo>
                  <a:pt x="359" y="28862"/>
                </a:lnTo>
                <a:lnTo>
                  <a:pt x="658" y="29997"/>
                </a:lnTo>
                <a:lnTo>
                  <a:pt x="1016" y="31132"/>
                </a:lnTo>
                <a:lnTo>
                  <a:pt x="1435" y="32208"/>
                </a:lnTo>
                <a:lnTo>
                  <a:pt x="1973" y="33224"/>
                </a:lnTo>
                <a:lnTo>
                  <a:pt x="2630" y="34299"/>
                </a:lnTo>
                <a:lnTo>
                  <a:pt x="3347" y="35256"/>
                </a:lnTo>
                <a:lnTo>
                  <a:pt x="4183" y="36092"/>
                </a:lnTo>
                <a:lnTo>
                  <a:pt x="5140" y="36869"/>
                </a:lnTo>
                <a:lnTo>
                  <a:pt x="6155" y="37646"/>
                </a:lnTo>
                <a:lnTo>
                  <a:pt x="6633" y="38004"/>
                </a:lnTo>
                <a:lnTo>
                  <a:pt x="7111" y="38482"/>
                </a:lnTo>
                <a:lnTo>
                  <a:pt x="7351" y="38781"/>
                </a:lnTo>
                <a:lnTo>
                  <a:pt x="7590" y="39140"/>
                </a:lnTo>
                <a:lnTo>
                  <a:pt x="8008" y="39797"/>
                </a:lnTo>
                <a:lnTo>
                  <a:pt x="8366" y="40574"/>
                </a:lnTo>
                <a:lnTo>
                  <a:pt x="8785" y="41291"/>
                </a:lnTo>
                <a:lnTo>
                  <a:pt x="9024" y="41649"/>
                </a:lnTo>
                <a:lnTo>
                  <a:pt x="9382" y="42068"/>
                </a:lnTo>
                <a:lnTo>
                  <a:pt x="9741" y="42426"/>
                </a:lnTo>
                <a:lnTo>
                  <a:pt x="10159" y="42725"/>
                </a:lnTo>
                <a:lnTo>
                  <a:pt x="10577" y="42904"/>
                </a:lnTo>
                <a:lnTo>
                  <a:pt x="11055" y="43084"/>
                </a:lnTo>
                <a:lnTo>
                  <a:pt x="11533" y="43143"/>
                </a:lnTo>
                <a:lnTo>
                  <a:pt x="12071" y="43024"/>
                </a:lnTo>
                <a:lnTo>
                  <a:pt x="12310" y="42904"/>
                </a:lnTo>
                <a:lnTo>
                  <a:pt x="12549" y="42785"/>
                </a:lnTo>
                <a:lnTo>
                  <a:pt x="12968" y="42486"/>
                </a:lnTo>
                <a:lnTo>
                  <a:pt x="13326" y="42068"/>
                </a:lnTo>
                <a:lnTo>
                  <a:pt x="13685" y="41590"/>
                </a:lnTo>
                <a:lnTo>
                  <a:pt x="14402" y="40634"/>
                </a:lnTo>
                <a:lnTo>
                  <a:pt x="14760" y="40156"/>
                </a:lnTo>
                <a:lnTo>
                  <a:pt x="15178" y="39797"/>
                </a:lnTo>
                <a:lnTo>
                  <a:pt x="15716" y="39379"/>
                </a:lnTo>
                <a:lnTo>
                  <a:pt x="16254" y="39020"/>
                </a:lnTo>
                <a:lnTo>
                  <a:pt x="17389" y="38363"/>
                </a:lnTo>
                <a:lnTo>
                  <a:pt x="18525" y="37706"/>
                </a:lnTo>
                <a:lnTo>
                  <a:pt x="19660" y="36988"/>
                </a:lnTo>
                <a:lnTo>
                  <a:pt x="20258" y="36510"/>
                </a:lnTo>
                <a:lnTo>
                  <a:pt x="20855" y="35973"/>
                </a:lnTo>
                <a:lnTo>
                  <a:pt x="21393" y="35435"/>
                </a:lnTo>
                <a:lnTo>
                  <a:pt x="21931" y="34897"/>
                </a:lnTo>
                <a:lnTo>
                  <a:pt x="22409" y="34240"/>
                </a:lnTo>
                <a:lnTo>
                  <a:pt x="22887" y="33642"/>
                </a:lnTo>
                <a:lnTo>
                  <a:pt x="23783" y="32328"/>
                </a:lnTo>
                <a:lnTo>
                  <a:pt x="24620" y="30893"/>
                </a:lnTo>
                <a:lnTo>
                  <a:pt x="25397" y="29340"/>
                </a:lnTo>
                <a:lnTo>
                  <a:pt x="26054" y="27786"/>
                </a:lnTo>
                <a:lnTo>
                  <a:pt x="26592" y="26173"/>
                </a:lnTo>
                <a:lnTo>
                  <a:pt x="27070" y="24500"/>
                </a:lnTo>
                <a:lnTo>
                  <a:pt x="27369" y="22826"/>
                </a:lnTo>
                <a:lnTo>
                  <a:pt x="27488" y="21990"/>
                </a:lnTo>
                <a:lnTo>
                  <a:pt x="27548" y="21153"/>
                </a:lnTo>
                <a:lnTo>
                  <a:pt x="27548" y="20317"/>
                </a:lnTo>
                <a:lnTo>
                  <a:pt x="27548" y="19480"/>
                </a:lnTo>
                <a:lnTo>
                  <a:pt x="27488" y="18703"/>
                </a:lnTo>
                <a:lnTo>
                  <a:pt x="27428" y="17986"/>
                </a:lnTo>
                <a:lnTo>
                  <a:pt x="27249" y="17329"/>
                </a:lnTo>
                <a:lnTo>
                  <a:pt x="27130" y="16612"/>
                </a:lnTo>
                <a:lnTo>
                  <a:pt x="26891" y="15955"/>
                </a:lnTo>
                <a:lnTo>
                  <a:pt x="26651" y="15297"/>
                </a:lnTo>
                <a:lnTo>
                  <a:pt x="26054" y="14042"/>
                </a:lnTo>
                <a:lnTo>
                  <a:pt x="25397" y="12847"/>
                </a:lnTo>
                <a:lnTo>
                  <a:pt x="24620" y="11712"/>
                </a:lnTo>
                <a:lnTo>
                  <a:pt x="23843" y="10517"/>
                </a:lnTo>
                <a:lnTo>
                  <a:pt x="22947" y="9382"/>
                </a:lnTo>
                <a:lnTo>
                  <a:pt x="21274" y="7230"/>
                </a:lnTo>
                <a:lnTo>
                  <a:pt x="19660" y="5019"/>
                </a:lnTo>
                <a:lnTo>
                  <a:pt x="18883" y="3824"/>
                </a:lnTo>
                <a:lnTo>
                  <a:pt x="18166" y="2689"/>
                </a:lnTo>
                <a:lnTo>
                  <a:pt x="17867" y="2032"/>
                </a:lnTo>
                <a:lnTo>
                  <a:pt x="17449" y="1255"/>
                </a:lnTo>
                <a:lnTo>
                  <a:pt x="17031" y="538"/>
                </a:lnTo>
                <a:lnTo>
                  <a:pt x="16792" y="299"/>
                </a:lnTo>
                <a:lnTo>
                  <a:pt x="16553" y="60"/>
                </a:lnTo>
                <a:lnTo>
                  <a:pt x="1637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12"/>
          <p:cNvSpPr/>
          <p:nvPr/>
        </p:nvSpPr>
        <p:spPr>
          <a:xfrm>
            <a:off x="2597036" y="-234941"/>
            <a:ext cx="817717" cy="835985"/>
          </a:xfrm>
          <a:custGeom>
            <a:avLst/>
            <a:gdLst/>
            <a:ahLst/>
            <a:cxnLst/>
            <a:rect l="l" t="t" r="r" b="b"/>
            <a:pathLst>
              <a:path w="37467" h="38304" extrusionOk="0">
                <a:moveTo>
                  <a:pt x="20676" y="6753"/>
                </a:moveTo>
                <a:lnTo>
                  <a:pt x="21333" y="6812"/>
                </a:lnTo>
                <a:lnTo>
                  <a:pt x="21990" y="6872"/>
                </a:lnTo>
                <a:lnTo>
                  <a:pt x="22528" y="6992"/>
                </a:lnTo>
                <a:lnTo>
                  <a:pt x="23126" y="7171"/>
                </a:lnTo>
                <a:lnTo>
                  <a:pt x="23544" y="7470"/>
                </a:lnTo>
                <a:lnTo>
                  <a:pt x="23903" y="7768"/>
                </a:lnTo>
                <a:lnTo>
                  <a:pt x="24082" y="8187"/>
                </a:lnTo>
                <a:lnTo>
                  <a:pt x="24142" y="8605"/>
                </a:lnTo>
                <a:lnTo>
                  <a:pt x="24142" y="9083"/>
                </a:lnTo>
                <a:lnTo>
                  <a:pt x="24022" y="9621"/>
                </a:lnTo>
                <a:lnTo>
                  <a:pt x="23843" y="10159"/>
                </a:lnTo>
                <a:lnTo>
                  <a:pt x="23425" y="11115"/>
                </a:lnTo>
                <a:lnTo>
                  <a:pt x="22887" y="12011"/>
                </a:lnTo>
                <a:lnTo>
                  <a:pt x="22349" y="12907"/>
                </a:lnTo>
                <a:lnTo>
                  <a:pt x="21751" y="13744"/>
                </a:lnTo>
                <a:lnTo>
                  <a:pt x="20496" y="15477"/>
                </a:lnTo>
                <a:lnTo>
                  <a:pt x="19301" y="17090"/>
                </a:lnTo>
                <a:lnTo>
                  <a:pt x="19062" y="16493"/>
                </a:lnTo>
                <a:lnTo>
                  <a:pt x="18823" y="15895"/>
                </a:lnTo>
                <a:lnTo>
                  <a:pt x="18345" y="14581"/>
                </a:lnTo>
                <a:lnTo>
                  <a:pt x="17927" y="13505"/>
                </a:lnTo>
                <a:lnTo>
                  <a:pt x="17688" y="12609"/>
                </a:lnTo>
                <a:lnTo>
                  <a:pt x="17150" y="9800"/>
                </a:lnTo>
                <a:lnTo>
                  <a:pt x="16911" y="8366"/>
                </a:lnTo>
                <a:lnTo>
                  <a:pt x="16792" y="7828"/>
                </a:lnTo>
                <a:lnTo>
                  <a:pt x="16792" y="7649"/>
                </a:lnTo>
                <a:lnTo>
                  <a:pt x="16792" y="7529"/>
                </a:lnTo>
                <a:lnTo>
                  <a:pt x="16851" y="7470"/>
                </a:lnTo>
                <a:lnTo>
                  <a:pt x="16971" y="7350"/>
                </a:lnTo>
                <a:lnTo>
                  <a:pt x="17449" y="7171"/>
                </a:lnTo>
                <a:lnTo>
                  <a:pt x="17987" y="6992"/>
                </a:lnTo>
                <a:lnTo>
                  <a:pt x="18584" y="6872"/>
                </a:lnTo>
                <a:lnTo>
                  <a:pt x="19242" y="6753"/>
                </a:lnTo>
                <a:close/>
                <a:moveTo>
                  <a:pt x="19660" y="6215"/>
                </a:moveTo>
                <a:lnTo>
                  <a:pt x="18345" y="6334"/>
                </a:lnTo>
                <a:lnTo>
                  <a:pt x="17688" y="6454"/>
                </a:lnTo>
                <a:lnTo>
                  <a:pt x="17090" y="6573"/>
                </a:lnTo>
                <a:lnTo>
                  <a:pt x="16851" y="6693"/>
                </a:lnTo>
                <a:lnTo>
                  <a:pt x="16612" y="6812"/>
                </a:lnTo>
                <a:lnTo>
                  <a:pt x="16433" y="6932"/>
                </a:lnTo>
                <a:lnTo>
                  <a:pt x="16314" y="7111"/>
                </a:lnTo>
                <a:lnTo>
                  <a:pt x="16194" y="7231"/>
                </a:lnTo>
                <a:lnTo>
                  <a:pt x="16134" y="7410"/>
                </a:lnTo>
                <a:lnTo>
                  <a:pt x="16134" y="7828"/>
                </a:lnTo>
                <a:lnTo>
                  <a:pt x="16194" y="8247"/>
                </a:lnTo>
                <a:lnTo>
                  <a:pt x="16314" y="8725"/>
                </a:lnTo>
                <a:lnTo>
                  <a:pt x="16493" y="9262"/>
                </a:lnTo>
                <a:lnTo>
                  <a:pt x="16612" y="9800"/>
                </a:lnTo>
                <a:lnTo>
                  <a:pt x="16971" y="11772"/>
                </a:lnTo>
                <a:lnTo>
                  <a:pt x="17150" y="12728"/>
                </a:lnTo>
                <a:lnTo>
                  <a:pt x="17449" y="13744"/>
                </a:lnTo>
                <a:lnTo>
                  <a:pt x="17808" y="14999"/>
                </a:lnTo>
                <a:lnTo>
                  <a:pt x="18286" y="16254"/>
                </a:lnTo>
                <a:lnTo>
                  <a:pt x="18584" y="17090"/>
                </a:lnTo>
                <a:lnTo>
                  <a:pt x="18764" y="17628"/>
                </a:lnTo>
                <a:lnTo>
                  <a:pt x="18823" y="17748"/>
                </a:lnTo>
                <a:lnTo>
                  <a:pt x="18883" y="17867"/>
                </a:lnTo>
                <a:lnTo>
                  <a:pt x="19062" y="17927"/>
                </a:lnTo>
                <a:lnTo>
                  <a:pt x="19242" y="17927"/>
                </a:lnTo>
                <a:lnTo>
                  <a:pt x="19421" y="17867"/>
                </a:lnTo>
                <a:lnTo>
                  <a:pt x="19540" y="17748"/>
                </a:lnTo>
                <a:lnTo>
                  <a:pt x="19959" y="17389"/>
                </a:lnTo>
                <a:lnTo>
                  <a:pt x="20317" y="16911"/>
                </a:lnTo>
                <a:lnTo>
                  <a:pt x="20975" y="15835"/>
                </a:lnTo>
                <a:lnTo>
                  <a:pt x="21453" y="15059"/>
                </a:lnTo>
                <a:lnTo>
                  <a:pt x="22767" y="13206"/>
                </a:lnTo>
                <a:lnTo>
                  <a:pt x="23425" y="12310"/>
                </a:lnTo>
                <a:lnTo>
                  <a:pt x="24022" y="11294"/>
                </a:lnTo>
                <a:lnTo>
                  <a:pt x="24440" y="10457"/>
                </a:lnTo>
                <a:lnTo>
                  <a:pt x="24620" y="10039"/>
                </a:lnTo>
                <a:lnTo>
                  <a:pt x="24739" y="9621"/>
                </a:lnTo>
                <a:lnTo>
                  <a:pt x="24799" y="9203"/>
                </a:lnTo>
                <a:lnTo>
                  <a:pt x="24799" y="8784"/>
                </a:lnTo>
                <a:lnTo>
                  <a:pt x="24799" y="8426"/>
                </a:lnTo>
                <a:lnTo>
                  <a:pt x="24739" y="8067"/>
                </a:lnTo>
                <a:lnTo>
                  <a:pt x="24620" y="7709"/>
                </a:lnTo>
                <a:lnTo>
                  <a:pt x="24440" y="7410"/>
                </a:lnTo>
                <a:lnTo>
                  <a:pt x="24201" y="7171"/>
                </a:lnTo>
                <a:lnTo>
                  <a:pt x="23962" y="6932"/>
                </a:lnTo>
                <a:lnTo>
                  <a:pt x="23604" y="6693"/>
                </a:lnTo>
                <a:lnTo>
                  <a:pt x="23185" y="6514"/>
                </a:lnTo>
                <a:lnTo>
                  <a:pt x="22767" y="6394"/>
                </a:lnTo>
                <a:lnTo>
                  <a:pt x="22229" y="6334"/>
                </a:lnTo>
                <a:lnTo>
                  <a:pt x="20975" y="6215"/>
                </a:lnTo>
                <a:close/>
                <a:moveTo>
                  <a:pt x="11414" y="9023"/>
                </a:moveTo>
                <a:lnTo>
                  <a:pt x="11055" y="9083"/>
                </a:lnTo>
                <a:lnTo>
                  <a:pt x="10637" y="9143"/>
                </a:lnTo>
                <a:lnTo>
                  <a:pt x="10278" y="9262"/>
                </a:lnTo>
                <a:lnTo>
                  <a:pt x="9920" y="9442"/>
                </a:lnTo>
                <a:lnTo>
                  <a:pt x="9561" y="9681"/>
                </a:lnTo>
                <a:lnTo>
                  <a:pt x="8844" y="10218"/>
                </a:lnTo>
                <a:lnTo>
                  <a:pt x="8247" y="10876"/>
                </a:lnTo>
                <a:lnTo>
                  <a:pt x="7709" y="11533"/>
                </a:lnTo>
                <a:lnTo>
                  <a:pt x="7410" y="12071"/>
                </a:lnTo>
                <a:lnTo>
                  <a:pt x="7111" y="12728"/>
                </a:lnTo>
                <a:lnTo>
                  <a:pt x="6872" y="13385"/>
                </a:lnTo>
                <a:lnTo>
                  <a:pt x="6633" y="14162"/>
                </a:lnTo>
                <a:lnTo>
                  <a:pt x="6514" y="14879"/>
                </a:lnTo>
                <a:lnTo>
                  <a:pt x="6394" y="15596"/>
                </a:lnTo>
                <a:lnTo>
                  <a:pt x="6454" y="16313"/>
                </a:lnTo>
                <a:lnTo>
                  <a:pt x="6573" y="16911"/>
                </a:lnTo>
                <a:lnTo>
                  <a:pt x="6693" y="17210"/>
                </a:lnTo>
                <a:lnTo>
                  <a:pt x="6872" y="17509"/>
                </a:lnTo>
                <a:lnTo>
                  <a:pt x="7052" y="17688"/>
                </a:lnTo>
                <a:lnTo>
                  <a:pt x="7350" y="17867"/>
                </a:lnTo>
                <a:lnTo>
                  <a:pt x="7589" y="17987"/>
                </a:lnTo>
                <a:lnTo>
                  <a:pt x="7948" y="18106"/>
                </a:lnTo>
                <a:lnTo>
                  <a:pt x="8605" y="18285"/>
                </a:lnTo>
                <a:lnTo>
                  <a:pt x="9322" y="18405"/>
                </a:lnTo>
                <a:lnTo>
                  <a:pt x="10099" y="18465"/>
                </a:lnTo>
                <a:lnTo>
                  <a:pt x="11354" y="18524"/>
                </a:lnTo>
                <a:lnTo>
                  <a:pt x="12669" y="18704"/>
                </a:lnTo>
                <a:lnTo>
                  <a:pt x="14640" y="18883"/>
                </a:lnTo>
                <a:lnTo>
                  <a:pt x="15656" y="18943"/>
                </a:lnTo>
                <a:lnTo>
                  <a:pt x="16553" y="18943"/>
                </a:lnTo>
                <a:lnTo>
                  <a:pt x="16911" y="18883"/>
                </a:lnTo>
                <a:lnTo>
                  <a:pt x="17210" y="18823"/>
                </a:lnTo>
                <a:lnTo>
                  <a:pt x="17509" y="18704"/>
                </a:lnTo>
                <a:lnTo>
                  <a:pt x="17628" y="18584"/>
                </a:lnTo>
                <a:lnTo>
                  <a:pt x="17688" y="18465"/>
                </a:lnTo>
                <a:lnTo>
                  <a:pt x="17688" y="18405"/>
                </a:lnTo>
                <a:lnTo>
                  <a:pt x="17628" y="18345"/>
                </a:lnTo>
                <a:lnTo>
                  <a:pt x="17509" y="18285"/>
                </a:lnTo>
                <a:lnTo>
                  <a:pt x="17150" y="18166"/>
                </a:lnTo>
                <a:lnTo>
                  <a:pt x="16672" y="18106"/>
                </a:lnTo>
                <a:lnTo>
                  <a:pt x="15178" y="18106"/>
                </a:lnTo>
                <a:lnTo>
                  <a:pt x="13326" y="17987"/>
                </a:lnTo>
                <a:lnTo>
                  <a:pt x="11414" y="17807"/>
                </a:lnTo>
                <a:lnTo>
                  <a:pt x="10039" y="17688"/>
                </a:lnTo>
                <a:lnTo>
                  <a:pt x="9382" y="17628"/>
                </a:lnTo>
                <a:lnTo>
                  <a:pt x="8725" y="17449"/>
                </a:lnTo>
                <a:lnTo>
                  <a:pt x="8426" y="17389"/>
                </a:lnTo>
                <a:lnTo>
                  <a:pt x="8127" y="17270"/>
                </a:lnTo>
                <a:lnTo>
                  <a:pt x="7948" y="17090"/>
                </a:lnTo>
                <a:lnTo>
                  <a:pt x="7709" y="16911"/>
                </a:lnTo>
                <a:lnTo>
                  <a:pt x="7530" y="16672"/>
                </a:lnTo>
                <a:lnTo>
                  <a:pt x="7410" y="16373"/>
                </a:lnTo>
                <a:lnTo>
                  <a:pt x="7350" y="16015"/>
                </a:lnTo>
                <a:lnTo>
                  <a:pt x="7350" y="15656"/>
                </a:lnTo>
                <a:lnTo>
                  <a:pt x="7410" y="14939"/>
                </a:lnTo>
                <a:lnTo>
                  <a:pt x="7530" y="14222"/>
                </a:lnTo>
                <a:lnTo>
                  <a:pt x="7709" y="13505"/>
                </a:lnTo>
                <a:lnTo>
                  <a:pt x="8008" y="12848"/>
                </a:lnTo>
                <a:lnTo>
                  <a:pt x="8306" y="12190"/>
                </a:lnTo>
                <a:lnTo>
                  <a:pt x="8725" y="11593"/>
                </a:lnTo>
                <a:lnTo>
                  <a:pt x="9203" y="11055"/>
                </a:lnTo>
                <a:lnTo>
                  <a:pt x="9741" y="10577"/>
                </a:lnTo>
                <a:lnTo>
                  <a:pt x="10159" y="10338"/>
                </a:lnTo>
                <a:lnTo>
                  <a:pt x="10517" y="10159"/>
                </a:lnTo>
                <a:lnTo>
                  <a:pt x="10816" y="10039"/>
                </a:lnTo>
                <a:lnTo>
                  <a:pt x="11175" y="9979"/>
                </a:lnTo>
                <a:lnTo>
                  <a:pt x="11473" y="9979"/>
                </a:lnTo>
                <a:lnTo>
                  <a:pt x="11772" y="10039"/>
                </a:lnTo>
                <a:lnTo>
                  <a:pt x="12011" y="10099"/>
                </a:lnTo>
                <a:lnTo>
                  <a:pt x="12250" y="10278"/>
                </a:lnTo>
                <a:lnTo>
                  <a:pt x="12788" y="10637"/>
                </a:lnTo>
                <a:lnTo>
                  <a:pt x="13206" y="11115"/>
                </a:lnTo>
                <a:lnTo>
                  <a:pt x="13625" y="11712"/>
                </a:lnTo>
                <a:lnTo>
                  <a:pt x="14043" y="12370"/>
                </a:lnTo>
                <a:lnTo>
                  <a:pt x="15656" y="15298"/>
                </a:lnTo>
                <a:lnTo>
                  <a:pt x="17090" y="17867"/>
                </a:lnTo>
                <a:lnTo>
                  <a:pt x="17150" y="17748"/>
                </a:lnTo>
                <a:lnTo>
                  <a:pt x="17210" y="17628"/>
                </a:lnTo>
                <a:lnTo>
                  <a:pt x="17150" y="17150"/>
                </a:lnTo>
                <a:lnTo>
                  <a:pt x="17031" y="16612"/>
                </a:lnTo>
                <a:lnTo>
                  <a:pt x="16792" y="15955"/>
                </a:lnTo>
                <a:lnTo>
                  <a:pt x="16314" y="14760"/>
                </a:lnTo>
                <a:lnTo>
                  <a:pt x="15955" y="13983"/>
                </a:lnTo>
                <a:lnTo>
                  <a:pt x="15417" y="12848"/>
                </a:lnTo>
                <a:lnTo>
                  <a:pt x="14820" y="11772"/>
                </a:lnTo>
                <a:lnTo>
                  <a:pt x="14103" y="10756"/>
                </a:lnTo>
                <a:lnTo>
                  <a:pt x="13744" y="10278"/>
                </a:lnTo>
                <a:lnTo>
                  <a:pt x="13326" y="9800"/>
                </a:lnTo>
                <a:lnTo>
                  <a:pt x="12967" y="9501"/>
                </a:lnTo>
                <a:lnTo>
                  <a:pt x="12609" y="9262"/>
                </a:lnTo>
                <a:lnTo>
                  <a:pt x="12191" y="9143"/>
                </a:lnTo>
                <a:lnTo>
                  <a:pt x="11832" y="9023"/>
                </a:lnTo>
                <a:close/>
                <a:moveTo>
                  <a:pt x="27906" y="12370"/>
                </a:moveTo>
                <a:lnTo>
                  <a:pt x="28205" y="12429"/>
                </a:lnTo>
                <a:lnTo>
                  <a:pt x="28444" y="12609"/>
                </a:lnTo>
                <a:lnTo>
                  <a:pt x="28743" y="12788"/>
                </a:lnTo>
                <a:lnTo>
                  <a:pt x="29042" y="13087"/>
                </a:lnTo>
                <a:lnTo>
                  <a:pt x="29340" y="13445"/>
                </a:lnTo>
                <a:lnTo>
                  <a:pt x="29699" y="13864"/>
                </a:lnTo>
                <a:lnTo>
                  <a:pt x="30296" y="14820"/>
                </a:lnTo>
                <a:lnTo>
                  <a:pt x="30655" y="15417"/>
                </a:lnTo>
                <a:lnTo>
                  <a:pt x="30954" y="16015"/>
                </a:lnTo>
                <a:lnTo>
                  <a:pt x="31252" y="16672"/>
                </a:lnTo>
                <a:lnTo>
                  <a:pt x="31491" y="17270"/>
                </a:lnTo>
                <a:lnTo>
                  <a:pt x="31551" y="17867"/>
                </a:lnTo>
                <a:lnTo>
                  <a:pt x="31611" y="18166"/>
                </a:lnTo>
                <a:lnTo>
                  <a:pt x="31551" y="18465"/>
                </a:lnTo>
                <a:lnTo>
                  <a:pt x="31491" y="18704"/>
                </a:lnTo>
                <a:lnTo>
                  <a:pt x="31372" y="18943"/>
                </a:lnTo>
                <a:lnTo>
                  <a:pt x="31193" y="19122"/>
                </a:lnTo>
                <a:lnTo>
                  <a:pt x="31013" y="19301"/>
                </a:lnTo>
                <a:lnTo>
                  <a:pt x="30774" y="19421"/>
                </a:lnTo>
                <a:lnTo>
                  <a:pt x="30535" y="19540"/>
                </a:lnTo>
                <a:lnTo>
                  <a:pt x="29998" y="19660"/>
                </a:lnTo>
                <a:lnTo>
                  <a:pt x="29400" y="19720"/>
                </a:lnTo>
                <a:lnTo>
                  <a:pt x="28743" y="19779"/>
                </a:lnTo>
                <a:lnTo>
                  <a:pt x="27667" y="19779"/>
                </a:lnTo>
                <a:lnTo>
                  <a:pt x="26771" y="19839"/>
                </a:lnTo>
                <a:lnTo>
                  <a:pt x="25815" y="19779"/>
                </a:lnTo>
                <a:lnTo>
                  <a:pt x="24918" y="19779"/>
                </a:lnTo>
                <a:lnTo>
                  <a:pt x="23962" y="19660"/>
                </a:lnTo>
                <a:lnTo>
                  <a:pt x="22170" y="19421"/>
                </a:lnTo>
                <a:lnTo>
                  <a:pt x="20317" y="19002"/>
                </a:lnTo>
                <a:lnTo>
                  <a:pt x="20975" y="18584"/>
                </a:lnTo>
                <a:lnTo>
                  <a:pt x="21632" y="18106"/>
                </a:lnTo>
                <a:lnTo>
                  <a:pt x="22229" y="17509"/>
                </a:lnTo>
                <a:lnTo>
                  <a:pt x="22827" y="16851"/>
                </a:lnTo>
                <a:lnTo>
                  <a:pt x="23962" y="15477"/>
                </a:lnTo>
                <a:lnTo>
                  <a:pt x="25038" y="14282"/>
                </a:lnTo>
                <a:lnTo>
                  <a:pt x="25635" y="13625"/>
                </a:lnTo>
                <a:lnTo>
                  <a:pt x="26233" y="13087"/>
                </a:lnTo>
                <a:lnTo>
                  <a:pt x="26831" y="12668"/>
                </a:lnTo>
                <a:lnTo>
                  <a:pt x="27070" y="12549"/>
                </a:lnTo>
                <a:lnTo>
                  <a:pt x="27368" y="12429"/>
                </a:lnTo>
                <a:lnTo>
                  <a:pt x="27607" y="12370"/>
                </a:lnTo>
                <a:close/>
                <a:moveTo>
                  <a:pt x="27428" y="11533"/>
                </a:moveTo>
                <a:lnTo>
                  <a:pt x="26950" y="11653"/>
                </a:lnTo>
                <a:lnTo>
                  <a:pt x="26412" y="11951"/>
                </a:lnTo>
                <a:lnTo>
                  <a:pt x="25994" y="12250"/>
                </a:lnTo>
                <a:lnTo>
                  <a:pt x="25635" y="12549"/>
                </a:lnTo>
                <a:lnTo>
                  <a:pt x="24918" y="13326"/>
                </a:lnTo>
                <a:lnTo>
                  <a:pt x="23544" y="14879"/>
                </a:lnTo>
                <a:lnTo>
                  <a:pt x="22648" y="15776"/>
                </a:lnTo>
                <a:lnTo>
                  <a:pt x="21632" y="16732"/>
                </a:lnTo>
                <a:lnTo>
                  <a:pt x="21154" y="17210"/>
                </a:lnTo>
                <a:lnTo>
                  <a:pt x="20676" y="17748"/>
                </a:lnTo>
                <a:lnTo>
                  <a:pt x="20317" y="18285"/>
                </a:lnTo>
                <a:lnTo>
                  <a:pt x="20018" y="18823"/>
                </a:lnTo>
                <a:lnTo>
                  <a:pt x="19959" y="18883"/>
                </a:lnTo>
                <a:lnTo>
                  <a:pt x="19481" y="18883"/>
                </a:lnTo>
                <a:lnTo>
                  <a:pt x="19361" y="18943"/>
                </a:lnTo>
                <a:lnTo>
                  <a:pt x="19301" y="19062"/>
                </a:lnTo>
                <a:lnTo>
                  <a:pt x="19361" y="19241"/>
                </a:lnTo>
                <a:lnTo>
                  <a:pt x="19361" y="19361"/>
                </a:lnTo>
                <a:lnTo>
                  <a:pt x="19421" y="19481"/>
                </a:lnTo>
                <a:lnTo>
                  <a:pt x="19720" y="19600"/>
                </a:lnTo>
                <a:lnTo>
                  <a:pt x="20018" y="19720"/>
                </a:lnTo>
                <a:lnTo>
                  <a:pt x="20437" y="19839"/>
                </a:lnTo>
                <a:lnTo>
                  <a:pt x="21214" y="19959"/>
                </a:lnTo>
                <a:lnTo>
                  <a:pt x="21751" y="20078"/>
                </a:lnTo>
                <a:lnTo>
                  <a:pt x="23066" y="20317"/>
                </a:lnTo>
                <a:lnTo>
                  <a:pt x="24381" y="20437"/>
                </a:lnTo>
                <a:lnTo>
                  <a:pt x="25695" y="20556"/>
                </a:lnTo>
                <a:lnTo>
                  <a:pt x="27070" y="20556"/>
                </a:lnTo>
                <a:lnTo>
                  <a:pt x="28026" y="20496"/>
                </a:lnTo>
                <a:lnTo>
                  <a:pt x="29101" y="20496"/>
                </a:lnTo>
                <a:lnTo>
                  <a:pt x="30237" y="20377"/>
                </a:lnTo>
                <a:lnTo>
                  <a:pt x="30715" y="20257"/>
                </a:lnTo>
                <a:lnTo>
                  <a:pt x="31193" y="20078"/>
                </a:lnTo>
                <a:lnTo>
                  <a:pt x="31611" y="19839"/>
                </a:lnTo>
                <a:lnTo>
                  <a:pt x="31910" y="19481"/>
                </a:lnTo>
                <a:lnTo>
                  <a:pt x="32149" y="19122"/>
                </a:lnTo>
                <a:lnTo>
                  <a:pt x="32209" y="18763"/>
                </a:lnTo>
                <a:lnTo>
                  <a:pt x="32268" y="18345"/>
                </a:lnTo>
                <a:lnTo>
                  <a:pt x="32209" y="17867"/>
                </a:lnTo>
                <a:lnTo>
                  <a:pt x="32089" y="17389"/>
                </a:lnTo>
                <a:lnTo>
                  <a:pt x="31970" y="16971"/>
                </a:lnTo>
                <a:lnTo>
                  <a:pt x="31671" y="16015"/>
                </a:lnTo>
                <a:lnTo>
                  <a:pt x="31193" y="14999"/>
                </a:lnTo>
                <a:lnTo>
                  <a:pt x="30655" y="13923"/>
                </a:lnTo>
                <a:lnTo>
                  <a:pt x="30296" y="13445"/>
                </a:lnTo>
                <a:lnTo>
                  <a:pt x="29998" y="12967"/>
                </a:lnTo>
                <a:lnTo>
                  <a:pt x="29579" y="12489"/>
                </a:lnTo>
                <a:lnTo>
                  <a:pt x="29221" y="12131"/>
                </a:lnTo>
                <a:lnTo>
                  <a:pt x="28802" y="11832"/>
                </a:lnTo>
                <a:lnTo>
                  <a:pt x="28324" y="11653"/>
                </a:lnTo>
                <a:lnTo>
                  <a:pt x="27906" y="11533"/>
                </a:lnTo>
                <a:close/>
                <a:moveTo>
                  <a:pt x="9920" y="20317"/>
                </a:moveTo>
                <a:lnTo>
                  <a:pt x="10995" y="20377"/>
                </a:lnTo>
                <a:lnTo>
                  <a:pt x="12549" y="20437"/>
                </a:lnTo>
                <a:lnTo>
                  <a:pt x="14043" y="20616"/>
                </a:lnTo>
                <a:lnTo>
                  <a:pt x="15537" y="20855"/>
                </a:lnTo>
                <a:lnTo>
                  <a:pt x="16971" y="21154"/>
                </a:lnTo>
                <a:lnTo>
                  <a:pt x="16433" y="21512"/>
                </a:lnTo>
                <a:lnTo>
                  <a:pt x="15955" y="21871"/>
                </a:lnTo>
                <a:lnTo>
                  <a:pt x="15477" y="22349"/>
                </a:lnTo>
                <a:lnTo>
                  <a:pt x="14999" y="22827"/>
                </a:lnTo>
                <a:lnTo>
                  <a:pt x="14103" y="23902"/>
                </a:lnTo>
                <a:lnTo>
                  <a:pt x="13266" y="24799"/>
                </a:lnTo>
                <a:lnTo>
                  <a:pt x="12489" y="25755"/>
                </a:lnTo>
                <a:lnTo>
                  <a:pt x="12011" y="26352"/>
                </a:lnTo>
                <a:lnTo>
                  <a:pt x="11473" y="26890"/>
                </a:lnTo>
                <a:lnTo>
                  <a:pt x="10936" y="27368"/>
                </a:lnTo>
                <a:lnTo>
                  <a:pt x="10338" y="27727"/>
                </a:lnTo>
                <a:lnTo>
                  <a:pt x="10099" y="27846"/>
                </a:lnTo>
                <a:lnTo>
                  <a:pt x="9800" y="27906"/>
                </a:lnTo>
                <a:lnTo>
                  <a:pt x="9502" y="27966"/>
                </a:lnTo>
                <a:lnTo>
                  <a:pt x="9203" y="27906"/>
                </a:lnTo>
                <a:lnTo>
                  <a:pt x="8964" y="27786"/>
                </a:lnTo>
                <a:lnTo>
                  <a:pt x="8605" y="27547"/>
                </a:lnTo>
                <a:lnTo>
                  <a:pt x="8306" y="27189"/>
                </a:lnTo>
                <a:lnTo>
                  <a:pt x="7948" y="26771"/>
                </a:lnTo>
                <a:lnTo>
                  <a:pt x="7231" y="25755"/>
                </a:lnTo>
                <a:lnTo>
                  <a:pt x="6514" y="24619"/>
                </a:lnTo>
                <a:lnTo>
                  <a:pt x="6275" y="24022"/>
                </a:lnTo>
                <a:lnTo>
                  <a:pt x="6036" y="23424"/>
                </a:lnTo>
                <a:lnTo>
                  <a:pt x="5856" y="22887"/>
                </a:lnTo>
                <a:lnTo>
                  <a:pt x="5737" y="22349"/>
                </a:lnTo>
                <a:lnTo>
                  <a:pt x="5677" y="21871"/>
                </a:lnTo>
                <a:lnTo>
                  <a:pt x="5797" y="21452"/>
                </a:lnTo>
                <a:lnTo>
                  <a:pt x="5976" y="21094"/>
                </a:lnTo>
                <a:lnTo>
                  <a:pt x="6095" y="20915"/>
                </a:lnTo>
                <a:lnTo>
                  <a:pt x="6275" y="20855"/>
                </a:lnTo>
                <a:lnTo>
                  <a:pt x="6753" y="20616"/>
                </a:lnTo>
                <a:lnTo>
                  <a:pt x="7291" y="20496"/>
                </a:lnTo>
                <a:lnTo>
                  <a:pt x="7948" y="20377"/>
                </a:lnTo>
                <a:lnTo>
                  <a:pt x="8605" y="20317"/>
                </a:lnTo>
                <a:close/>
                <a:moveTo>
                  <a:pt x="10039" y="19660"/>
                </a:moveTo>
                <a:lnTo>
                  <a:pt x="8725" y="19720"/>
                </a:lnTo>
                <a:lnTo>
                  <a:pt x="7828" y="19779"/>
                </a:lnTo>
                <a:lnTo>
                  <a:pt x="7291" y="19839"/>
                </a:lnTo>
                <a:lnTo>
                  <a:pt x="6753" y="19899"/>
                </a:lnTo>
                <a:lnTo>
                  <a:pt x="6215" y="20078"/>
                </a:lnTo>
                <a:lnTo>
                  <a:pt x="5737" y="20257"/>
                </a:lnTo>
                <a:lnTo>
                  <a:pt x="5558" y="20377"/>
                </a:lnTo>
                <a:lnTo>
                  <a:pt x="5378" y="20556"/>
                </a:lnTo>
                <a:lnTo>
                  <a:pt x="5259" y="20735"/>
                </a:lnTo>
                <a:lnTo>
                  <a:pt x="5139" y="20974"/>
                </a:lnTo>
                <a:lnTo>
                  <a:pt x="5080" y="21333"/>
                </a:lnTo>
                <a:lnTo>
                  <a:pt x="5020" y="21811"/>
                </a:lnTo>
                <a:lnTo>
                  <a:pt x="5080" y="22349"/>
                </a:lnTo>
                <a:lnTo>
                  <a:pt x="5199" y="22887"/>
                </a:lnTo>
                <a:lnTo>
                  <a:pt x="5319" y="23484"/>
                </a:lnTo>
                <a:lnTo>
                  <a:pt x="5558" y="24082"/>
                </a:lnTo>
                <a:lnTo>
                  <a:pt x="6095" y="25277"/>
                </a:lnTo>
                <a:lnTo>
                  <a:pt x="6753" y="26472"/>
                </a:lnTo>
                <a:lnTo>
                  <a:pt x="7111" y="26950"/>
                </a:lnTo>
                <a:lnTo>
                  <a:pt x="7470" y="27428"/>
                </a:lnTo>
                <a:lnTo>
                  <a:pt x="7828" y="27906"/>
                </a:lnTo>
                <a:lnTo>
                  <a:pt x="8247" y="28205"/>
                </a:lnTo>
                <a:lnTo>
                  <a:pt x="8605" y="28504"/>
                </a:lnTo>
                <a:lnTo>
                  <a:pt x="8964" y="28683"/>
                </a:lnTo>
                <a:lnTo>
                  <a:pt x="9382" y="28802"/>
                </a:lnTo>
                <a:lnTo>
                  <a:pt x="9800" y="28743"/>
                </a:lnTo>
                <a:lnTo>
                  <a:pt x="10278" y="28623"/>
                </a:lnTo>
                <a:lnTo>
                  <a:pt x="10756" y="28444"/>
                </a:lnTo>
                <a:lnTo>
                  <a:pt x="11234" y="28145"/>
                </a:lnTo>
                <a:lnTo>
                  <a:pt x="11653" y="27786"/>
                </a:lnTo>
                <a:lnTo>
                  <a:pt x="12609" y="26890"/>
                </a:lnTo>
                <a:lnTo>
                  <a:pt x="13445" y="25934"/>
                </a:lnTo>
                <a:lnTo>
                  <a:pt x="14222" y="24978"/>
                </a:lnTo>
                <a:lnTo>
                  <a:pt x="14939" y="24141"/>
                </a:lnTo>
                <a:lnTo>
                  <a:pt x="15477" y="23484"/>
                </a:lnTo>
                <a:lnTo>
                  <a:pt x="16612" y="22349"/>
                </a:lnTo>
                <a:lnTo>
                  <a:pt x="17270" y="21691"/>
                </a:lnTo>
                <a:lnTo>
                  <a:pt x="17867" y="21213"/>
                </a:lnTo>
                <a:lnTo>
                  <a:pt x="17748" y="21034"/>
                </a:lnTo>
                <a:lnTo>
                  <a:pt x="17628" y="20795"/>
                </a:lnTo>
                <a:lnTo>
                  <a:pt x="17449" y="20616"/>
                </a:lnTo>
                <a:lnTo>
                  <a:pt x="17210" y="20496"/>
                </a:lnTo>
                <a:lnTo>
                  <a:pt x="16732" y="20257"/>
                </a:lnTo>
                <a:lnTo>
                  <a:pt x="16134" y="20138"/>
                </a:lnTo>
                <a:lnTo>
                  <a:pt x="15537" y="20018"/>
                </a:lnTo>
                <a:lnTo>
                  <a:pt x="14999" y="19959"/>
                </a:lnTo>
                <a:lnTo>
                  <a:pt x="14043" y="19839"/>
                </a:lnTo>
                <a:lnTo>
                  <a:pt x="12728" y="19720"/>
                </a:lnTo>
                <a:lnTo>
                  <a:pt x="11414" y="19660"/>
                </a:lnTo>
                <a:close/>
                <a:moveTo>
                  <a:pt x="20556" y="20855"/>
                </a:moveTo>
                <a:lnTo>
                  <a:pt x="20257" y="20915"/>
                </a:lnTo>
                <a:lnTo>
                  <a:pt x="20078" y="20974"/>
                </a:lnTo>
                <a:lnTo>
                  <a:pt x="20018" y="21094"/>
                </a:lnTo>
                <a:lnTo>
                  <a:pt x="20018" y="21154"/>
                </a:lnTo>
                <a:lnTo>
                  <a:pt x="20078" y="21273"/>
                </a:lnTo>
                <a:lnTo>
                  <a:pt x="20138" y="21333"/>
                </a:lnTo>
                <a:lnTo>
                  <a:pt x="20496" y="21512"/>
                </a:lnTo>
                <a:lnTo>
                  <a:pt x="20915" y="21632"/>
                </a:lnTo>
                <a:lnTo>
                  <a:pt x="21871" y="21871"/>
                </a:lnTo>
                <a:lnTo>
                  <a:pt x="22409" y="21990"/>
                </a:lnTo>
                <a:lnTo>
                  <a:pt x="24201" y="22468"/>
                </a:lnTo>
                <a:lnTo>
                  <a:pt x="26054" y="23006"/>
                </a:lnTo>
                <a:lnTo>
                  <a:pt x="27368" y="23424"/>
                </a:lnTo>
                <a:lnTo>
                  <a:pt x="28026" y="23604"/>
                </a:lnTo>
                <a:lnTo>
                  <a:pt x="28623" y="23843"/>
                </a:lnTo>
                <a:lnTo>
                  <a:pt x="28922" y="24022"/>
                </a:lnTo>
                <a:lnTo>
                  <a:pt x="29101" y="24201"/>
                </a:lnTo>
                <a:lnTo>
                  <a:pt x="29340" y="24380"/>
                </a:lnTo>
                <a:lnTo>
                  <a:pt x="29460" y="24619"/>
                </a:lnTo>
                <a:lnTo>
                  <a:pt x="29579" y="24918"/>
                </a:lnTo>
                <a:lnTo>
                  <a:pt x="29639" y="25217"/>
                </a:lnTo>
                <a:lnTo>
                  <a:pt x="29639" y="25516"/>
                </a:lnTo>
                <a:lnTo>
                  <a:pt x="29579" y="25934"/>
                </a:lnTo>
                <a:lnTo>
                  <a:pt x="29400" y="26591"/>
                </a:lnTo>
                <a:lnTo>
                  <a:pt x="29161" y="27308"/>
                </a:lnTo>
                <a:lnTo>
                  <a:pt x="28802" y="27966"/>
                </a:lnTo>
                <a:lnTo>
                  <a:pt x="28444" y="28563"/>
                </a:lnTo>
                <a:lnTo>
                  <a:pt x="27966" y="29101"/>
                </a:lnTo>
                <a:lnTo>
                  <a:pt x="27428" y="29639"/>
                </a:lnTo>
                <a:lnTo>
                  <a:pt x="26890" y="30057"/>
                </a:lnTo>
                <a:lnTo>
                  <a:pt x="26233" y="30416"/>
                </a:lnTo>
                <a:lnTo>
                  <a:pt x="25516" y="30655"/>
                </a:lnTo>
                <a:lnTo>
                  <a:pt x="25217" y="30714"/>
                </a:lnTo>
                <a:lnTo>
                  <a:pt x="24620" y="30714"/>
                </a:lnTo>
                <a:lnTo>
                  <a:pt x="24381" y="30655"/>
                </a:lnTo>
                <a:lnTo>
                  <a:pt x="24142" y="30595"/>
                </a:lnTo>
                <a:lnTo>
                  <a:pt x="23962" y="30475"/>
                </a:lnTo>
                <a:lnTo>
                  <a:pt x="23544" y="30117"/>
                </a:lnTo>
                <a:lnTo>
                  <a:pt x="23245" y="29639"/>
                </a:lnTo>
                <a:lnTo>
                  <a:pt x="22887" y="29101"/>
                </a:lnTo>
                <a:lnTo>
                  <a:pt x="22648" y="28444"/>
                </a:lnTo>
                <a:lnTo>
                  <a:pt x="21453" y="24918"/>
                </a:lnTo>
                <a:lnTo>
                  <a:pt x="20795" y="22767"/>
                </a:lnTo>
                <a:lnTo>
                  <a:pt x="20496" y="21811"/>
                </a:lnTo>
                <a:lnTo>
                  <a:pt x="20437" y="21930"/>
                </a:lnTo>
                <a:lnTo>
                  <a:pt x="20317" y="22110"/>
                </a:lnTo>
                <a:lnTo>
                  <a:pt x="20317" y="22289"/>
                </a:lnTo>
                <a:lnTo>
                  <a:pt x="20257" y="22588"/>
                </a:lnTo>
                <a:lnTo>
                  <a:pt x="20317" y="23305"/>
                </a:lnTo>
                <a:lnTo>
                  <a:pt x="20437" y="24082"/>
                </a:lnTo>
                <a:lnTo>
                  <a:pt x="20795" y="25576"/>
                </a:lnTo>
                <a:lnTo>
                  <a:pt x="21034" y="26532"/>
                </a:lnTo>
                <a:lnTo>
                  <a:pt x="21333" y="27607"/>
                </a:lnTo>
                <a:lnTo>
                  <a:pt x="21692" y="28683"/>
                </a:lnTo>
                <a:lnTo>
                  <a:pt x="21931" y="29280"/>
                </a:lnTo>
                <a:lnTo>
                  <a:pt x="22170" y="29758"/>
                </a:lnTo>
                <a:lnTo>
                  <a:pt x="22409" y="30296"/>
                </a:lnTo>
                <a:lnTo>
                  <a:pt x="22767" y="30714"/>
                </a:lnTo>
                <a:lnTo>
                  <a:pt x="23066" y="31013"/>
                </a:lnTo>
                <a:lnTo>
                  <a:pt x="23365" y="31312"/>
                </a:lnTo>
                <a:lnTo>
                  <a:pt x="23723" y="31491"/>
                </a:lnTo>
                <a:lnTo>
                  <a:pt x="24082" y="31611"/>
                </a:lnTo>
                <a:lnTo>
                  <a:pt x="24440" y="31671"/>
                </a:lnTo>
                <a:lnTo>
                  <a:pt x="24799" y="31671"/>
                </a:lnTo>
                <a:lnTo>
                  <a:pt x="25217" y="31611"/>
                </a:lnTo>
                <a:lnTo>
                  <a:pt x="25635" y="31551"/>
                </a:lnTo>
                <a:lnTo>
                  <a:pt x="26412" y="31252"/>
                </a:lnTo>
                <a:lnTo>
                  <a:pt x="27129" y="30894"/>
                </a:lnTo>
                <a:lnTo>
                  <a:pt x="27846" y="30416"/>
                </a:lnTo>
                <a:lnTo>
                  <a:pt x="28384" y="29878"/>
                </a:lnTo>
                <a:lnTo>
                  <a:pt x="28802" y="29400"/>
                </a:lnTo>
                <a:lnTo>
                  <a:pt x="29221" y="28862"/>
                </a:lnTo>
                <a:lnTo>
                  <a:pt x="29639" y="28205"/>
                </a:lnTo>
                <a:lnTo>
                  <a:pt x="29998" y="27547"/>
                </a:lnTo>
                <a:lnTo>
                  <a:pt x="30296" y="26830"/>
                </a:lnTo>
                <a:lnTo>
                  <a:pt x="30535" y="26173"/>
                </a:lnTo>
                <a:lnTo>
                  <a:pt x="30655" y="25456"/>
                </a:lnTo>
                <a:lnTo>
                  <a:pt x="30655" y="24799"/>
                </a:lnTo>
                <a:lnTo>
                  <a:pt x="30595" y="24500"/>
                </a:lnTo>
                <a:lnTo>
                  <a:pt x="30476" y="24201"/>
                </a:lnTo>
                <a:lnTo>
                  <a:pt x="30296" y="23962"/>
                </a:lnTo>
                <a:lnTo>
                  <a:pt x="30057" y="23783"/>
                </a:lnTo>
                <a:lnTo>
                  <a:pt x="29818" y="23544"/>
                </a:lnTo>
                <a:lnTo>
                  <a:pt x="29520" y="23365"/>
                </a:lnTo>
                <a:lnTo>
                  <a:pt x="28862" y="23066"/>
                </a:lnTo>
                <a:lnTo>
                  <a:pt x="28205" y="22827"/>
                </a:lnTo>
                <a:lnTo>
                  <a:pt x="27488" y="22648"/>
                </a:lnTo>
                <a:lnTo>
                  <a:pt x="26233" y="22289"/>
                </a:lnTo>
                <a:lnTo>
                  <a:pt x="24978" y="21871"/>
                </a:lnTo>
                <a:lnTo>
                  <a:pt x="23066" y="21273"/>
                </a:lnTo>
                <a:lnTo>
                  <a:pt x="22110" y="21034"/>
                </a:lnTo>
                <a:lnTo>
                  <a:pt x="21273" y="20855"/>
                </a:lnTo>
                <a:close/>
                <a:moveTo>
                  <a:pt x="18047" y="22409"/>
                </a:moveTo>
                <a:lnTo>
                  <a:pt x="18823" y="24440"/>
                </a:lnTo>
                <a:lnTo>
                  <a:pt x="19301" y="25874"/>
                </a:lnTo>
                <a:lnTo>
                  <a:pt x="19600" y="26950"/>
                </a:lnTo>
                <a:lnTo>
                  <a:pt x="20138" y="29758"/>
                </a:lnTo>
                <a:lnTo>
                  <a:pt x="20377" y="31193"/>
                </a:lnTo>
                <a:lnTo>
                  <a:pt x="20496" y="31730"/>
                </a:lnTo>
                <a:lnTo>
                  <a:pt x="20556" y="31850"/>
                </a:lnTo>
                <a:lnTo>
                  <a:pt x="20556" y="32029"/>
                </a:lnTo>
                <a:lnTo>
                  <a:pt x="20496" y="32089"/>
                </a:lnTo>
                <a:lnTo>
                  <a:pt x="20377" y="32208"/>
                </a:lnTo>
                <a:lnTo>
                  <a:pt x="19899" y="32388"/>
                </a:lnTo>
                <a:lnTo>
                  <a:pt x="19361" y="32567"/>
                </a:lnTo>
                <a:lnTo>
                  <a:pt x="18704" y="32686"/>
                </a:lnTo>
                <a:lnTo>
                  <a:pt x="18047" y="32746"/>
                </a:lnTo>
                <a:lnTo>
                  <a:pt x="17329" y="32806"/>
                </a:lnTo>
                <a:lnTo>
                  <a:pt x="16672" y="32806"/>
                </a:lnTo>
                <a:lnTo>
                  <a:pt x="15955" y="32746"/>
                </a:lnTo>
                <a:lnTo>
                  <a:pt x="15358" y="32627"/>
                </a:lnTo>
                <a:lnTo>
                  <a:pt x="14760" y="32567"/>
                </a:lnTo>
                <a:lnTo>
                  <a:pt x="14222" y="32388"/>
                </a:lnTo>
                <a:lnTo>
                  <a:pt x="13744" y="32089"/>
                </a:lnTo>
                <a:lnTo>
                  <a:pt x="13445" y="31790"/>
                </a:lnTo>
                <a:lnTo>
                  <a:pt x="13206" y="31372"/>
                </a:lnTo>
                <a:lnTo>
                  <a:pt x="13147" y="30954"/>
                </a:lnTo>
                <a:lnTo>
                  <a:pt x="13147" y="30416"/>
                </a:lnTo>
                <a:lnTo>
                  <a:pt x="13266" y="29938"/>
                </a:lnTo>
                <a:lnTo>
                  <a:pt x="13445" y="29340"/>
                </a:lnTo>
                <a:lnTo>
                  <a:pt x="13923" y="28444"/>
                </a:lnTo>
                <a:lnTo>
                  <a:pt x="14401" y="27547"/>
                </a:lnTo>
                <a:lnTo>
                  <a:pt x="14999" y="26651"/>
                </a:lnTo>
                <a:lnTo>
                  <a:pt x="15597" y="25815"/>
                </a:lnTo>
                <a:lnTo>
                  <a:pt x="16851" y="24082"/>
                </a:lnTo>
                <a:lnTo>
                  <a:pt x="18047" y="22409"/>
                </a:lnTo>
                <a:close/>
                <a:moveTo>
                  <a:pt x="18106" y="21632"/>
                </a:moveTo>
                <a:lnTo>
                  <a:pt x="17927" y="21691"/>
                </a:lnTo>
                <a:lnTo>
                  <a:pt x="17748" y="21811"/>
                </a:lnTo>
                <a:lnTo>
                  <a:pt x="17389" y="22170"/>
                </a:lnTo>
                <a:lnTo>
                  <a:pt x="17031" y="22648"/>
                </a:lnTo>
                <a:lnTo>
                  <a:pt x="16314" y="23723"/>
                </a:lnTo>
                <a:lnTo>
                  <a:pt x="15895" y="24500"/>
                </a:lnTo>
                <a:lnTo>
                  <a:pt x="14521" y="26352"/>
                </a:lnTo>
                <a:lnTo>
                  <a:pt x="13923" y="27249"/>
                </a:lnTo>
                <a:lnTo>
                  <a:pt x="13326" y="28205"/>
                </a:lnTo>
                <a:lnTo>
                  <a:pt x="12848" y="29101"/>
                </a:lnTo>
                <a:lnTo>
                  <a:pt x="12728" y="29519"/>
                </a:lnTo>
                <a:lnTo>
                  <a:pt x="12609" y="29938"/>
                </a:lnTo>
                <a:lnTo>
                  <a:pt x="12489" y="30356"/>
                </a:lnTo>
                <a:lnTo>
                  <a:pt x="12489" y="30774"/>
                </a:lnTo>
                <a:lnTo>
                  <a:pt x="12489" y="31133"/>
                </a:lnTo>
                <a:lnTo>
                  <a:pt x="12549" y="31491"/>
                </a:lnTo>
                <a:lnTo>
                  <a:pt x="12669" y="31790"/>
                </a:lnTo>
                <a:lnTo>
                  <a:pt x="12848" y="32089"/>
                </a:lnTo>
                <a:lnTo>
                  <a:pt x="13087" y="32388"/>
                </a:lnTo>
                <a:lnTo>
                  <a:pt x="13386" y="32627"/>
                </a:lnTo>
                <a:lnTo>
                  <a:pt x="13684" y="32866"/>
                </a:lnTo>
                <a:lnTo>
                  <a:pt x="14103" y="33045"/>
                </a:lnTo>
                <a:lnTo>
                  <a:pt x="14581" y="33164"/>
                </a:lnTo>
                <a:lnTo>
                  <a:pt x="15119" y="33224"/>
                </a:lnTo>
                <a:lnTo>
                  <a:pt x="16373" y="33344"/>
                </a:lnTo>
                <a:lnTo>
                  <a:pt x="17688" y="33344"/>
                </a:lnTo>
                <a:lnTo>
                  <a:pt x="18943" y="33224"/>
                </a:lnTo>
                <a:lnTo>
                  <a:pt x="19600" y="33105"/>
                </a:lnTo>
                <a:lnTo>
                  <a:pt x="20198" y="32925"/>
                </a:lnTo>
                <a:lnTo>
                  <a:pt x="20496" y="32866"/>
                </a:lnTo>
                <a:lnTo>
                  <a:pt x="20736" y="32746"/>
                </a:lnTo>
                <a:lnTo>
                  <a:pt x="20915" y="32627"/>
                </a:lnTo>
                <a:lnTo>
                  <a:pt x="21034" y="32447"/>
                </a:lnTo>
                <a:lnTo>
                  <a:pt x="21094" y="32268"/>
                </a:lnTo>
                <a:lnTo>
                  <a:pt x="21154" y="32089"/>
                </a:lnTo>
                <a:lnTo>
                  <a:pt x="21154" y="31730"/>
                </a:lnTo>
                <a:lnTo>
                  <a:pt x="21094" y="31312"/>
                </a:lnTo>
                <a:lnTo>
                  <a:pt x="20975" y="30834"/>
                </a:lnTo>
                <a:lnTo>
                  <a:pt x="20855" y="30296"/>
                </a:lnTo>
                <a:lnTo>
                  <a:pt x="20736" y="29758"/>
                </a:lnTo>
                <a:lnTo>
                  <a:pt x="20377" y="27786"/>
                </a:lnTo>
                <a:lnTo>
                  <a:pt x="20138" y="26771"/>
                </a:lnTo>
                <a:lnTo>
                  <a:pt x="19899" y="25815"/>
                </a:lnTo>
                <a:lnTo>
                  <a:pt x="19481" y="24560"/>
                </a:lnTo>
                <a:lnTo>
                  <a:pt x="19003" y="23305"/>
                </a:lnTo>
                <a:lnTo>
                  <a:pt x="18764" y="22409"/>
                </a:lnTo>
                <a:lnTo>
                  <a:pt x="18584" y="21930"/>
                </a:lnTo>
                <a:lnTo>
                  <a:pt x="18465" y="21751"/>
                </a:lnTo>
                <a:lnTo>
                  <a:pt x="18405" y="21691"/>
                </a:lnTo>
                <a:lnTo>
                  <a:pt x="18226" y="21632"/>
                </a:lnTo>
                <a:close/>
                <a:moveTo>
                  <a:pt x="20138" y="2630"/>
                </a:moveTo>
                <a:lnTo>
                  <a:pt x="18823" y="2749"/>
                </a:lnTo>
                <a:lnTo>
                  <a:pt x="17509" y="2988"/>
                </a:lnTo>
                <a:lnTo>
                  <a:pt x="16254" y="3347"/>
                </a:lnTo>
                <a:lnTo>
                  <a:pt x="14939" y="3765"/>
                </a:lnTo>
                <a:lnTo>
                  <a:pt x="13684" y="4303"/>
                </a:lnTo>
                <a:lnTo>
                  <a:pt x="12430" y="4900"/>
                </a:lnTo>
                <a:lnTo>
                  <a:pt x="11234" y="5617"/>
                </a:lnTo>
                <a:lnTo>
                  <a:pt x="10039" y="6394"/>
                </a:lnTo>
                <a:lnTo>
                  <a:pt x="8904" y="7231"/>
                </a:lnTo>
                <a:lnTo>
                  <a:pt x="7888" y="8127"/>
                </a:lnTo>
                <a:lnTo>
                  <a:pt x="6872" y="9083"/>
                </a:lnTo>
                <a:lnTo>
                  <a:pt x="5976" y="10159"/>
                </a:lnTo>
                <a:lnTo>
                  <a:pt x="5139" y="11175"/>
                </a:lnTo>
                <a:lnTo>
                  <a:pt x="4363" y="12310"/>
                </a:lnTo>
                <a:lnTo>
                  <a:pt x="3705" y="13445"/>
                </a:lnTo>
                <a:lnTo>
                  <a:pt x="3227" y="14640"/>
                </a:lnTo>
                <a:lnTo>
                  <a:pt x="2809" y="15835"/>
                </a:lnTo>
                <a:lnTo>
                  <a:pt x="2510" y="16971"/>
                </a:lnTo>
                <a:lnTo>
                  <a:pt x="2331" y="18226"/>
                </a:lnTo>
                <a:lnTo>
                  <a:pt x="2271" y="19421"/>
                </a:lnTo>
                <a:lnTo>
                  <a:pt x="2331" y="20616"/>
                </a:lnTo>
                <a:lnTo>
                  <a:pt x="2450" y="21871"/>
                </a:lnTo>
                <a:lnTo>
                  <a:pt x="2630" y="23066"/>
                </a:lnTo>
                <a:lnTo>
                  <a:pt x="2988" y="24261"/>
                </a:lnTo>
                <a:lnTo>
                  <a:pt x="3347" y="25396"/>
                </a:lnTo>
                <a:lnTo>
                  <a:pt x="3825" y="26532"/>
                </a:lnTo>
                <a:lnTo>
                  <a:pt x="4363" y="27667"/>
                </a:lnTo>
                <a:lnTo>
                  <a:pt x="5020" y="28683"/>
                </a:lnTo>
                <a:lnTo>
                  <a:pt x="5737" y="29699"/>
                </a:lnTo>
                <a:lnTo>
                  <a:pt x="6454" y="30655"/>
                </a:lnTo>
                <a:lnTo>
                  <a:pt x="7291" y="31551"/>
                </a:lnTo>
                <a:lnTo>
                  <a:pt x="8187" y="32388"/>
                </a:lnTo>
                <a:lnTo>
                  <a:pt x="9262" y="33224"/>
                </a:lnTo>
                <a:lnTo>
                  <a:pt x="10398" y="33941"/>
                </a:lnTo>
                <a:lnTo>
                  <a:pt x="11533" y="34539"/>
                </a:lnTo>
                <a:lnTo>
                  <a:pt x="12728" y="35077"/>
                </a:lnTo>
                <a:lnTo>
                  <a:pt x="13983" y="35495"/>
                </a:lnTo>
                <a:lnTo>
                  <a:pt x="15238" y="35794"/>
                </a:lnTo>
                <a:lnTo>
                  <a:pt x="16493" y="36033"/>
                </a:lnTo>
                <a:lnTo>
                  <a:pt x="17748" y="36152"/>
                </a:lnTo>
                <a:lnTo>
                  <a:pt x="19062" y="36152"/>
                </a:lnTo>
                <a:lnTo>
                  <a:pt x="20377" y="36092"/>
                </a:lnTo>
                <a:lnTo>
                  <a:pt x="21692" y="35913"/>
                </a:lnTo>
                <a:lnTo>
                  <a:pt x="22946" y="35674"/>
                </a:lnTo>
                <a:lnTo>
                  <a:pt x="24261" y="35375"/>
                </a:lnTo>
                <a:lnTo>
                  <a:pt x="25516" y="34957"/>
                </a:lnTo>
                <a:lnTo>
                  <a:pt x="26711" y="34479"/>
                </a:lnTo>
                <a:lnTo>
                  <a:pt x="27966" y="33882"/>
                </a:lnTo>
                <a:lnTo>
                  <a:pt x="28444" y="33583"/>
                </a:lnTo>
                <a:lnTo>
                  <a:pt x="28862" y="33284"/>
                </a:lnTo>
                <a:lnTo>
                  <a:pt x="29221" y="32925"/>
                </a:lnTo>
                <a:lnTo>
                  <a:pt x="29520" y="32567"/>
                </a:lnTo>
                <a:lnTo>
                  <a:pt x="29699" y="32268"/>
                </a:lnTo>
                <a:lnTo>
                  <a:pt x="29818" y="32029"/>
                </a:lnTo>
                <a:lnTo>
                  <a:pt x="29818" y="31969"/>
                </a:lnTo>
                <a:lnTo>
                  <a:pt x="29699" y="31969"/>
                </a:lnTo>
                <a:lnTo>
                  <a:pt x="28444" y="32686"/>
                </a:lnTo>
                <a:lnTo>
                  <a:pt x="27129" y="33344"/>
                </a:lnTo>
                <a:lnTo>
                  <a:pt x="25815" y="33941"/>
                </a:lnTo>
                <a:lnTo>
                  <a:pt x="24500" y="34479"/>
                </a:lnTo>
                <a:lnTo>
                  <a:pt x="23126" y="34897"/>
                </a:lnTo>
                <a:lnTo>
                  <a:pt x="21751" y="35196"/>
                </a:lnTo>
                <a:lnTo>
                  <a:pt x="20317" y="35435"/>
                </a:lnTo>
                <a:lnTo>
                  <a:pt x="19600" y="35495"/>
                </a:lnTo>
                <a:lnTo>
                  <a:pt x="18883" y="35495"/>
                </a:lnTo>
                <a:lnTo>
                  <a:pt x="17688" y="35435"/>
                </a:lnTo>
                <a:lnTo>
                  <a:pt x="16493" y="35316"/>
                </a:lnTo>
                <a:lnTo>
                  <a:pt x="15298" y="35077"/>
                </a:lnTo>
                <a:lnTo>
                  <a:pt x="14103" y="34778"/>
                </a:lnTo>
                <a:lnTo>
                  <a:pt x="13027" y="34360"/>
                </a:lnTo>
                <a:lnTo>
                  <a:pt x="11892" y="33882"/>
                </a:lnTo>
                <a:lnTo>
                  <a:pt x="10876" y="33284"/>
                </a:lnTo>
                <a:lnTo>
                  <a:pt x="9860" y="32627"/>
                </a:lnTo>
                <a:lnTo>
                  <a:pt x="8904" y="31969"/>
                </a:lnTo>
                <a:lnTo>
                  <a:pt x="8008" y="31133"/>
                </a:lnTo>
                <a:lnTo>
                  <a:pt x="7171" y="30296"/>
                </a:lnTo>
                <a:lnTo>
                  <a:pt x="6394" y="29400"/>
                </a:lnTo>
                <a:lnTo>
                  <a:pt x="5677" y="28444"/>
                </a:lnTo>
                <a:lnTo>
                  <a:pt x="5080" y="27428"/>
                </a:lnTo>
                <a:lnTo>
                  <a:pt x="4542" y="26352"/>
                </a:lnTo>
                <a:lnTo>
                  <a:pt x="4064" y="25217"/>
                </a:lnTo>
                <a:lnTo>
                  <a:pt x="3645" y="23843"/>
                </a:lnTo>
                <a:lnTo>
                  <a:pt x="3347" y="22528"/>
                </a:lnTo>
                <a:lnTo>
                  <a:pt x="3167" y="21154"/>
                </a:lnTo>
                <a:lnTo>
                  <a:pt x="3108" y="19839"/>
                </a:lnTo>
                <a:lnTo>
                  <a:pt x="3167" y="18584"/>
                </a:lnTo>
                <a:lnTo>
                  <a:pt x="3287" y="17270"/>
                </a:lnTo>
                <a:lnTo>
                  <a:pt x="3586" y="16074"/>
                </a:lnTo>
                <a:lnTo>
                  <a:pt x="4004" y="14820"/>
                </a:lnTo>
                <a:lnTo>
                  <a:pt x="4482" y="13684"/>
                </a:lnTo>
                <a:lnTo>
                  <a:pt x="5080" y="12549"/>
                </a:lnTo>
                <a:lnTo>
                  <a:pt x="5737" y="11473"/>
                </a:lnTo>
                <a:lnTo>
                  <a:pt x="6573" y="10398"/>
                </a:lnTo>
                <a:lnTo>
                  <a:pt x="7410" y="9442"/>
                </a:lnTo>
                <a:lnTo>
                  <a:pt x="8366" y="8486"/>
                </a:lnTo>
                <a:lnTo>
                  <a:pt x="9382" y="7649"/>
                </a:lnTo>
                <a:lnTo>
                  <a:pt x="10517" y="6812"/>
                </a:lnTo>
                <a:lnTo>
                  <a:pt x="11892" y="5976"/>
                </a:lnTo>
                <a:lnTo>
                  <a:pt x="13386" y="5199"/>
                </a:lnTo>
                <a:lnTo>
                  <a:pt x="14162" y="4840"/>
                </a:lnTo>
                <a:lnTo>
                  <a:pt x="14999" y="4542"/>
                </a:lnTo>
                <a:lnTo>
                  <a:pt x="15836" y="4303"/>
                </a:lnTo>
                <a:lnTo>
                  <a:pt x="16672" y="4064"/>
                </a:lnTo>
                <a:lnTo>
                  <a:pt x="17509" y="3884"/>
                </a:lnTo>
                <a:lnTo>
                  <a:pt x="18345" y="3705"/>
                </a:lnTo>
                <a:lnTo>
                  <a:pt x="19242" y="3586"/>
                </a:lnTo>
                <a:lnTo>
                  <a:pt x="20078" y="3526"/>
                </a:lnTo>
                <a:lnTo>
                  <a:pt x="20915" y="3526"/>
                </a:lnTo>
                <a:lnTo>
                  <a:pt x="21751" y="3586"/>
                </a:lnTo>
                <a:lnTo>
                  <a:pt x="22588" y="3705"/>
                </a:lnTo>
                <a:lnTo>
                  <a:pt x="23365" y="3884"/>
                </a:lnTo>
                <a:lnTo>
                  <a:pt x="24082" y="4064"/>
                </a:lnTo>
                <a:lnTo>
                  <a:pt x="24739" y="4303"/>
                </a:lnTo>
                <a:lnTo>
                  <a:pt x="25396" y="4601"/>
                </a:lnTo>
                <a:lnTo>
                  <a:pt x="26054" y="4900"/>
                </a:lnTo>
                <a:lnTo>
                  <a:pt x="26651" y="5259"/>
                </a:lnTo>
                <a:lnTo>
                  <a:pt x="27249" y="5677"/>
                </a:lnTo>
                <a:lnTo>
                  <a:pt x="27846" y="6095"/>
                </a:lnTo>
                <a:lnTo>
                  <a:pt x="28384" y="6514"/>
                </a:lnTo>
                <a:lnTo>
                  <a:pt x="29460" y="7529"/>
                </a:lnTo>
                <a:lnTo>
                  <a:pt x="30416" y="8605"/>
                </a:lnTo>
                <a:lnTo>
                  <a:pt x="31252" y="9740"/>
                </a:lnTo>
                <a:lnTo>
                  <a:pt x="32029" y="10936"/>
                </a:lnTo>
                <a:lnTo>
                  <a:pt x="32806" y="12370"/>
                </a:lnTo>
                <a:lnTo>
                  <a:pt x="33463" y="13804"/>
                </a:lnTo>
                <a:lnTo>
                  <a:pt x="34001" y="15357"/>
                </a:lnTo>
                <a:lnTo>
                  <a:pt x="34240" y="16134"/>
                </a:lnTo>
                <a:lnTo>
                  <a:pt x="34419" y="16911"/>
                </a:lnTo>
                <a:lnTo>
                  <a:pt x="34599" y="17688"/>
                </a:lnTo>
                <a:lnTo>
                  <a:pt x="34659" y="18465"/>
                </a:lnTo>
                <a:lnTo>
                  <a:pt x="34778" y="19241"/>
                </a:lnTo>
                <a:lnTo>
                  <a:pt x="34778" y="20078"/>
                </a:lnTo>
                <a:lnTo>
                  <a:pt x="34718" y="20855"/>
                </a:lnTo>
                <a:lnTo>
                  <a:pt x="34659" y="21691"/>
                </a:lnTo>
                <a:lnTo>
                  <a:pt x="34539" y="22468"/>
                </a:lnTo>
                <a:lnTo>
                  <a:pt x="34419" y="23245"/>
                </a:lnTo>
                <a:lnTo>
                  <a:pt x="34180" y="23962"/>
                </a:lnTo>
                <a:lnTo>
                  <a:pt x="33941" y="24619"/>
                </a:lnTo>
                <a:lnTo>
                  <a:pt x="33702" y="25277"/>
                </a:lnTo>
                <a:lnTo>
                  <a:pt x="33404" y="25934"/>
                </a:lnTo>
                <a:lnTo>
                  <a:pt x="33045" y="26532"/>
                </a:lnTo>
                <a:lnTo>
                  <a:pt x="32687" y="27189"/>
                </a:lnTo>
                <a:lnTo>
                  <a:pt x="31850" y="28324"/>
                </a:lnTo>
                <a:lnTo>
                  <a:pt x="30894" y="29519"/>
                </a:lnTo>
                <a:lnTo>
                  <a:pt x="29878" y="30595"/>
                </a:lnTo>
                <a:lnTo>
                  <a:pt x="29400" y="31013"/>
                </a:lnTo>
                <a:lnTo>
                  <a:pt x="29161" y="31252"/>
                </a:lnTo>
                <a:lnTo>
                  <a:pt x="28982" y="31491"/>
                </a:lnTo>
                <a:lnTo>
                  <a:pt x="28683" y="31910"/>
                </a:lnTo>
                <a:lnTo>
                  <a:pt x="28563" y="32149"/>
                </a:lnTo>
                <a:lnTo>
                  <a:pt x="28623" y="32208"/>
                </a:lnTo>
                <a:lnTo>
                  <a:pt x="28683" y="32149"/>
                </a:lnTo>
                <a:lnTo>
                  <a:pt x="29639" y="31312"/>
                </a:lnTo>
                <a:lnTo>
                  <a:pt x="30535" y="30416"/>
                </a:lnTo>
                <a:lnTo>
                  <a:pt x="31372" y="29519"/>
                </a:lnTo>
                <a:lnTo>
                  <a:pt x="32149" y="28623"/>
                </a:lnTo>
                <a:lnTo>
                  <a:pt x="32806" y="27607"/>
                </a:lnTo>
                <a:lnTo>
                  <a:pt x="33404" y="26651"/>
                </a:lnTo>
                <a:lnTo>
                  <a:pt x="33941" y="25576"/>
                </a:lnTo>
                <a:lnTo>
                  <a:pt x="34360" y="24560"/>
                </a:lnTo>
                <a:lnTo>
                  <a:pt x="34718" y="23424"/>
                </a:lnTo>
                <a:lnTo>
                  <a:pt x="35017" y="22349"/>
                </a:lnTo>
                <a:lnTo>
                  <a:pt x="35196" y="21213"/>
                </a:lnTo>
                <a:lnTo>
                  <a:pt x="35256" y="20018"/>
                </a:lnTo>
                <a:lnTo>
                  <a:pt x="35256" y="18823"/>
                </a:lnTo>
                <a:lnTo>
                  <a:pt x="35137" y="17628"/>
                </a:lnTo>
                <a:lnTo>
                  <a:pt x="34957" y="16433"/>
                </a:lnTo>
                <a:lnTo>
                  <a:pt x="34599" y="15178"/>
                </a:lnTo>
                <a:lnTo>
                  <a:pt x="34240" y="13983"/>
                </a:lnTo>
                <a:lnTo>
                  <a:pt x="33762" y="12788"/>
                </a:lnTo>
                <a:lnTo>
                  <a:pt x="33224" y="11593"/>
                </a:lnTo>
                <a:lnTo>
                  <a:pt x="32567" y="10457"/>
                </a:lnTo>
                <a:lnTo>
                  <a:pt x="31850" y="9322"/>
                </a:lnTo>
                <a:lnTo>
                  <a:pt x="31133" y="8306"/>
                </a:lnTo>
                <a:lnTo>
                  <a:pt x="30296" y="7290"/>
                </a:lnTo>
                <a:lnTo>
                  <a:pt x="29400" y="6334"/>
                </a:lnTo>
                <a:lnTo>
                  <a:pt x="28444" y="5498"/>
                </a:lnTo>
                <a:lnTo>
                  <a:pt x="27368" y="4781"/>
                </a:lnTo>
                <a:lnTo>
                  <a:pt x="26293" y="4123"/>
                </a:lnTo>
                <a:lnTo>
                  <a:pt x="25157" y="3526"/>
                </a:lnTo>
                <a:lnTo>
                  <a:pt x="23962" y="3108"/>
                </a:lnTo>
                <a:lnTo>
                  <a:pt x="23365" y="2928"/>
                </a:lnTo>
                <a:lnTo>
                  <a:pt x="22767" y="2809"/>
                </a:lnTo>
                <a:lnTo>
                  <a:pt x="22110" y="2749"/>
                </a:lnTo>
                <a:lnTo>
                  <a:pt x="21453" y="2689"/>
                </a:lnTo>
                <a:lnTo>
                  <a:pt x="20795" y="2630"/>
                </a:lnTo>
                <a:close/>
                <a:moveTo>
                  <a:pt x="21094" y="0"/>
                </a:moveTo>
                <a:lnTo>
                  <a:pt x="20915" y="60"/>
                </a:lnTo>
                <a:lnTo>
                  <a:pt x="20855" y="239"/>
                </a:lnTo>
                <a:lnTo>
                  <a:pt x="20855" y="419"/>
                </a:lnTo>
                <a:lnTo>
                  <a:pt x="20915" y="598"/>
                </a:lnTo>
                <a:lnTo>
                  <a:pt x="21034" y="777"/>
                </a:lnTo>
                <a:lnTo>
                  <a:pt x="21273" y="897"/>
                </a:lnTo>
                <a:lnTo>
                  <a:pt x="21453" y="1016"/>
                </a:lnTo>
                <a:lnTo>
                  <a:pt x="22349" y="1255"/>
                </a:lnTo>
                <a:lnTo>
                  <a:pt x="23185" y="1494"/>
                </a:lnTo>
                <a:lnTo>
                  <a:pt x="24022" y="1853"/>
                </a:lnTo>
                <a:lnTo>
                  <a:pt x="24859" y="2152"/>
                </a:lnTo>
                <a:lnTo>
                  <a:pt x="25635" y="2570"/>
                </a:lnTo>
                <a:lnTo>
                  <a:pt x="26412" y="2988"/>
                </a:lnTo>
                <a:lnTo>
                  <a:pt x="27189" y="3406"/>
                </a:lnTo>
                <a:lnTo>
                  <a:pt x="27966" y="3884"/>
                </a:lnTo>
                <a:lnTo>
                  <a:pt x="28683" y="4422"/>
                </a:lnTo>
                <a:lnTo>
                  <a:pt x="29340" y="4900"/>
                </a:lnTo>
                <a:lnTo>
                  <a:pt x="29998" y="5498"/>
                </a:lnTo>
                <a:lnTo>
                  <a:pt x="30655" y="6036"/>
                </a:lnTo>
                <a:lnTo>
                  <a:pt x="31252" y="6633"/>
                </a:lnTo>
                <a:lnTo>
                  <a:pt x="31790" y="7290"/>
                </a:lnTo>
                <a:lnTo>
                  <a:pt x="32328" y="7948"/>
                </a:lnTo>
                <a:lnTo>
                  <a:pt x="32866" y="8605"/>
                </a:lnTo>
                <a:lnTo>
                  <a:pt x="33344" y="9322"/>
                </a:lnTo>
                <a:lnTo>
                  <a:pt x="33822" y="10039"/>
                </a:lnTo>
                <a:lnTo>
                  <a:pt x="34240" y="10756"/>
                </a:lnTo>
                <a:lnTo>
                  <a:pt x="34599" y="11533"/>
                </a:lnTo>
                <a:lnTo>
                  <a:pt x="34957" y="12310"/>
                </a:lnTo>
                <a:lnTo>
                  <a:pt x="35316" y="13087"/>
                </a:lnTo>
                <a:lnTo>
                  <a:pt x="35555" y="13923"/>
                </a:lnTo>
                <a:lnTo>
                  <a:pt x="35794" y="14760"/>
                </a:lnTo>
                <a:lnTo>
                  <a:pt x="35973" y="15596"/>
                </a:lnTo>
                <a:lnTo>
                  <a:pt x="36152" y="16373"/>
                </a:lnTo>
                <a:lnTo>
                  <a:pt x="36272" y="17210"/>
                </a:lnTo>
                <a:lnTo>
                  <a:pt x="36332" y="18106"/>
                </a:lnTo>
                <a:lnTo>
                  <a:pt x="36391" y="18943"/>
                </a:lnTo>
                <a:lnTo>
                  <a:pt x="36391" y="19779"/>
                </a:lnTo>
                <a:lnTo>
                  <a:pt x="36332" y="20676"/>
                </a:lnTo>
                <a:lnTo>
                  <a:pt x="36272" y="21512"/>
                </a:lnTo>
                <a:lnTo>
                  <a:pt x="36152" y="22349"/>
                </a:lnTo>
                <a:lnTo>
                  <a:pt x="36033" y="23185"/>
                </a:lnTo>
                <a:lnTo>
                  <a:pt x="35854" y="24022"/>
                </a:lnTo>
                <a:lnTo>
                  <a:pt x="35615" y="24858"/>
                </a:lnTo>
                <a:lnTo>
                  <a:pt x="35376" y="25695"/>
                </a:lnTo>
                <a:lnTo>
                  <a:pt x="35077" y="26532"/>
                </a:lnTo>
                <a:lnTo>
                  <a:pt x="34778" y="27308"/>
                </a:lnTo>
                <a:lnTo>
                  <a:pt x="34419" y="28085"/>
                </a:lnTo>
                <a:lnTo>
                  <a:pt x="34061" y="28862"/>
                </a:lnTo>
                <a:lnTo>
                  <a:pt x="33583" y="29579"/>
                </a:lnTo>
                <a:lnTo>
                  <a:pt x="33165" y="30296"/>
                </a:lnTo>
                <a:lnTo>
                  <a:pt x="32687" y="31013"/>
                </a:lnTo>
                <a:lnTo>
                  <a:pt x="32149" y="31671"/>
                </a:lnTo>
                <a:lnTo>
                  <a:pt x="31611" y="32268"/>
                </a:lnTo>
                <a:lnTo>
                  <a:pt x="31013" y="32866"/>
                </a:lnTo>
                <a:lnTo>
                  <a:pt x="30416" y="33463"/>
                </a:lnTo>
                <a:lnTo>
                  <a:pt x="29759" y="34001"/>
                </a:lnTo>
                <a:lnTo>
                  <a:pt x="29101" y="34479"/>
                </a:lnTo>
                <a:lnTo>
                  <a:pt x="28384" y="34957"/>
                </a:lnTo>
                <a:lnTo>
                  <a:pt x="27667" y="35375"/>
                </a:lnTo>
                <a:lnTo>
                  <a:pt x="26890" y="35734"/>
                </a:lnTo>
                <a:lnTo>
                  <a:pt x="26054" y="36092"/>
                </a:lnTo>
                <a:lnTo>
                  <a:pt x="25277" y="36331"/>
                </a:lnTo>
                <a:lnTo>
                  <a:pt x="24381" y="36571"/>
                </a:lnTo>
                <a:lnTo>
                  <a:pt x="23484" y="36810"/>
                </a:lnTo>
                <a:lnTo>
                  <a:pt x="22588" y="36929"/>
                </a:lnTo>
                <a:lnTo>
                  <a:pt x="21632" y="37049"/>
                </a:lnTo>
                <a:lnTo>
                  <a:pt x="20676" y="37108"/>
                </a:lnTo>
                <a:lnTo>
                  <a:pt x="19720" y="37168"/>
                </a:lnTo>
                <a:lnTo>
                  <a:pt x="18704" y="37108"/>
                </a:lnTo>
                <a:lnTo>
                  <a:pt x="17748" y="37049"/>
                </a:lnTo>
                <a:lnTo>
                  <a:pt x="16732" y="36989"/>
                </a:lnTo>
                <a:lnTo>
                  <a:pt x="15776" y="36869"/>
                </a:lnTo>
                <a:lnTo>
                  <a:pt x="14760" y="36690"/>
                </a:lnTo>
                <a:lnTo>
                  <a:pt x="13804" y="36451"/>
                </a:lnTo>
                <a:lnTo>
                  <a:pt x="12848" y="36212"/>
                </a:lnTo>
                <a:lnTo>
                  <a:pt x="11892" y="35913"/>
                </a:lnTo>
                <a:lnTo>
                  <a:pt x="10995" y="35555"/>
                </a:lnTo>
                <a:lnTo>
                  <a:pt x="10039" y="35136"/>
                </a:lnTo>
                <a:lnTo>
                  <a:pt x="9143" y="34718"/>
                </a:lnTo>
                <a:lnTo>
                  <a:pt x="8306" y="34300"/>
                </a:lnTo>
                <a:lnTo>
                  <a:pt x="7470" y="33762"/>
                </a:lnTo>
                <a:lnTo>
                  <a:pt x="6693" y="33224"/>
                </a:lnTo>
                <a:lnTo>
                  <a:pt x="5916" y="32686"/>
                </a:lnTo>
                <a:lnTo>
                  <a:pt x="5199" y="32089"/>
                </a:lnTo>
                <a:lnTo>
                  <a:pt x="4542" y="31432"/>
                </a:lnTo>
                <a:lnTo>
                  <a:pt x="3885" y="30714"/>
                </a:lnTo>
                <a:lnTo>
                  <a:pt x="3347" y="29997"/>
                </a:lnTo>
                <a:lnTo>
                  <a:pt x="2809" y="29221"/>
                </a:lnTo>
                <a:lnTo>
                  <a:pt x="2331" y="28384"/>
                </a:lnTo>
                <a:lnTo>
                  <a:pt x="1913" y="27547"/>
                </a:lnTo>
                <a:lnTo>
                  <a:pt x="1554" y="26711"/>
                </a:lnTo>
                <a:lnTo>
                  <a:pt x="1255" y="25755"/>
                </a:lnTo>
                <a:lnTo>
                  <a:pt x="1076" y="24799"/>
                </a:lnTo>
                <a:lnTo>
                  <a:pt x="956" y="23843"/>
                </a:lnTo>
                <a:lnTo>
                  <a:pt x="837" y="22767"/>
                </a:lnTo>
                <a:lnTo>
                  <a:pt x="837" y="21751"/>
                </a:lnTo>
                <a:lnTo>
                  <a:pt x="897" y="20735"/>
                </a:lnTo>
                <a:lnTo>
                  <a:pt x="1016" y="19660"/>
                </a:lnTo>
                <a:lnTo>
                  <a:pt x="1196" y="18644"/>
                </a:lnTo>
                <a:lnTo>
                  <a:pt x="1375" y="17628"/>
                </a:lnTo>
                <a:lnTo>
                  <a:pt x="1674" y="16553"/>
                </a:lnTo>
                <a:lnTo>
                  <a:pt x="1972" y="15596"/>
                </a:lnTo>
                <a:lnTo>
                  <a:pt x="2331" y="14581"/>
                </a:lnTo>
                <a:lnTo>
                  <a:pt x="2749" y="13625"/>
                </a:lnTo>
                <a:lnTo>
                  <a:pt x="3167" y="12668"/>
                </a:lnTo>
                <a:lnTo>
                  <a:pt x="3705" y="11712"/>
                </a:lnTo>
                <a:lnTo>
                  <a:pt x="4243" y="10816"/>
                </a:lnTo>
                <a:lnTo>
                  <a:pt x="4781" y="9920"/>
                </a:lnTo>
                <a:lnTo>
                  <a:pt x="5438" y="9083"/>
                </a:lnTo>
                <a:lnTo>
                  <a:pt x="6095" y="8306"/>
                </a:lnTo>
                <a:lnTo>
                  <a:pt x="6813" y="7529"/>
                </a:lnTo>
                <a:lnTo>
                  <a:pt x="7530" y="6812"/>
                </a:lnTo>
                <a:lnTo>
                  <a:pt x="8306" y="6155"/>
                </a:lnTo>
                <a:lnTo>
                  <a:pt x="9143" y="5558"/>
                </a:lnTo>
                <a:lnTo>
                  <a:pt x="9980" y="4960"/>
                </a:lnTo>
                <a:lnTo>
                  <a:pt x="10816" y="4422"/>
                </a:lnTo>
                <a:lnTo>
                  <a:pt x="11712" y="3944"/>
                </a:lnTo>
                <a:lnTo>
                  <a:pt x="12669" y="3526"/>
                </a:lnTo>
                <a:lnTo>
                  <a:pt x="13625" y="3108"/>
                </a:lnTo>
                <a:lnTo>
                  <a:pt x="14640" y="2809"/>
                </a:lnTo>
                <a:lnTo>
                  <a:pt x="15656" y="2510"/>
                </a:lnTo>
                <a:lnTo>
                  <a:pt x="16672" y="2271"/>
                </a:lnTo>
                <a:lnTo>
                  <a:pt x="17748" y="2092"/>
                </a:lnTo>
                <a:lnTo>
                  <a:pt x="19959" y="1972"/>
                </a:lnTo>
                <a:lnTo>
                  <a:pt x="21273" y="1912"/>
                </a:lnTo>
                <a:lnTo>
                  <a:pt x="21751" y="1853"/>
                </a:lnTo>
                <a:lnTo>
                  <a:pt x="21871" y="1793"/>
                </a:lnTo>
                <a:lnTo>
                  <a:pt x="21871" y="1673"/>
                </a:lnTo>
                <a:lnTo>
                  <a:pt x="21811" y="1614"/>
                </a:lnTo>
                <a:lnTo>
                  <a:pt x="21453" y="1554"/>
                </a:lnTo>
                <a:lnTo>
                  <a:pt x="20915" y="1494"/>
                </a:lnTo>
                <a:lnTo>
                  <a:pt x="20198" y="1494"/>
                </a:lnTo>
                <a:lnTo>
                  <a:pt x="19301" y="1554"/>
                </a:lnTo>
                <a:lnTo>
                  <a:pt x="18286" y="1614"/>
                </a:lnTo>
                <a:lnTo>
                  <a:pt x="17150" y="1793"/>
                </a:lnTo>
                <a:lnTo>
                  <a:pt x="15955" y="2032"/>
                </a:lnTo>
                <a:lnTo>
                  <a:pt x="14700" y="2331"/>
                </a:lnTo>
                <a:lnTo>
                  <a:pt x="13386" y="2689"/>
                </a:lnTo>
                <a:lnTo>
                  <a:pt x="12071" y="3167"/>
                </a:lnTo>
                <a:lnTo>
                  <a:pt x="10816" y="3705"/>
                </a:lnTo>
                <a:lnTo>
                  <a:pt x="9561" y="4303"/>
                </a:lnTo>
                <a:lnTo>
                  <a:pt x="8426" y="5080"/>
                </a:lnTo>
                <a:lnTo>
                  <a:pt x="7888" y="5438"/>
                </a:lnTo>
                <a:lnTo>
                  <a:pt x="7350" y="5856"/>
                </a:lnTo>
                <a:lnTo>
                  <a:pt x="6872" y="6334"/>
                </a:lnTo>
                <a:lnTo>
                  <a:pt x="6454" y="6812"/>
                </a:lnTo>
                <a:lnTo>
                  <a:pt x="5677" y="7768"/>
                </a:lnTo>
                <a:lnTo>
                  <a:pt x="4900" y="8725"/>
                </a:lnTo>
                <a:lnTo>
                  <a:pt x="4243" y="9800"/>
                </a:lnTo>
                <a:lnTo>
                  <a:pt x="3526" y="10816"/>
                </a:lnTo>
                <a:lnTo>
                  <a:pt x="2928" y="11951"/>
                </a:lnTo>
                <a:lnTo>
                  <a:pt x="2331" y="13087"/>
                </a:lnTo>
                <a:lnTo>
                  <a:pt x="1793" y="14222"/>
                </a:lnTo>
                <a:lnTo>
                  <a:pt x="1315" y="15417"/>
                </a:lnTo>
                <a:lnTo>
                  <a:pt x="956" y="16612"/>
                </a:lnTo>
                <a:lnTo>
                  <a:pt x="598" y="17867"/>
                </a:lnTo>
                <a:lnTo>
                  <a:pt x="299" y="19062"/>
                </a:lnTo>
                <a:lnTo>
                  <a:pt x="120" y="20317"/>
                </a:lnTo>
                <a:lnTo>
                  <a:pt x="0" y="21512"/>
                </a:lnTo>
                <a:lnTo>
                  <a:pt x="0" y="22767"/>
                </a:lnTo>
                <a:lnTo>
                  <a:pt x="0" y="23962"/>
                </a:lnTo>
                <a:lnTo>
                  <a:pt x="180" y="25217"/>
                </a:lnTo>
                <a:lnTo>
                  <a:pt x="419" y="26412"/>
                </a:lnTo>
                <a:lnTo>
                  <a:pt x="777" y="27607"/>
                </a:lnTo>
                <a:lnTo>
                  <a:pt x="1255" y="28743"/>
                </a:lnTo>
                <a:lnTo>
                  <a:pt x="1853" y="29758"/>
                </a:lnTo>
                <a:lnTo>
                  <a:pt x="2510" y="30774"/>
                </a:lnTo>
                <a:lnTo>
                  <a:pt x="3227" y="31730"/>
                </a:lnTo>
                <a:lnTo>
                  <a:pt x="4064" y="32627"/>
                </a:lnTo>
                <a:lnTo>
                  <a:pt x="4900" y="33403"/>
                </a:lnTo>
                <a:lnTo>
                  <a:pt x="5856" y="34180"/>
                </a:lnTo>
                <a:lnTo>
                  <a:pt x="6872" y="34897"/>
                </a:lnTo>
                <a:lnTo>
                  <a:pt x="7948" y="35555"/>
                </a:lnTo>
                <a:lnTo>
                  <a:pt x="9083" y="36092"/>
                </a:lnTo>
                <a:lnTo>
                  <a:pt x="10219" y="36630"/>
                </a:lnTo>
                <a:lnTo>
                  <a:pt x="11414" y="37049"/>
                </a:lnTo>
                <a:lnTo>
                  <a:pt x="12609" y="37407"/>
                </a:lnTo>
                <a:lnTo>
                  <a:pt x="13864" y="37766"/>
                </a:lnTo>
                <a:lnTo>
                  <a:pt x="15119" y="38005"/>
                </a:lnTo>
                <a:lnTo>
                  <a:pt x="16433" y="38184"/>
                </a:lnTo>
                <a:lnTo>
                  <a:pt x="17688" y="38303"/>
                </a:lnTo>
                <a:lnTo>
                  <a:pt x="20257" y="38303"/>
                </a:lnTo>
                <a:lnTo>
                  <a:pt x="21512" y="38184"/>
                </a:lnTo>
                <a:lnTo>
                  <a:pt x="22767" y="38064"/>
                </a:lnTo>
                <a:lnTo>
                  <a:pt x="24022" y="37825"/>
                </a:lnTo>
                <a:lnTo>
                  <a:pt x="25217" y="37467"/>
                </a:lnTo>
                <a:lnTo>
                  <a:pt x="26353" y="37108"/>
                </a:lnTo>
                <a:lnTo>
                  <a:pt x="27488" y="36630"/>
                </a:lnTo>
                <a:lnTo>
                  <a:pt x="28563" y="36092"/>
                </a:lnTo>
                <a:lnTo>
                  <a:pt x="29579" y="35495"/>
                </a:lnTo>
                <a:lnTo>
                  <a:pt x="30595" y="34838"/>
                </a:lnTo>
                <a:lnTo>
                  <a:pt x="31491" y="34061"/>
                </a:lnTo>
                <a:lnTo>
                  <a:pt x="32328" y="33224"/>
                </a:lnTo>
                <a:lnTo>
                  <a:pt x="33165" y="32268"/>
                </a:lnTo>
                <a:lnTo>
                  <a:pt x="33882" y="31252"/>
                </a:lnTo>
                <a:lnTo>
                  <a:pt x="34599" y="30177"/>
                </a:lnTo>
                <a:lnTo>
                  <a:pt x="35196" y="29041"/>
                </a:lnTo>
                <a:lnTo>
                  <a:pt x="35734" y="27906"/>
                </a:lnTo>
                <a:lnTo>
                  <a:pt x="36212" y="26711"/>
                </a:lnTo>
                <a:lnTo>
                  <a:pt x="36630" y="25516"/>
                </a:lnTo>
                <a:lnTo>
                  <a:pt x="36929" y="24261"/>
                </a:lnTo>
                <a:lnTo>
                  <a:pt x="37168" y="23006"/>
                </a:lnTo>
                <a:lnTo>
                  <a:pt x="37347" y="21751"/>
                </a:lnTo>
                <a:lnTo>
                  <a:pt x="37467" y="20496"/>
                </a:lnTo>
                <a:lnTo>
                  <a:pt x="37467" y="19241"/>
                </a:lnTo>
                <a:lnTo>
                  <a:pt x="37407" y="17927"/>
                </a:lnTo>
                <a:lnTo>
                  <a:pt x="37288" y="16672"/>
                </a:lnTo>
                <a:lnTo>
                  <a:pt x="37108" y="15417"/>
                </a:lnTo>
                <a:lnTo>
                  <a:pt x="36810" y="14162"/>
                </a:lnTo>
                <a:lnTo>
                  <a:pt x="36571" y="13385"/>
                </a:lnTo>
                <a:lnTo>
                  <a:pt x="36272" y="12609"/>
                </a:lnTo>
                <a:lnTo>
                  <a:pt x="35973" y="11832"/>
                </a:lnTo>
                <a:lnTo>
                  <a:pt x="35615" y="11055"/>
                </a:lnTo>
                <a:lnTo>
                  <a:pt x="35256" y="10338"/>
                </a:lnTo>
                <a:lnTo>
                  <a:pt x="34898" y="9621"/>
                </a:lnTo>
                <a:lnTo>
                  <a:pt x="34001" y="8187"/>
                </a:lnTo>
                <a:lnTo>
                  <a:pt x="32985" y="6872"/>
                </a:lnTo>
                <a:lnTo>
                  <a:pt x="31850" y="5677"/>
                </a:lnTo>
                <a:lnTo>
                  <a:pt x="30655" y="4542"/>
                </a:lnTo>
                <a:lnTo>
                  <a:pt x="29340" y="3526"/>
                </a:lnTo>
                <a:lnTo>
                  <a:pt x="28085" y="2630"/>
                </a:lnTo>
                <a:lnTo>
                  <a:pt x="26771" y="1912"/>
                </a:lnTo>
                <a:lnTo>
                  <a:pt x="25396" y="1255"/>
                </a:lnTo>
                <a:lnTo>
                  <a:pt x="23962" y="717"/>
                </a:lnTo>
                <a:lnTo>
                  <a:pt x="22648" y="299"/>
                </a:lnTo>
                <a:lnTo>
                  <a:pt x="21333"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12"/>
          <p:cNvSpPr/>
          <p:nvPr/>
        </p:nvSpPr>
        <p:spPr>
          <a:xfrm rot="-5330471">
            <a:off x="8178192" y="2569786"/>
            <a:ext cx="748134" cy="560241"/>
          </a:xfrm>
          <a:custGeom>
            <a:avLst/>
            <a:gdLst/>
            <a:ahLst/>
            <a:cxnLst/>
            <a:rect l="l" t="t" r="r" b="b"/>
            <a:pathLst>
              <a:path w="38304" h="28684" extrusionOk="0">
                <a:moveTo>
                  <a:pt x="33404" y="2690"/>
                </a:moveTo>
                <a:lnTo>
                  <a:pt x="34061" y="5200"/>
                </a:lnTo>
                <a:lnTo>
                  <a:pt x="34778" y="7769"/>
                </a:lnTo>
                <a:lnTo>
                  <a:pt x="35017" y="9084"/>
                </a:lnTo>
                <a:lnTo>
                  <a:pt x="35256" y="10398"/>
                </a:lnTo>
                <a:lnTo>
                  <a:pt x="35316" y="11713"/>
                </a:lnTo>
                <a:lnTo>
                  <a:pt x="35316" y="12370"/>
                </a:lnTo>
                <a:lnTo>
                  <a:pt x="35316" y="12968"/>
                </a:lnTo>
                <a:lnTo>
                  <a:pt x="33344" y="12251"/>
                </a:lnTo>
                <a:lnTo>
                  <a:pt x="31313" y="11593"/>
                </a:lnTo>
                <a:lnTo>
                  <a:pt x="29281" y="10996"/>
                </a:lnTo>
                <a:lnTo>
                  <a:pt x="27249" y="10458"/>
                </a:lnTo>
                <a:lnTo>
                  <a:pt x="25277" y="9861"/>
                </a:lnTo>
                <a:lnTo>
                  <a:pt x="23186" y="9323"/>
                </a:lnTo>
                <a:lnTo>
                  <a:pt x="22170" y="9084"/>
                </a:lnTo>
                <a:lnTo>
                  <a:pt x="21094" y="8904"/>
                </a:lnTo>
                <a:lnTo>
                  <a:pt x="20079" y="8785"/>
                </a:lnTo>
                <a:lnTo>
                  <a:pt x="19063" y="8665"/>
                </a:lnTo>
                <a:lnTo>
                  <a:pt x="26233" y="5678"/>
                </a:lnTo>
                <a:lnTo>
                  <a:pt x="33404" y="2690"/>
                </a:lnTo>
                <a:close/>
                <a:moveTo>
                  <a:pt x="17330" y="9442"/>
                </a:moveTo>
                <a:lnTo>
                  <a:pt x="17330" y="9502"/>
                </a:lnTo>
                <a:lnTo>
                  <a:pt x="17270" y="9622"/>
                </a:lnTo>
                <a:lnTo>
                  <a:pt x="17091" y="9980"/>
                </a:lnTo>
                <a:lnTo>
                  <a:pt x="16493" y="10936"/>
                </a:lnTo>
                <a:lnTo>
                  <a:pt x="15358" y="12490"/>
                </a:lnTo>
                <a:lnTo>
                  <a:pt x="14223" y="14342"/>
                </a:lnTo>
                <a:lnTo>
                  <a:pt x="13147" y="16195"/>
                </a:lnTo>
                <a:lnTo>
                  <a:pt x="10996" y="19959"/>
                </a:lnTo>
                <a:lnTo>
                  <a:pt x="10697" y="20676"/>
                </a:lnTo>
                <a:lnTo>
                  <a:pt x="10338" y="21513"/>
                </a:lnTo>
                <a:lnTo>
                  <a:pt x="9920" y="22349"/>
                </a:lnTo>
                <a:lnTo>
                  <a:pt x="9741" y="22708"/>
                </a:lnTo>
                <a:lnTo>
                  <a:pt x="9502" y="22947"/>
                </a:lnTo>
                <a:lnTo>
                  <a:pt x="9263" y="23126"/>
                </a:lnTo>
                <a:lnTo>
                  <a:pt x="8964" y="23186"/>
                </a:lnTo>
                <a:lnTo>
                  <a:pt x="8665" y="23186"/>
                </a:lnTo>
                <a:lnTo>
                  <a:pt x="8367" y="23126"/>
                </a:lnTo>
                <a:lnTo>
                  <a:pt x="8068" y="23007"/>
                </a:lnTo>
                <a:lnTo>
                  <a:pt x="7709" y="22827"/>
                </a:lnTo>
                <a:lnTo>
                  <a:pt x="6992" y="22349"/>
                </a:lnTo>
                <a:lnTo>
                  <a:pt x="6275" y="21812"/>
                </a:lnTo>
                <a:lnTo>
                  <a:pt x="5618" y="21274"/>
                </a:lnTo>
                <a:lnTo>
                  <a:pt x="4602" y="20318"/>
                </a:lnTo>
                <a:lnTo>
                  <a:pt x="3945" y="19660"/>
                </a:lnTo>
                <a:lnTo>
                  <a:pt x="3347" y="19003"/>
                </a:lnTo>
                <a:lnTo>
                  <a:pt x="2750" y="18286"/>
                </a:lnTo>
                <a:lnTo>
                  <a:pt x="2272" y="17509"/>
                </a:lnTo>
                <a:lnTo>
                  <a:pt x="2032" y="17031"/>
                </a:lnTo>
                <a:lnTo>
                  <a:pt x="1913" y="16673"/>
                </a:lnTo>
                <a:lnTo>
                  <a:pt x="1853" y="16493"/>
                </a:lnTo>
                <a:lnTo>
                  <a:pt x="1913" y="16314"/>
                </a:lnTo>
                <a:lnTo>
                  <a:pt x="1973" y="16195"/>
                </a:lnTo>
                <a:lnTo>
                  <a:pt x="2092" y="16015"/>
                </a:lnTo>
                <a:lnTo>
                  <a:pt x="2331" y="15836"/>
                </a:lnTo>
                <a:lnTo>
                  <a:pt x="2570" y="15657"/>
                </a:lnTo>
                <a:lnTo>
                  <a:pt x="3228" y="15418"/>
                </a:lnTo>
                <a:lnTo>
                  <a:pt x="4542" y="14999"/>
                </a:lnTo>
                <a:lnTo>
                  <a:pt x="17330" y="9442"/>
                </a:lnTo>
                <a:close/>
                <a:moveTo>
                  <a:pt x="18107" y="9263"/>
                </a:moveTo>
                <a:lnTo>
                  <a:pt x="18286" y="9323"/>
                </a:lnTo>
                <a:lnTo>
                  <a:pt x="18824" y="9382"/>
                </a:lnTo>
                <a:lnTo>
                  <a:pt x="20437" y="9622"/>
                </a:lnTo>
                <a:lnTo>
                  <a:pt x="21991" y="9920"/>
                </a:lnTo>
                <a:lnTo>
                  <a:pt x="23724" y="10219"/>
                </a:lnTo>
                <a:lnTo>
                  <a:pt x="25516" y="10637"/>
                </a:lnTo>
                <a:lnTo>
                  <a:pt x="27249" y="11115"/>
                </a:lnTo>
                <a:lnTo>
                  <a:pt x="28922" y="11593"/>
                </a:lnTo>
                <a:lnTo>
                  <a:pt x="32388" y="12669"/>
                </a:lnTo>
                <a:lnTo>
                  <a:pt x="33046" y="12908"/>
                </a:lnTo>
                <a:lnTo>
                  <a:pt x="33822" y="13267"/>
                </a:lnTo>
                <a:lnTo>
                  <a:pt x="34599" y="13446"/>
                </a:lnTo>
                <a:lnTo>
                  <a:pt x="34958" y="13506"/>
                </a:lnTo>
                <a:lnTo>
                  <a:pt x="35256" y="13506"/>
                </a:lnTo>
                <a:lnTo>
                  <a:pt x="35137" y="14043"/>
                </a:lnTo>
                <a:lnTo>
                  <a:pt x="34958" y="14641"/>
                </a:lnTo>
                <a:lnTo>
                  <a:pt x="34539" y="15776"/>
                </a:lnTo>
                <a:lnTo>
                  <a:pt x="34061" y="16852"/>
                </a:lnTo>
                <a:lnTo>
                  <a:pt x="33404" y="17868"/>
                </a:lnTo>
                <a:lnTo>
                  <a:pt x="32687" y="18884"/>
                </a:lnTo>
                <a:lnTo>
                  <a:pt x="31850" y="19780"/>
                </a:lnTo>
                <a:lnTo>
                  <a:pt x="30954" y="20676"/>
                </a:lnTo>
                <a:lnTo>
                  <a:pt x="29938" y="21453"/>
                </a:lnTo>
                <a:lnTo>
                  <a:pt x="28922" y="22230"/>
                </a:lnTo>
                <a:lnTo>
                  <a:pt x="27847" y="22887"/>
                </a:lnTo>
                <a:lnTo>
                  <a:pt x="26711" y="23544"/>
                </a:lnTo>
                <a:lnTo>
                  <a:pt x="25576" y="24082"/>
                </a:lnTo>
                <a:lnTo>
                  <a:pt x="24441" y="24501"/>
                </a:lnTo>
                <a:lnTo>
                  <a:pt x="23305" y="24919"/>
                </a:lnTo>
                <a:lnTo>
                  <a:pt x="22170" y="25218"/>
                </a:lnTo>
                <a:lnTo>
                  <a:pt x="21035" y="25457"/>
                </a:lnTo>
                <a:lnTo>
                  <a:pt x="21035" y="25457"/>
                </a:lnTo>
                <a:lnTo>
                  <a:pt x="21094" y="25277"/>
                </a:lnTo>
                <a:lnTo>
                  <a:pt x="21035" y="25098"/>
                </a:lnTo>
                <a:lnTo>
                  <a:pt x="20915" y="24979"/>
                </a:lnTo>
                <a:lnTo>
                  <a:pt x="20796" y="25038"/>
                </a:lnTo>
                <a:lnTo>
                  <a:pt x="20736" y="25038"/>
                </a:lnTo>
                <a:lnTo>
                  <a:pt x="20796" y="24919"/>
                </a:lnTo>
                <a:lnTo>
                  <a:pt x="20796" y="24680"/>
                </a:lnTo>
                <a:lnTo>
                  <a:pt x="20736" y="23963"/>
                </a:lnTo>
                <a:lnTo>
                  <a:pt x="20497" y="22887"/>
                </a:lnTo>
                <a:lnTo>
                  <a:pt x="20198" y="21752"/>
                </a:lnTo>
                <a:lnTo>
                  <a:pt x="19541" y="19421"/>
                </a:lnTo>
                <a:lnTo>
                  <a:pt x="19123" y="18107"/>
                </a:lnTo>
                <a:lnTo>
                  <a:pt x="18704" y="16195"/>
                </a:lnTo>
                <a:lnTo>
                  <a:pt x="18346" y="14282"/>
                </a:lnTo>
                <a:lnTo>
                  <a:pt x="18107" y="12370"/>
                </a:lnTo>
                <a:lnTo>
                  <a:pt x="17987" y="10458"/>
                </a:lnTo>
                <a:lnTo>
                  <a:pt x="19003" y="11713"/>
                </a:lnTo>
                <a:lnTo>
                  <a:pt x="20138" y="13028"/>
                </a:lnTo>
                <a:lnTo>
                  <a:pt x="21274" y="14223"/>
                </a:lnTo>
                <a:lnTo>
                  <a:pt x="22529" y="15418"/>
                </a:lnTo>
                <a:lnTo>
                  <a:pt x="23783" y="16613"/>
                </a:lnTo>
                <a:lnTo>
                  <a:pt x="25038" y="17688"/>
                </a:lnTo>
                <a:lnTo>
                  <a:pt x="26353" y="18764"/>
                </a:lnTo>
                <a:lnTo>
                  <a:pt x="27668" y="19840"/>
                </a:lnTo>
                <a:lnTo>
                  <a:pt x="28146" y="20198"/>
                </a:lnTo>
                <a:lnTo>
                  <a:pt x="28803" y="20736"/>
                </a:lnTo>
                <a:lnTo>
                  <a:pt x="29161" y="20915"/>
                </a:lnTo>
                <a:lnTo>
                  <a:pt x="29520" y="21095"/>
                </a:lnTo>
                <a:lnTo>
                  <a:pt x="29819" y="21095"/>
                </a:lnTo>
                <a:lnTo>
                  <a:pt x="29938" y="21035"/>
                </a:lnTo>
                <a:lnTo>
                  <a:pt x="29998" y="20975"/>
                </a:lnTo>
                <a:lnTo>
                  <a:pt x="30058" y="20855"/>
                </a:lnTo>
                <a:lnTo>
                  <a:pt x="30058" y="20736"/>
                </a:lnTo>
                <a:lnTo>
                  <a:pt x="29998" y="20437"/>
                </a:lnTo>
                <a:lnTo>
                  <a:pt x="29759" y="20198"/>
                </a:lnTo>
                <a:lnTo>
                  <a:pt x="29460" y="19899"/>
                </a:lnTo>
                <a:lnTo>
                  <a:pt x="28743" y="19421"/>
                </a:lnTo>
                <a:lnTo>
                  <a:pt x="28265" y="19123"/>
                </a:lnTo>
                <a:lnTo>
                  <a:pt x="26950" y="18107"/>
                </a:lnTo>
                <a:lnTo>
                  <a:pt x="25636" y="17091"/>
                </a:lnTo>
                <a:lnTo>
                  <a:pt x="24321" y="16015"/>
                </a:lnTo>
                <a:lnTo>
                  <a:pt x="23066" y="14880"/>
                </a:lnTo>
                <a:lnTo>
                  <a:pt x="21871" y="13745"/>
                </a:lnTo>
                <a:lnTo>
                  <a:pt x="20676" y="12550"/>
                </a:lnTo>
                <a:lnTo>
                  <a:pt x="19481" y="11295"/>
                </a:lnTo>
                <a:lnTo>
                  <a:pt x="18943" y="10697"/>
                </a:lnTo>
                <a:lnTo>
                  <a:pt x="18465" y="10040"/>
                </a:lnTo>
                <a:lnTo>
                  <a:pt x="18047" y="9502"/>
                </a:lnTo>
                <a:lnTo>
                  <a:pt x="17987" y="9382"/>
                </a:lnTo>
                <a:lnTo>
                  <a:pt x="17987" y="9263"/>
                </a:lnTo>
                <a:close/>
                <a:moveTo>
                  <a:pt x="17509" y="9861"/>
                </a:moveTo>
                <a:lnTo>
                  <a:pt x="17390" y="10876"/>
                </a:lnTo>
                <a:lnTo>
                  <a:pt x="17390" y="11832"/>
                </a:lnTo>
                <a:lnTo>
                  <a:pt x="17390" y="12848"/>
                </a:lnTo>
                <a:lnTo>
                  <a:pt x="17509" y="13804"/>
                </a:lnTo>
                <a:lnTo>
                  <a:pt x="17629" y="14820"/>
                </a:lnTo>
                <a:lnTo>
                  <a:pt x="17808" y="15776"/>
                </a:lnTo>
                <a:lnTo>
                  <a:pt x="18286" y="17748"/>
                </a:lnTo>
                <a:lnTo>
                  <a:pt x="19302" y="21692"/>
                </a:lnTo>
                <a:lnTo>
                  <a:pt x="19780" y="23604"/>
                </a:lnTo>
                <a:lnTo>
                  <a:pt x="19959" y="24620"/>
                </a:lnTo>
                <a:lnTo>
                  <a:pt x="20138" y="25576"/>
                </a:lnTo>
                <a:lnTo>
                  <a:pt x="18764" y="25696"/>
                </a:lnTo>
                <a:lnTo>
                  <a:pt x="17449" y="25696"/>
                </a:lnTo>
                <a:lnTo>
                  <a:pt x="16135" y="25576"/>
                </a:lnTo>
                <a:lnTo>
                  <a:pt x="14820" y="25457"/>
                </a:lnTo>
                <a:lnTo>
                  <a:pt x="13506" y="25158"/>
                </a:lnTo>
                <a:lnTo>
                  <a:pt x="12191" y="24799"/>
                </a:lnTo>
                <a:lnTo>
                  <a:pt x="10936" y="24321"/>
                </a:lnTo>
                <a:lnTo>
                  <a:pt x="9741" y="23843"/>
                </a:lnTo>
                <a:lnTo>
                  <a:pt x="9980" y="23544"/>
                </a:lnTo>
                <a:lnTo>
                  <a:pt x="10219" y="23186"/>
                </a:lnTo>
                <a:lnTo>
                  <a:pt x="10637" y="22409"/>
                </a:lnTo>
                <a:lnTo>
                  <a:pt x="10996" y="21573"/>
                </a:lnTo>
                <a:lnTo>
                  <a:pt x="11354" y="20855"/>
                </a:lnTo>
                <a:lnTo>
                  <a:pt x="13386" y="17031"/>
                </a:lnTo>
                <a:lnTo>
                  <a:pt x="15418" y="13446"/>
                </a:lnTo>
                <a:lnTo>
                  <a:pt x="17509" y="9861"/>
                </a:lnTo>
                <a:close/>
                <a:moveTo>
                  <a:pt x="35256" y="1973"/>
                </a:moveTo>
                <a:lnTo>
                  <a:pt x="35735" y="3228"/>
                </a:lnTo>
                <a:lnTo>
                  <a:pt x="36213" y="4542"/>
                </a:lnTo>
                <a:lnTo>
                  <a:pt x="36631" y="5857"/>
                </a:lnTo>
                <a:lnTo>
                  <a:pt x="36989" y="7231"/>
                </a:lnTo>
                <a:lnTo>
                  <a:pt x="37228" y="8546"/>
                </a:lnTo>
                <a:lnTo>
                  <a:pt x="37408" y="9920"/>
                </a:lnTo>
                <a:lnTo>
                  <a:pt x="37467" y="11295"/>
                </a:lnTo>
                <a:lnTo>
                  <a:pt x="37348" y="12729"/>
                </a:lnTo>
                <a:lnTo>
                  <a:pt x="37288" y="13386"/>
                </a:lnTo>
                <a:lnTo>
                  <a:pt x="37169" y="14043"/>
                </a:lnTo>
                <a:lnTo>
                  <a:pt x="36989" y="14760"/>
                </a:lnTo>
                <a:lnTo>
                  <a:pt x="36750" y="15418"/>
                </a:lnTo>
                <a:lnTo>
                  <a:pt x="36511" y="16075"/>
                </a:lnTo>
                <a:lnTo>
                  <a:pt x="36213" y="16732"/>
                </a:lnTo>
                <a:lnTo>
                  <a:pt x="35495" y="17987"/>
                </a:lnTo>
                <a:lnTo>
                  <a:pt x="34659" y="19182"/>
                </a:lnTo>
                <a:lnTo>
                  <a:pt x="33763" y="20377"/>
                </a:lnTo>
                <a:lnTo>
                  <a:pt x="32687" y="21453"/>
                </a:lnTo>
                <a:lnTo>
                  <a:pt x="31611" y="22469"/>
                </a:lnTo>
                <a:lnTo>
                  <a:pt x="30416" y="23425"/>
                </a:lnTo>
                <a:lnTo>
                  <a:pt x="29161" y="24321"/>
                </a:lnTo>
                <a:lnTo>
                  <a:pt x="27847" y="25098"/>
                </a:lnTo>
                <a:lnTo>
                  <a:pt x="26532" y="25815"/>
                </a:lnTo>
                <a:lnTo>
                  <a:pt x="25158" y="26413"/>
                </a:lnTo>
                <a:lnTo>
                  <a:pt x="23843" y="26891"/>
                </a:lnTo>
                <a:lnTo>
                  <a:pt x="22469" y="27309"/>
                </a:lnTo>
                <a:lnTo>
                  <a:pt x="21154" y="27548"/>
                </a:lnTo>
                <a:lnTo>
                  <a:pt x="20437" y="27668"/>
                </a:lnTo>
                <a:lnTo>
                  <a:pt x="19660" y="27727"/>
                </a:lnTo>
                <a:lnTo>
                  <a:pt x="18107" y="27727"/>
                </a:lnTo>
                <a:lnTo>
                  <a:pt x="16553" y="27548"/>
                </a:lnTo>
                <a:lnTo>
                  <a:pt x="14999" y="27309"/>
                </a:lnTo>
                <a:lnTo>
                  <a:pt x="13506" y="26951"/>
                </a:lnTo>
                <a:lnTo>
                  <a:pt x="12012" y="26472"/>
                </a:lnTo>
                <a:lnTo>
                  <a:pt x="10578" y="25994"/>
                </a:lnTo>
                <a:lnTo>
                  <a:pt x="9143" y="25397"/>
                </a:lnTo>
                <a:lnTo>
                  <a:pt x="8367" y="25038"/>
                </a:lnTo>
                <a:lnTo>
                  <a:pt x="7650" y="24680"/>
                </a:lnTo>
                <a:lnTo>
                  <a:pt x="6932" y="24262"/>
                </a:lnTo>
                <a:lnTo>
                  <a:pt x="6335" y="23843"/>
                </a:lnTo>
                <a:lnTo>
                  <a:pt x="5678" y="23365"/>
                </a:lnTo>
                <a:lnTo>
                  <a:pt x="5140" y="22827"/>
                </a:lnTo>
                <a:lnTo>
                  <a:pt x="4602" y="22290"/>
                </a:lnTo>
                <a:lnTo>
                  <a:pt x="4064" y="21752"/>
                </a:lnTo>
                <a:lnTo>
                  <a:pt x="3108" y="20557"/>
                </a:lnTo>
                <a:lnTo>
                  <a:pt x="2272" y="19302"/>
                </a:lnTo>
                <a:lnTo>
                  <a:pt x="1435" y="17927"/>
                </a:lnTo>
                <a:lnTo>
                  <a:pt x="658" y="16434"/>
                </a:lnTo>
                <a:lnTo>
                  <a:pt x="957" y="16374"/>
                </a:lnTo>
                <a:lnTo>
                  <a:pt x="1136" y="16434"/>
                </a:lnTo>
                <a:lnTo>
                  <a:pt x="1256" y="16434"/>
                </a:lnTo>
                <a:lnTo>
                  <a:pt x="1315" y="16553"/>
                </a:lnTo>
                <a:lnTo>
                  <a:pt x="1435" y="16912"/>
                </a:lnTo>
                <a:lnTo>
                  <a:pt x="1554" y="17449"/>
                </a:lnTo>
                <a:lnTo>
                  <a:pt x="1734" y="17808"/>
                </a:lnTo>
                <a:lnTo>
                  <a:pt x="1973" y="18226"/>
                </a:lnTo>
                <a:lnTo>
                  <a:pt x="2511" y="18943"/>
                </a:lnTo>
                <a:lnTo>
                  <a:pt x="3048" y="19660"/>
                </a:lnTo>
                <a:lnTo>
                  <a:pt x="3646" y="20377"/>
                </a:lnTo>
                <a:lnTo>
                  <a:pt x="4303" y="20975"/>
                </a:lnTo>
                <a:lnTo>
                  <a:pt x="4961" y="21632"/>
                </a:lnTo>
                <a:lnTo>
                  <a:pt x="5678" y="22230"/>
                </a:lnTo>
                <a:lnTo>
                  <a:pt x="6395" y="22827"/>
                </a:lnTo>
                <a:lnTo>
                  <a:pt x="7231" y="23365"/>
                </a:lnTo>
                <a:lnTo>
                  <a:pt x="8008" y="23903"/>
                </a:lnTo>
                <a:lnTo>
                  <a:pt x="8845" y="24381"/>
                </a:lnTo>
                <a:lnTo>
                  <a:pt x="9681" y="24799"/>
                </a:lnTo>
                <a:lnTo>
                  <a:pt x="10578" y="25158"/>
                </a:lnTo>
                <a:lnTo>
                  <a:pt x="11414" y="25516"/>
                </a:lnTo>
                <a:lnTo>
                  <a:pt x="12310" y="25815"/>
                </a:lnTo>
                <a:lnTo>
                  <a:pt x="13147" y="26054"/>
                </a:lnTo>
                <a:lnTo>
                  <a:pt x="13984" y="26233"/>
                </a:lnTo>
                <a:lnTo>
                  <a:pt x="14820" y="26413"/>
                </a:lnTo>
                <a:lnTo>
                  <a:pt x="15716" y="26532"/>
                </a:lnTo>
                <a:lnTo>
                  <a:pt x="16553" y="26592"/>
                </a:lnTo>
                <a:lnTo>
                  <a:pt x="17449" y="26652"/>
                </a:lnTo>
                <a:lnTo>
                  <a:pt x="18346" y="26652"/>
                </a:lnTo>
                <a:lnTo>
                  <a:pt x="19182" y="26592"/>
                </a:lnTo>
                <a:lnTo>
                  <a:pt x="20079" y="26532"/>
                </a:lnTo>
                <a:lnTo>
                  <a:pt x="20915" y="26413"/>
                </a:lnTo>
                <a:lnTo>
                  <a:pt x="21812" y="26233"/>
                </a:lnTo>
                <a:lnTo>
                  <a:pt x="22648" y="26054"/>
                </a:lnTo>
                <a:lnTo>
                  <a:pt x="23485" y="25815"/>
                </a:lnTo>
                <a:lnTo>
                  <a:pt x="24321" y="25516"/>
                </a:lnTo>
                <a:lnTo>
                  <a:pt x="25158" y="25218"/>
                </a:lnTo>
                <a:lnTo>
                  <a:pt x="26592" y="24620"/>
                </a:lnTo>
                <a:lnTo>
                  <a:pt x="28026" y="23843"/>
                </a:lnTo>
                <a:lnTo>
                  <a:pt x="29341" y="22947"/>
                </a:lnTo>
                <a:lnTo>
                  <a:pt x="30596" y="21991"/>
                </a:lnTo>
                <a:lnTo>
                  <a:pt x="31791" y="20975"/>
                </a:lnTo>
                <a:lnTo>
                  <a:pt x="32328" y="20377"/>
                </a:lnTo>
                <a:lnTo>
                  <a:pt x="32866" y="19780"/>
                </a:lnTo>
                <a:lnTo>
                  <a:pt x="33344" y="19182"/>
                </a:lnTo>
                <a:lnTo>
                  <a:pt x="33822" y="18525"/>
                </a:lnTo>
                <a:lnTo>
                  <a:pt x="34241" y="17868"/>
                </a:lnTo>
                <a:lnTo>
                  <a:pt x="34659" y="17151"/>
                </a:lnTo>
                <a:lnTo>
                  <a:pt x="35077" y="16314"/>
                </a:lnTo>
                <a:lnTo>
                  <a:pt x="35436" y="15478"/>
                </a:lnTo>
                <a:lnTo>
                  <a:pt x="35675" y="14581"/>
                </a:lnTo>
                <a:lnTo>
                  <a:pt x="35914" y="13745"/>
                </a:lnTo>
                <a:lnTo>
                  <a:pt x="36033" y="12848"/>
                </a:lnTo>
                <a:lnTo>
                  <a:pt x="36033" y="11892"/>
                </a:lnTo>
                <a:lnTo>
                  <a:pt x="36033" y="10996"/>
                </a:lnTo>
                <a:lnTo>
                  <a:pt x="35914" y="10040"/>
                </a:lnTo>
                <a:lnTo>
                  <a:pt x="35735" y="8904"/>
                </a:lnTo>
                <a:lnTo>
                  <a:pt x="35495" y="7769"/>
                </a:lnTo>
                <a:lnTo>
                  <a:pt x="34898" y="5439"/>
                </a:lnTo>
                <a:lnTo>
                  <a:pt x="34539" y="4303"/>
                </a:lnTo>
                <a:lnTo>
                  <a:pt x="34420" y="3706"/>
                </a:lnTo>
                <a:lnTo>
                  <a:pt x="34360" y="3168"/>
                </a:lnTo>
                <a:lnTo>
                  <a:pt x="34360" y="2630"/>
                </a:lnTo>
                <a:lnTo>
                  <a:pt x="34360" y="2451"/>
                </a:lnTo>
                <a:lnTo>
                  <a:pt x="34420" y="2331"/>
                </a:lnTo>
                <a:lnTo>
                  <a:pt x="34480" y="2272"/>
                </a:lnTo>
                <a:lnTo>
                  <a:pt x="34659" y="2212"/>
                </a:lnTo>
                <a:lnTo>
                  <a:pt x="35256" y="1973"/>
                </a:lnTo>
                <a:close/>
                <a:moveTo>
                  <a:pt x="35137" y="1"/>
                </a:moveTo>
                <a:lnTo>
                  <a:pt x="34958" y="120"/>
                </a:lnTo>
                <a:lnTo>
                  <a:pt x="34838" y="240"/>
                </a:lnTo>
                <a:lnTo>
                  <a:pt x="34778" y="479"/>
                </a:lnTo>
                <a:lnTo>
                  <a:pt x="34778" y="658"/>
                </a:lnTo>
                <a:lnTo>
                  <a:pt x="34838" y="897"/>
                </a:lnTo>
                <a:lnTo>
                  <a:pt x="34420" y="1017"/>
                </a:lnTo>
                <a:lnTo>
                  <a:pt x="34002" y="1077"/>
                </a:lnTo>
                <a:lnTo>
                  <a:pt x="33643" y="1136"/>
                </a:lnTo>
                <a:lnTo>
                  <a:pt x="33285" y="1256"/>
                </a:lnTo>
                <a:lnTo>
                  <a:pt x="32986" y="1435"/>
                </a:lnTo>
                <a:lnTo>
                  <a:pt x="32567" y="1674"/>
                </a:lnTo>
                <a:lnTo>
                  <a:pt x="32149" y="1973"/>
                </a:lnTo>
                <a:lnTo>
                  <a:pt x="31671" y="2152"/>
                </a:lnTo>
                <a:lnTo>
                  <a:pt x="26652" y="4244"/>
                </a:lnTo>
                <a:lnTo>
                  <a:pt x="21513" y="6395"/>
                </a:lnTo>
                <a:lnTo>
                  <a:pt x="16314" y="8606"/>
                </a:lnTo>
                <a:lnTo>
                  <a:pt x="11474" y="10757"/>
                </a:lnTo>
                <a:lnTo>
                  <a:pt x="6693" y="12968"/>
                </a:lnTo>
                <a:lnTo>
                  <a:pt x="5020" y="13685"/>
                </a:lnTo>
                <a:lnTo>
                  <a:pt x="3347" y="14402"/>
                </a:lnTo>
                <a:lnTo>
                  <a:pt x="2570" y="14760"/>
                </a:lnTo>
                <a:lnTo>
                  <a:pt x="1793" y="15179"/>
                </a:lnTo>
                <a:lnTo>
                  <a:pt x="1076" y="15657"/>
                </a:lnTo>
                <a:lnTo>
                  <a:pt x="479" y="16135"/>
                </a:lnTo>
                <a:lnTo>
                  <a:pt x="419" y="15956"/>
                </a:lnTo>
                <a:lnTo>
                  <a:pt x="359" y="15776"/>
                </a:lnTo>
                <a:lnTo>
                  <a:pt x="240" y="15717"/>
                </a:lnTo>
                <a:lnTo>
                  <a:pt x="61" y="15657"/>
                </a:lnTo>
                <a:lnTo>
                  <a:pt x="1" y="15836"/>
                </a:lnTo>
                <a:lnTo>
                  <a:pt x="1" y="16015"/>
                </a:lnTo>
                <a:lnTo>
                  <a:pt x="61" y="16374"/>
                </a:lnTo>
                <a:lnTo>
                  <a:pt x="180" y="16732"/>
                </a:lnTo>
                <a:lnTo>
                  <a:pt x="539" y="17629"/>
                </a:lnTo>
                <a:lnTo>
                  <a:pt x="1076" y="18704"/>
                </a:lnTo>
                <a:lnTo>
                  <a:pt x="2152" y="20676"/>
                </a:lnTo>
                <a:lnTo>
                  <a:pt x="2869" y="21812"/>
                </a:lnTo>
                <a:lnTo>
                  <a:pt x="3467" y="22648"/>
                </a:lnTo>
                <a:lnTo>
                  <a:pt x="4124" y="23365"/>
                </a:lnTo>
                <a:lnTo>
                  <a:pt x="4841" y="23963"/>
                </a:lnTo>
                <a:lnTo>
                  <a:pt x="5558" y="24560"/>
                </a:lnTo>
                <a:lnTo>
                  <a:pt x="6395" y="25098"/>
                </a:lnTo>
                <a:lnTo>
                  <a:pt x="7231" y="25576"/>
                </a:lnTo>
                <a:lnTo>
                  <a:pt x="8068" y="26054"/>
                </a:lnTo>
                <a:lnTo>
                  <a:pt x="8964" y="26472"/>
                </a:lnTo>
                <a:lnTo>
                  <a:pt x="10996" y="27249"/>
                </a:lnTo>
                <a:lnTo>
                  <a:pt x="12071" y="27548"/>
                </a:lnTo>
                <a:lnTo>
                  <a:pt x="13087" y="27847"/>
                </a:lnTo>
                <a:lnTo>
                  <a:pt x="14103" y="28146"/>
                </a:lnTo>
                <a:lnTo>
                  <a:pt x="15179" y="28325"/>
                </a:lnTo>
                <a:lnTo>
                  <a:pt x="16195" y="28504"/>
                </a:lnTo>
                <a:lnTo>
                  <a:pt x="17270" y="28624"/>
                </a:lnTo>
                <a:lnTo>
                  <a:pt x="18346" y="28683"/>
                </a:lnTo>
                <a:lnTo>
                  <a:pt x="19362" y="28683"/>
                </a:lnTo>
                <a:lnTo>
                  <a:pt x="20437" y="28624"/>
                </a:lnTo>
                <a:lnTo>
                  <a:pt x="21453" y="28504"/>
                </a:lnTo>
                <a:lnTo>
                  <a:pt x="22529" y="28265"/>
                </a:lnTo>
                <a:lnTo>
                  <a:pt x="23544" y="28026"/>
                </a:lnTo>
                <a:lnTo>
                  <a:pt x="24620" y="27668"/>
                </a:lnTo>
                <a:lnTo>
                  <a:pt x="25636" y="27249"/>
                </a:lnTo>
                <a:lnTo>
                  <a:pt x="27309" y="26413"/>
                </a:lnTo>
                <a:lnTo>
                  <a:pt x="28982" y="25457"/>
                </a:lnTo>
                <a:lnTo>
                  <a:pt x="30655" y="24321"/>
                </a:lnTo>
                <a:lnTo>
                  <a:pt x="31432" y="23724"/>
                </a:lnTo>
                <a:lnTo>
                  <a:pt x="32209" y="23126"/>
                </a:lnTo>
                <a:lnTo>
                  <a:pt x="32926" y="22469"/>
                </a:lnTo>
                <a:lnTo>
                  <a:pt x="33643" y="21812"/>
                </a:lnTo>
                <a:lnTo>
                  <a:pt x="34300" y="21095"/>
                </a:lnTo>
                <a:lnTo>
                  <a:pt x="34958" y="20377"/>
                </a:lnTo>
                <a:lnTo>
                  <a:pt x="35555" y="19601"/>
                </a:lnTo>
                <a:lnTo>
                  <a:pt x="36093" y="18824"/>
                </a:lnTo>
                <a:lnTo>
                  <a:pt x="36571" y="17987"/>
                </a:lnTo>
                <a:lnTo>
                  <a:pt x="37049" y="17151"/>
                </a:lnTo>
                <a:lnTo>
                  <a:pt x="37467" y="16135"/>
                </a:lnTo>
                <a:lnTo>
                  <a:pt x="37826" y="15059"/>
                </a:lnTo>
                <a:lnTo>
                  <a:pt x="38065" y="13984"/>
                </a:lnTo>
                <a:lnTo>
                  <a:pt x="38244" y="12968"/>
                </a:lnTo>
                <a:lnTo>
                  <a:pt x="38304" y="11892"/>
                </a:lnTo>
                <a:lnTo>
                  <a:pt x="38304" y="10757"/>
                </a:lnTo>
                <a:lnTo>
                  <a:pt x="38244" y="9681"/>
                </a:lnTo>
                <a:lnTo>
                  <a:pt x="38125" y="8606"/>
                </a:lnTo>
                <a:lnTo>
                  <a:pt x="37945" y="7530"/>
                </a:lnTo>
                <a:lnTo>
                  <a:pt x="37706" y="6454"/>
                </a:lnTo>
                <a:lnTo>
                  <a:pt x="37408" y="5379"/>
                </a:lnTo>
                <a:lnTo>
                  <a:pt x="37109" y="4363"/>
                </a:lnTo>
                <a:lnTo>
                  <a:pt x="36332" y="2272"/>
                </a:lnTo>
                <a:lnTo>
                  <a:pt x="35555" y="300"/>
                </a:lnTo>
                <a:lnTo>
                  <a:pt x="35436" y="61"/>
                </a:lnTo>
                <a:lnTo>
                  <a:pt x="3525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12"/>
          <p:cNvSpPr/>
          <p:nvPr/>
        </p:nvSpPr>
        <p:spPr>
          <a:xfrm rot="-9290112">
            <a:off x="7044262" y="190893"/>
            <a:ext cx="759011" cy="834631"/>
          </a:xfrm>
          <a:custGeom>
            <a:avLst/>
            <a:gdLst/>
            <a:ahLst/>
            <a:cxnLst/>
            <a:rect l="l" t="t" r="r" b="b"/>
            <a:pathLst>
              <a:path w="34779" h="38244" extrusionOk="0">
                <a:moveTo>
                  <a:pt x="20975" y="9322"/>
                </a:moveTo>
                <a:lnTo>
                  <a:pt x="20855" y="9382"/>
                </a:lnTo>
                <a:lnTo>
                  <a:pt x="20258" y="9920"/>
                </a:lnTo>
                <a:lnTo>
                  <a:pt x="19839" y="10338"/>
                </a:lnTo>
                <a:lnTo>
                  <a:pt x="19421" y="10816"/>
                </a:lnTo>
                <a:lnTo>
                  <a:pt x="19122" y="11294"/>
                </a:lnTo>
                <a:lnTo>
                  <a:pt x="19003" y="11533"/>
                </a:lnTo>
                <a:lnTo>
                  <a:pt x="18943" y="11712"/>
                </a:lnTo>
                <a:lnTo>
                  <a:pt x="18943" y="11892"/>
                </a:lnTo>
                <a:lnTo>
                  <a:pt x="19003" y="12011"/>
                </a:lnTo>
                <a:lnTo>
                  <a:pt x="19182" y="12071"/>
                </a:lnTo>
                <a:lnTo>
                  <a:pt x="19421" y="12131"/>
                </a:lnTo>
                <a:lnTo>
                  <a:pt x="19541" y="12071"/>
                </a:lnTo>
                <a:lnTo>
                  <a:pt x="19720" y="11952"/>
                </a:lnTo>
                <a:lnTo>
                  <a:pt x="20019" y="11593"/>
                </a:lnTo>
                <a:lnTo>
                  <a:pt x="20497" y="10816"/>
                </a:lnTo>
                <a:lnTo>
                  <a:pt x="20676" y="10517"/>
                </a:lnTo>
                <a:lnTo>
                  <a:pt x="20915" y="9980"/>
                </a:lnTo>
                <a:lnTo>
                  <a:pt x="20975" y="9681"/>
                </a:lnTo>
                <a:lnTo>
                  <a:pt x="21034" y="9442"/>
                </a:lnTo>
                <a:lnTo>
                  <a:pt x="21034" y="9382"/>
                </a:lnTo>
                <a:lnTo>
                  <a:pt x="20975" y="9322"/>
                </a:lnTo>
                <a:close/>
                <a:moveTo>
                  <a:pt x="23245" y="15238"/>
                </a:moveTo>
                <a:lnTo>
                  <a:pt x="22827" y="15298"/>
                </a:lnTo>
                <a:lnTo>
                  <a:pt x="22708" y="15358"/>
                </a:lnTo>
                <a:lnTo>
                  <a:pt x="22588" y="15477"/>
                </a:lnTo>
                <a:lnTo>
                  <a:pt x="22588" y="15656"/>
                </a:lnTo>
                <a:lnTo>
                  <a:pt x="22708" y="15836"/>
                </a:lnTo>
                <a:lnTo>
                  <a:pt x="22827" y="15955"/>
                </a:lnTo>
                <a:lnTo>
                  <a:pt x="23126" y="16075"/>
                </a:lnTo>
                <a:lnTo>
                  <a:pt x="23843" y="16254"/>
                </a:lnTo>
                <a:lnTo>
                  <a:pt x="24560" y="16373"/>
                </a:lnTo>
                <a:lnTo>
                  <a:pt x="25277" y="16373"/>
                </a:lnTo>
                <a:lnTo>
                  <a:pt x="25755" y="16254"/>
                </a:lnTo>
                <a:lnTo>
                  <a:pt x="25934" y="16134"/>
                </a:lnTo>
                <a:lnTo>
                  <a:pt x="26054" y="16075"/>
                </a:lnTo>
                <a:lnTo>
                  <a:pt x="26054" y="16015"/>
                </a:lnTo>
                <a:lnTo>
                  <a:pt x="26054" y="15895"/>
                </a:lnTo>
                <a:lnTo>
                  <a:pt x="25815" y="15776"/>
                </a:lnTo>
                <a:lnTo>
                  <a:pt x="25038" y="15537"/>
                </a:lnTo>
                <a:lnTo>
                  <a:pt x="24440" y="15417"/>
                </a:lnTo>
                <a:lnTo>
                  <a:pt x="23843" y="15298"/>
                </a:lnTo>
                <a:lnTo>
                  <a:pt x="23245" y="15238"/>
                </a:lnTo>
                <a:close/>
                <a:moveTo>
                  <a:pt x="16792" y="18166"/>
                </a:moveTo>
                <a:lnTo>
                  <a:pt x="16553" y="18226"/>
                </a:lnTo>
                <a:lnTo>
                  <a:pt x="16075" y="18465"/>
                </a:lnTo>
                <a:lnTo>
                  <a:pt x="15776" y="18644"/>
                </a:lnTo>
                <a:lnTo>
                  <a:pt x="15358" y="19122"/>
                </a:lnTo>
                <a:lnTo>
                  <a:pt x="14939" y="19779"/>
                </a:lnTo>
                <a:lnTo>
                  <a:pt x="14760" y="20138"/>
                </a:lnTo>
                <a:lnTo>
                  <a:pt x="14641" y="20496"/>
                </a:lnTo>
                <a:lnTo>
                  <a:pt x="14641" y="20795"/>
                </a:lnTo>
                <a:lnTo>
                  <a:pt x="14641" y="20915"/>
                </a:lnTo>
                <a:lnTo>
                  <a:pt x="14700" y="21034"/>
                </a:lnTo>
                <a:lnTo>
                  <a:pt x="14820" y="21094"/>
                </a:lnTo>
                <a:lnTo>
                  <a:pt x="14939" y="21094"/>
                </a:lnTo>
                <a:lnTo>
                  <a:pt x="15059" y="21034"/>
                </a:lnTo>
                <a:lnTo>
                  <a:pt x="15238" y="20915"/>
                </a:lnTo>
                <a:lnTo>
                  <a:pt x="15537" y="20616"/>
                </a:lnTo>
                <a:lnTo>
                  <a:pt x="15895" y="20138"/>
                </a:lnTo>
                <a:lnTo>
                  <a:pt x="16553" y="19122"/>
                </a:lnTo>
                <a:lnTo>
                  <a:pt x="16971" y="18405"/>
                </a:lnTo>
                <a:lnTo>
                  <a:pt x="17031" y="18226"/>
                </a:lnTo>
                <a:lnTo>
                  <a:pt x="17031" y="18166"/>
                </a:lnTo>
                <a:close/>
                <a:moveTo>
                  <a:pt x="23365" y="22110"/>
                </a:moveTo>
                <a:lnTo>
                  <a:pt x="23245" y="22229"/>
                </a:lnTo>
                <a:lnTo>
                  <a:pt x="23245" y="22409"/>
                </a:lnTo>
                <a:lnTo>
                  <a:pt x="23245" y="22707"/>
                </a:lnTo>
                <a:lnTo>
                  <a:pt x="23245" y="22946"/>
                </a:lnTo>
                <a:lnTo>
                  <a:pt x="23305" y="23185"/>
                </a:lnTo>
                <a:lnTo>
                  <a:pt x="23425" y="23305"/>
                </a:lnTo>
                <a:lnTo>
                  <a:pt x="23544" y="23484"/>
                </a:lnTo>
                <a:lnTo>
                  <a:pt x="23783" y="23604"/>
                </a:lnTo>
                <a:lnTo>
                  <a:pt x="24261" y="23843"/>
                </a:lnTo>
                <a:lnTo>
                  <a:pt x="24560" y="23962"/>
                </a:lnTo>
                <a:lnTo>
                  <a:pt x="25098" y="23962"/>
                </a:lnTo>
                <a:lnTo>
                  <a:pt x="25337" y="23843"/>
                </a:lnTo>
                <a:lnTo>
                  <a:pt x="25516" y="23664"/>
                </a:lnTo>
                <a:lnTo>
                  <a:pt x="25695" y="23544"/>
                </a:lnTo>
                <a:lnTo>
                  <a:pt x="25755" y="23425"/>
                </a:lnTo>
                <a:lnTo>
                  <a:pt x="25695" y="23305"/>
                </a:lnTo>
                <a:lnTo>
                  <a:pt x="25636" y="23185"/>
                </a:lnTo>
                <a:lnTo>
                  <a:pt x="25516" y="23066"/>
                </a:lnTo>
                <a:lnTo>
                  <a:pt x="25217" y="22827"/>
                </a:lnTo>
                <a:lnTo>
                  <a:pt x="24321" y="22528"/>
                </a:lnTo>
                <a:lnTo>
                  <a:pt x="23962" y="22409"/>
                </a:lnTo>
                <a:lnTo>
                  <a:pt x="23723" y="22289"/>
                </a:lnTo>
                <a:lnTo>
                  <a:pt x="23484" y="22110"/>
                </a:lnTo>
                <a:close/>
                <a:moveTo>
                  <a:pt x="9024" y="23783"/>
                </a:moveTo>
                <a:lnTo>
                  <a:pt x="8486" y="24142"/>
                </a:lnTo>
                <a:lnTo>
                  <a:pt x="8068" y="24440"/>
                </a:lnTo>
                <a:lnTo>
                  <a:pt x="7709" y="24799"/>
                </a:lnTo>
                <a:lnTo>
                  <a:pt x="7410" y="25157"/>
                </a:lnTo>
                <a:lnTo>
                  <a:pt x="7291" y="25337"/>
                </a:lnTo>
                <a:lnTo>
                  <a:pt x="7291" y="25516"/>
                </a:lnTo>
                <a:lnTo>
                  <a:pt x="7291" y="25635"/>
                </a:lnTo>
                <a:lnTo>
                  <a:pt x="7350" y="25755"/>
                </a:lnTo>
                <a:lnTo>
                  <a:pt x="7470" y="25874"/>
                </a:lnTo>
                <a:lnTo>
                  <a:pt x="7709" y="25934"/>
                </a:lnTo>
                <a:lnTo>
                  <a:pt x="7888" y="25934"/>
                </a:lnTo>
                <a:lnTo>
                  <a:pt x="8068" y="25874"/>
                </a:lnTo>
                <a:lnTo>
                  <a:pt x="8247" y="25815"/>
                </a:lnTo>
                <a:lnTo>
                  <a:pt x="8426" y="25635"/>
                </a:lnTo>
                <a:lnTo>
                  <a:pt x="8725" y="25277"/>
                </a:lnTo>
                <a:lnTo>
                  <a:pt x="8964" y="24859"/>
                </a:lnTo>
                <a:lnTo>
                  <a:pt x="9083" y="24440"/>
                </a:lnTo>
                <a:lnTo>
                  <a:pt x="9203" y="24082"/>
                </a:lnTo>
                <a:lnTo>
                  <a:pt x="9143" y="23843"/>
                </a:lnTo>
                <a:lnTo>
                  <a:pt x="9143" y="23783"/>
                </a:lnTo>
                <a:close/>
                <a:moveTo>
                  <a:pt x="17330" y="27129"/>
                </a:moveTo>
                <a:lnTo>
                  <a:pt x="17210" y="27189"/>
                </a:lnTo>
                <a:lnTo>
                  <a:pt x="16852" y="27368"/>
                </a:lnTo>
                <a:lnTo>
                  <a:pt x="16553" y="27607"/>
                </a:lnTo>
                <a:lnTo>
                  <a:pt x="16314" y="27966"/>
                </a:lnTo>
                <a:lnTo>
                  <a:pt x="16134" y="28324"/>
                </a:lnTo>
                <a:lnTo>
                  <a:pt x="16075" y="28623"/>
                </a:lnTo>
                <a:lnTo>
                  <a:pt x="16075" y="28743"/>
                </a:lnTo>
                <a:lnTo>
                  <a:pt x="16134" y="28802"/>
                </a:lnTo>
                <a:lnTo>
                  <a:pt x="16314" y="28862"/>
                </a:lnTo>
                <a:lnTo>
                  <a:pt x="16493" y="28862"/>
                </a:lnTo>
                <a:lnTo>
                  <a:pt x="16672" y="28802"/>
                </a:lnTo>
                <a:lnTo>
                  <a:pt x="16911" y="28623"/>
                </a:lnTo>
                <a:lnTo>
                  <a:pt x="17150" y="28384"/>
                </a:lnTo>
                <a:lnTo>
                  <a:pt x="17389" y="28145"/>
                </a:lnTo>
                <a:lnTo>
                  <a:pt x="17569" y="27846"/>
                </a:lnTo>
                <a:lnTo>
                  <a:pt x="17688" y="27607"/>
                </a:lnTo>
                <a:lnTo>
                  <a:pt x="17688" y="27428"/>
                </a:lnTo>
                <a:lnTo>
                  <a:pt x="17688" y="27368"/>
                </a:lnTo>
                <a:lnTo>
                  <a:pt x="17628" y="27249"/>
                </a:lnTo>
                <a:lnTo>
                  <a:pt x="17509" y="27189"/>
                </a:lnTo>
                <a:lnTo>
                  <a:pt x="17330" y="27129"/>
                </a:lnTo>
                <a:close/>
                <a:moveTo>
                  <a:pt x="27548" y="27548"/>
                </a:moveTo>
                <a:lnTo>
                  <a:pt x="27368" y="27607"/>
                </a:lnTo>
                <a:lnTo>
                  <a:pt x="27249" y="27727"/>
                </a:lnTo>
                <a:lnTo>
                  <a:pt x="27189" y="27906"/>
                </a:lnTo>
                <a:lnTo>
                  <a:pt x="27189" y="28026"/>
                </a:lnTo>
                <a:lnTo>
                  <a:pt x="27189" y="28205"/>
                </a:lnTo>
                <a:lnTo>
                  <a:pt x="27309" y="28563"/>
                </a:lnTo>
                <a:lnTo>
                  <a:pt x="27607" y="28922"/>
                </a:lnTo>
                <a:lnTo>
                  <a:pt x="27787" y="29041"/>
                </a:lnTo>
                <a:lnTo>
                  <a:pt x="28026" y="29161"/>
                </a:lnTo>
                <a:lnTo>
                  <a:pt x="28205" y="29221"/>
                </a:lnTo>
                <a:lnTo>
                  <a:pt x="28444" y="29281"/>
                </a:lnTo>
                <a:lnTo>
                  <a:pt x="28683" y="29221"/>
                </a:lnTo>
                <a:lnTo>
                  <a:pt x="28922" y="29161"/>
                </a:lnTo>
                <a:lnTo>
                  <a:pt x="29101" y="29041"/>
                </a:lnTo>
                <a:lnTo>
                  <a:pt x="29221" y="28922"/>
                </a:lnTo>
                <a:lnTo>
                  <a:pt x="29281" y="28802"/>
                </a:lnTo>
                <a:lnTo>
                  <a:pt x="29281" y="28683"/>
                </a:lnTo>
                <a:lnTo>
                  <a:pt x="29161" y="28384"/>
                </a:lnTo>
                <a:lnTo>
                  <a:pt x="28982" y="28145"/>
                </a:lnTo>
                <a:lnTo>
                  <a:pt x="28803" y="28145"/>
                </a:lnTo>
                <a:lnTo>
                  <a:pt x="28325" y="27906"/>
                </a:lnTo>
                <a:lnTo>
                  <a:pt x="27847" y="27667"/>
                </a:lnTo>
                <a:lnTo>
                  <a:pt x="27727" y="27548"/>
                </a:lnTo>
                <a:close/>
                <a:moveTo>
                  <a:pt x="23058" y="974"/>
                </a:moveTo>
                <a:lnTo>
                  <a:pt x="23126" y="1196"/>
                </a:lnTo>
                <a:lnTo>
                  <a:pt x="23544" y="2211"/>
                </a:lnTo>
                <a:lnTo>
                  <a:pt x="24082" y="3347"/>
                </a:lnTo>
                <a:lnTo>
                  <a:pt x="25217" y="5558"/>
                </a:lnTo>
                <a:lnTo>
                  <a:pt x="25875" y="6932"/>
                </a:lnTo>
                <a:lnTo>
                  <a:pt x="27368" y="10697"/>
                </a:lnTo>
                <a:lnTo>
                  <a:pt x="28803" y="14521"/>
                </a:lnTo>
                <a:lnTo>
                  <a:pt x="30177" y="18345"/>
                </a:lnTo>
                <a:lnTo>
                  <a:pt x="30834" y="20257"/>
                </a:lnTo>
                <a:lnTo>
                  <a:pt x="31372" y="22229"/>
                </a:lnTo>
                <a:lnTo>
                  <a:pt x="31850" y="24440"/>
                </a:lnTo>
                <a:lnTo>
                  <a:pt x="32268" y="26651"/>
                </a:lnTo>
                <a:lnTo>
                  <a:pt x="32567" y="28504"/>
                </a:lnTo>
                <a:lnTo>
                  <a:pt x="32627" y="29101"/>
                </a:lnTo>
                <a:lnTo>
                  <a:pt x="32627" y="29340"/>
                </a:lnTo>
                <a:lnTo>
                  <a:pt x="32627" y="29460"/>
                </a:lnTo>
                <a:lnTo>
                  <a:pt x="32507" y="29639"/>
                </a:lnTo>
                <a:lnTo>
                  <a:pt x="32388" y="29759"/>
                </a:lnTo>
                <a:lnTo>
                  <a:pt x="31970" y="30117"/>
                </a:lnTo>
                <a:lnTo>
                  <a:pt x="31312" y="30535"/>
                </a:lnTo>
                <a:lnTo>
                  <a:pt x="30655" y="30954"/>
                </a:lnTo>
                <a:lnTo>
                  <a:pt x="29878" y="31252"/>
                </a:lnTo>
                <a:lnTo>
                  <a:pt x="29101" y="31432"/>
                </a:lnTo>
                <a:lnTo>
                  <a:pt x="28265" y="31611"/>
                </a:lnTo>
                <a:lnTo>
                  <a:pt x="27428" y="31730"/>
                </a:lnTo>
                <a:lnTo>
                  <a:pt x="26532" y="31790"/>
                </a:lnTo>
                <a:lnTo>
                  <a:pt x="25695" y="31850"/>
                </a:lnTo>
                <a:lnTo>
                  <a:pt x="23903" y="31790"/>
                </a:lnTo>
                <a:lnTo>
                  <a:pt x="22170" y="31611"/>
                </a:lnTo>
                <a:lnTo>
                  <a:pt x="19003" y="31252"/>
                </a:lnTo>
                <a:lnTo>
                  <a:pt x="16971" y="30954"/>
                </a:lnTo>
                <a:lnTo>
                  <a:pt x="14999" y="30655"/>
                </a:lnTo>
                <a:lnTo>
                  <a:pt x="13027" y="30237"/>
                </a:lnTo>
                <a:lnTo>
                  <a:pt x="11055" y="29759"/>
                </a:lnTo>
                <a:lnTo>
                  <a:pt x="10099" y="29460"/>
                </a:lnTo>
                <a:lnTo>
                  <a:pt x="9143" y="29161"/>
                </a:lnTo>
                <a:lnTo>
                  <a:pt x="7291" y="28384"/>
                </a:lnTo>
                <a:lnTo>
                  <a:pt x="6335" y="28026"/>
                </a:lnTo>
                <a:lnTo>
                  <a:pt x="5438" y="27727"/>
                </a:lnTo>
                <a:lnTo>
                  <a:pt x="4482" y="27428"/>
                </a:lnTo>
                <a:lnTo>
                  <a:pt x="3526" y="27249"/>
                </a:lnTo>
                <a:lnTo>
                  <a:pt x="8605" y="20616"/>
                </a:lnTo>
                <a:lnTo>
                  <a:pt x="13685" y="13983"/>
                </a:lnTo>
                <a:lnTo>
                  <a:pt x="15597" y="11473"/>
                </a:lnTo>
                <a:lnTo>
                  <a:pt x="18883" y="7171"/>
                </a:lnTo>
                <a:lnTo>
                  <a:pt x="20556" y="4900"/>
                </a:lnTo>
                <a:lnTo>
                  <a:pt x="21931" y="2928"/>
                </a:lnTo>
                <a:lnTo>
                  <a:pt x="22409" y="2152"/>
                </a:lnTo>
                <a:lnTo>
                  <a:pt x="22827" y="1494"/>
                </a:lnTo>
                <a:lnTo>
                  <a:pt x="23006" y="1076"/>
                </a:lnTo>
                <a:lnTo>
                  <a:pt x="23058" y="974"/>
                </a:lnTo>
                <a:close/>
                <a:moveTo>
                  <a:pt x="3168" y="27727"/>
                </a:moveTo>
                <a:lnTo>
                  <a:pt x="3825" y="28324"/>
                </a:lnTo>
                <a:lnTo>
                  <a:pt x="4602" y="28802"/>
                </a:lnTo>
                <a:lnTo>
                  <a:pt x="5438" y="29161"/>
                </a:lnTo>
                <a:lnTo>
                  <a:pt x="6335" y="29520"/>
                </a:lnTo>
                <a:lnTo>
                  <a:pt x="7291" y="29878"/>
                </a:lnTo>
                <a:lnTo>
                  <a:pt x="8187" y="30117"/>
                </a:lnTo>
                <a:lnTo>
                  <a:pt x="9920" y="30595"/>
                </a:lnTo>
                <a:lnTo>
                  <a:pt x="12071" y="31193"/>
                </a:lnTo>
                <a:lnTo>
                  <a:pt x="14222" y="31671"/>
                </a:lnTo>
                <a:lnTo>
                  <a:pt x="16373" y="32029"/>
                </a:lnTo>
                <a:lnTo>
                  <a:pt x="18584" y="32328"/>
                </a:lnTo>
                <a:lnTo>
                  <a:pt x="20377" y="32567"/>
                </a:lnTo>
                <a:lnTo>
                  <a:pt x="22230" y="32746"/>
                </a:lnTo>
                <a:lnTo>
                  <a:pt x="24082" y="32806"/>
                </a:lnTo>
                <a:lnTo>
                  <a:pt x="25934" y="32806"/>
                </a:lnTo>
                <a:lnTo>
                  <a:pt x="26831" y="32746"/>
                </a:lnTo>
                <a:lnTo>
                  <a:pt x="27787" y="32627"/>
                </a:lnTo>
                <a:lnTo>
                  <a:pt x="28683" y="32507"/>
                </a:lnTo>
                <a:lnTo>
                  <a:pt x="29579" y="32268"/>
                </a:lnTo>
                <a:lnTo>
                  <a:pt x="30416" y="32029"/>
                </a:lnTo>
                <a:lnTo>
                  <a:pt x="31253" y="31671"/>
                </a:lnTo>
                <a:lnTo>
                  <a:pt x="32089" y="31312"/>
                </a:lnTo>
                <a:lnTo>
                  <a:pt x="32866" y="30834"/>
                </a:lnTo>
                <a:lnTo>
                  <a:pt x="33045" y="32029"/>
                </a:lnTo>
                <a:lnTo>
                  <a:pt x="33165" y="32388"/>
                </a:lnTo>
                <a:lnTo>
                  <a:pt x="33165" y="32567"/>
                </a:lnTo>
                <a:lnTo>
                  <a:pt x="33105" y="32627"/>
                </a:lnTo>
                <a:lnTo>
                  <a:pt x="32985" y="32746"/>
                </a:lnTo>
                <a:lnTo>
                  <a:pt x="32866" y="32806"/>
                </a:lnTo>
                <a:lnTo>
                  <a:pt x="32448" y="32806"/>
                </a:lnTo>
                <a:lnTo>
                  <a:pt x="32209" y="32985"/>
                </a:lnTo>
                <a:lnTo>
                  <a:pt x="31850" y="33105"/>
                </a:lnTo>
                <a:lnTo>
                  <a:pt x="31133" y="33284"/>
                </a:lnTo>
                <a:lnTo>
                  <a:pt x="29759" y="33583"/>
                </a:lnTo>
                <a:lnTo>
                  <a:pt x="28026" y="33762"/>
                </a:lnTo>
                <a:lnTo>
                  <a:pt x="26233" y="33882"/>
                </a:lnTo>
                <a:lnTo>
                  <a:pt x="24500" y="33882"/>
                </a:lnTo>
                <a:lnTo>
                  <a:pt x="22708" y="33762"/>
                </a:lnTo>
                <a:lnTo>
                  <a:pt x="20915" y="33643"/>
                </a:lnTo>
                <a:lnTo>
                  <a:pt x="19182" y="33463"/>
                </a:lnTo>
                <a:lnTo>
                  <a:pt x="15716" y="33045"/>
                </a:lnTo>
                <a:lnTo>
                  <a:pt x="13924" y="32746"/>
                </a:lnTo>
                <a:lnTo>
                  <a:pt x="12191" y="32388"/>
                </a:lnTo>
                <a:lnTo>
                  <a:pt x="10517" y="31969"/>
                </a:lnTo>
                <a:lnTo>
                  <a:pt x="8844" y="31432"/>
                </a:lnTo>
                <a:lnTo>
                  <a:pt x="7231" y="30834"/>
                </a:lnTo>
                <a:lnTo>
                  <a:pt x="5618" y="30237"/>
                </a:lnTo>
                <a:lnTo>
                  <a:pt x="2331" y="28802"/>
                </a:lnTo>
                <a:lnTo>
                  <a:pt x="3168" y="27727"/>
                </a:lnTo>
                <a:close/>
                <a:moveTo>
                  <a:pt x="22887" y="0"/>
                </a:moveTo>
                <a:lnTo>
                  <a:pt x="22887" y="60"/>
                </a:lnTo>
                <a:lnTo>
                  <a:pt x="22827" y="180"/>
                </a:lnTo>
                <a:lnTo>
                  <a:pt x="22887" y="419"/>
                </a:lnTo>
                <a:lnTo>
                  <a:pt x="23030" y="885"/>
                </a:lnTo>
                <a:lnTo>
                  <a:pt x="23006" y="837"/>
                </a:lnTo>
                <a:lnTo>
                  <a:pt x="22827" y="1016"/>
                </a:lnTo>
                <a:lnTo>
                  <a:pt x="22349" y="1554"/>
                </a:lnTo>
                <a:lnTo>
                  <a:pt x="20676" y="3646"/>
                </a:lnTo>
                <a:lnTo>
                  <a:pt x="15597" y="10039"/>
                </a:lnTo>
                <a:lnTo>
                  <a:pt x="10278" y="16851"/>
                </a:lnTo>
                <a:lnTo>
                  <a:pt x="7291" y="20676"/>
                </a:lnTo>
                <a:lnTo>
                  <a:pt x="3526" y="25635"/>
                </a:lnTo>
                <a:lnTo>
                  <a:pt x="2690" y="26711"/>
                </a:lnTo>
                <a:lnTo>
                  <a:pt x="1435" y="28145"/>
                </a:lnTo>
                <a:lnTo>
                  <a:pt x="837" y="28922"/>
                </a:lnTo>
                <a:lnTo>
                  <a:pt x="359" y="29639"/>
                </a:lnTo>
                <a:lnTo>
                  <a:pt x="180" y="29998"/>
                </a:lnTo>
                <a:lnTo>
                  <a:pt x="60" y="30296"/>
                </a:lnTo>
                <a:lnTo>
                  <a:pt x="1" y="30595"/>
                </a:lnTo>
                <a:lnTo>
                  <a:pt x="1" y="30834"/>
                </a:lnTo>
                <a:lnTo>
                  <a:pt x="60" y="31013"/>
                </a:lnTo>
                <a:lnTo>
                  <a:pt x="180" y="31252"/>
                </a:lnTo>
                <a:lnTo>
                  <a:pt x="538" y="31671"/>
                </a:lnTo>
                <a:lnTo>
                  <a:pt x="1016" y="32089"/>
                </a:lnTo>
                <a:lnTo>
                  <a:pt x="1554" y="32507"/>
                </a:lnTo>
                <a:lnTo>
                  <a:pt x="2749" y="33284"/>
                </a:lnTo>
                <a:lnTo>
                  <a:pt x="3646" y="33822"/>
                </a:lnTo>
                <a:lnTo>
                  <a:pt x="4721" y="34479"/>
                </a:lnTo>
                <a:lnTo>
                  <a:pt x="5797" y="35077"/>
                </a:lnTo>
                <a:lnTo>
                  <a:pt x="6932" y="35615"/>
                </a:lnTo>
                <a:lnTo>
                  <a:pt x="8127" y="36093"/>
                </a:lnTo>
                <a:lnTo>
                  <a:pt x="9322" y="36511"/>
                </a:lnTo>
                <a:lnTo>
                  <a:pt x="10517" y="36869"/>
                </a:lnTo>
                <a:lnTo>
                  <a:pt x="11713" y="37168"/>
                </a:lnTo>
                <a:lnTo>
                  <a:pt x="12908" y="37467"/>
                </a:lnTo>
                <a:lnTo>
                  <a:pt x="14163" y="37706"/>
                </a:lnTo>
                <a:lnTo>
                  <a:pt x="15358" y="37885"/>
                </a:lnTo>
                <a:lnTo>
                  <a:pt x="16613" y="38005"/>
                </a:lnTo>
                <a:lnTo>
                  <a:pt x="17867" y="38124"/>
                </a:lnTo>
                <a:lnTo>
                  <a:pt x="20377" y="38244"/>
                </a:lnTo>
                <a:lnTo>
                  <a:pt x="22887" y="38184"/>
                </a:lnTo>
                <a:lnTo>
                  <a:pt x="25397" y="38124"/>
                </a:lnTo>
                <a:lnTo>
                  <a:pt x="27906" y="37945"/>
                </a:lnTo>
                <a:lnTo>
                  <a:pt x="30296" y="37945"/>
                </a:lnTo>
                <a:lnTo>
                  <a:pt x="30954" y="37885"/>
                </a:lnTo>
                <a:lnTo>
                  <a:pt x="31551" y="37826"/>
                </a:lnTo>
                <a:lnTo>
                  <a:pt x="32089" y="37706"/>
                </a:lnTo>
                <a:lnTo>
                  <a:pt x="32627" y="37586"/>
                </a:lnTo>
                <a:lnTo>
                  <a:pt x="32926" y="37467"/>
                </a:lnTo>
                <a:lnTo>
                  <a:pt x="33224" y="37288"/>
                </a:lnTo>
                <a:lnTo>
                  <a:pt x="33344" y="37228"/>
                </a:lnTo>
                <a:lnTo>
                  <a:pt x="33344" y="37049"/>
                </a:lnTo>
                <a:lnTo>
                  <a:pt x="33344" y="36929"/>
                </a:lnTo>
                <a:lnTo>
                  <a:pt x="33224" y="36690"/>
                </a:lnTo>
                <a:lnTo>
                  <a:pt x="33105" y="36571"/>
                </a:lnTo>
                <a:lnTo>
                  <a:pt x="32866" y="36511"/>
                </a:lnTo>
                <a:lnTo>
                  <a:pt x="32567" y="36451"/>
                </a:lnTo>
                <a:lnTo>
                  <a:pt x="32209" y="36511"/>
                </a:lnTo>
                <a:lnTo>
                  <a:pt x="31073" y="36630"/>
                </a:lnTo>
                <a:lnTo>
                  <a:pt x="28564" y="36869"/>
                </a:lnTo>
                <a:lnTo>
                  <a:pt x="25994" y="37049"/>
                </a:lnTo>
                <a:lnTo>
                  <a:pt x="23484" y="37168"/>
                </a:lnTo>
                <a:lnTo>
                  <a:pt x="20915" y="37168"/>
                </a:lnTo>
                <a:lnTo>
                  <a:pt x="19481" y="37108"/>
                </a:lnTo>
                <a:lnTo>
                  <a:pt x="18106" y="37049"/>
                </a:lnTo>
                <a:lnTo>
                  <a:pt x="16672" y="36929"/>
                </a:lnTo>
                <a:lnTo>
                  <a:pt x="15238" y="36750"/>
                </a:lnTo>
                <a:lnTo>
                  <a:pt x="13864" y="36571"/>
                </a:lnTo>
                <a:lnTo>
                  <a:pt x="12489" y="36272"/>
                </a:lnTo>
                <a:lnTo>
                  <a:pt x="11115" y="35913"/>
                </a:lnTo>
                <a:lnTo>
                  <a:pt x="9741" y="35555"/>
                </a:lnTo>
                <a:lnTo>
                  <a:pt x="8486" y="35077"/>
                </a:lnTo>
                <a:lnTo>
                  <a:pt x="7291" y="34599"/>
                </a:lnTo>
                <a:lnTo>
                  <a:pt x="6096" y="34061"/>
                </a:lnTo>
                <a:lnTo>
                  <a:pt x="4900" y="33404"/>
                </a:lnTo>
                <a:lnTo>
                  <a:pt x="3646" y="32567"/>
                </a:lnTo>
                <a:lnTo>
                  <a:pt x="2451" y="31730"/>
                </a:lnTo>
                <a:lnTo>
                  <a:pt x="1913" y="31312"/>
                </a:lnTo>
                <a:lnTo>
                  <a:pt x="1674" y="31133"/>
                </a:lnTo>
                <a:lnTo>
                  <a:pt x="1494" y="30954"/>
                </a:lnTo>
                <a:lnTo>
                  <a:pt x="1255" y="30476"/>
                </a:lnTo>
                <a:lnTo>
                  <a:pt x="1255" y="30296"/>
                </a:lnTo>
                <a:lnTo>
                  <a:pt x="1315" y="30177"/>
                </a:lnTo>
                <a:lnTo>
                  <a:pt x="1554" y="29818"/>
                </a:lnTo>
                <a:lnTo>
                  <a:pt x="1972" y="29281"/>
                </a:lnTo>
                <a:lnTo>
                  <a:pt x="2749" y="29878"/>
                </a:lnTo>
                <a:lnTo>
                  <a:pt x="3586" y="30416"/>
                </a:lnTo>
                <a:lnTo>
                  <a:pt x="4422" y="30954"/>
                </a:lnTo>
                <a:lnTo>
                  <a:pt x="5259" y="31372"/>
                </a:lnTo>
                <a:lnTo>
                  <a:pt x="6155" y="31790"/>
                </a:lnTo>
                <a:lnTo>
                  <a:pt x="7052" y="32149"/>
                </a:lnTo>
                <a:lnTo>
                  <a:pt x="8008" y="32448"/>
                </a:lnTo>
                <a:lnTo>
                  <a:pt x="8904" y="32746"/>
                </a:lnTo>
                <a:lnTo>
                  <a:pt x="10816" y="33224"/>
                </a:lnTo>
                <a:lnTo>
                  <a:pt x="12788" y="33643"/>
                </a:lnTo>
                <a:lnTo>
                  <a:pt x="14700" y="33941"/>
                </a:lnTo>
                <a:lnTo>
                  <a:pt x="16672" y="34121"/>
                </a:lnTo>
                <a:lnTo>
                  <a:pt x="20676" y="34599"/>
                </a:lnTo>
                <a:lnTo>
                  <a:pt x="22887" y="34838"/>
                </a:lnTo>
                <a:lnTo>
                  <a:pt x="25098" y="34957"/>
                </a:lnTo>
                <a:lnTo>
                  <a:pt x="27249" y="34957"/>
                </a:lnTo>
                <a:lnTo>
                  <a:pt x="28325" y="34838"/>
                </a:lnTo>
                <a:lnTo>
                  <a:pt x="29400" y="34718"/>
                </a:lnTo>
                <a:lnTo>
                  <a:pt x="30416" y="34479"/>
                </a:lnTo>
                <a:lnTo>
                  <a:pt x="31372" y="34240"/>
                </a:lnTo>
                <a:lnTo>
                  <a:pt x="32328" y="33882"/>
                </a:lnTo>
                <a:lnTo>
                  <a:pt x="33224" y="33404"/>
                </a:lnTo>
                <a:lnTo>
                  <a:pt x="33284" y="34300"/>
                </a:lnTo>
                <a:lnTo>
                  <a:pt x="33344" y="35435"/>
                </a:lnTo>
                <a:lnTo>
                  <a:pt x="33404" y="36033"/>
                </a:lnTo>
                <a:lnTo>
                  <a:pt x="33523" y="36571"/>
                </a:lnTo>
                <a:lnTo>
                  <a:pt x="33643" y="37049"/>
                </a:lnTo>
                <a:lnTo>
                  <a:pt x="33762" y="37347"/>
                </a:lnTo>
                <a:lnTo>
                  <a:pt x="34061" y="37586"/>
                </a:lnTo>
                <a:lnTo>
                  <a:pt x="34240" y="37646"/>
                </a:lnTo>
                <a:lnTo>
                  <a:pt x="34420" y="37706"/>
                </a:lnTo>
                <a:lnTo>
                  <a:pt x="34599" y="37706"/>
                </a:lnTo>
                <a:lnTo>
                  <a:pt x="34718" y="37646"/>
                </a:lnTo>
                <a:lnTo>
                  <a:pt x="34778" y="37467"/>
                </a:lnTo>
                <a:lnTo>
                  <a:pt x="34778" y="37228"/>
                </a:lnTo>
                <a:lnTo>
                  <a:pt x="34001" y="31730"/>
                </a:lnTo>
                <a:lnTo>
                  <a:pt x="33822" y="30535"/>
                </a:lnTo>
                <a:lnTo>
                  <a:pt x="33762" y="30296"/>
                </a:lnTo>
                <a:lnTo>
                  <a:pt x="33822" y="30117"/>
                </a:lnTo>
                <a:lnTo>
                  <a:pt x="33882" y="29998"/>
                </a:lnTo>
                <a:lnTo>
                  <a:pt x="34121" y="29878"/>
                </a:lnTo>
                <a:lnTo>
                  <a:pt x="34181" y="29579"/>
                </a:lnTo>
                <a:lnTo>
                  <a:pt x="34181" y="29101"/>
                </a:lnTo>
                <a:lnTo>
                  <a:pt x="34121" y="28922"/>
                </a:lnTo>
                <a:lnTo>
                  <a:pt x="34061" y="28802"/>
                </a:lnTo>
                <a:lnTo>
                  <a:pt x="34001" y="28743"/>
                </a:lnTo>
                <a:lnTo>
                  <a:pt x="33882" y="28743"/>
                </a:lnTo>
                <a:lnTo>
                  <a:pt x="33643" y="28922"/>
                </a:lnTo>
                <a:lnTo>
                  <a:pt x="33284" y="26831"/>
                </a:lnTo>
                <a:lnTo>
                  <a:pt x="32866" y="24799"/>
                </a:lnTo>
                <a:lnTo>
                  <a:pt x="32448" y="22767"/>
                </a:lnTo>
                <a:lnTo>
                  <a:pt x="31910" y="20795"/>
                </a:lnTo>
                <a:lnTo>
                  <a:pt x="31312" y="18823"/>
                </a:lnTo>
                <a:lnTo>
                  <a:pt x="30715" y="16851"/>
                </a:lnTo>
                <a:lnTo>
                  <a:pt x="29998" y="14880"/>
                </a:lnTo>
                <a:lnTo>
                  <a:pt x="29281" y="12908"/>
                </a:lnTo>
                <a:lnTo>
                  <a:pt x="27787" y="9143"/>
                </a:lnTo>
                <a:lnTo>
                  <a:pt x="26353" y="5378"/>
                </a:lnTo>
                <a:lnTo>
                  <a:pt x="25755" y="4243"/>
                </a:lnTo>
                <a:lnTo>
                  <a:pt x="24739" y="2331"/>
                </a:lnTo>
                <a:lnTo>
                  <a:pt x="24142" y="1375"/>
                </a:lnTo>
                <a:lnTo>
                  <a:pt x="23604" y="538"/>
                </a:lnTo>
                <a:lnTo>
                  <a:pt x="23365" y="299"/>
                </a:lnTo>
                <a:lnTo>
                  <a:pt x="23126" y="60"/>
                </a:lnTo>
                <a:lnTo>
                  <a:pt x="2300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12"/>
          <p:cNvSpPr/>
          <p:nvPr/>
        </p:nvSpPr>
        <p:spPr>
          <a:xfrm rot="831478">
            <a:off x="1743246" y="4434137"/>
            <a:ext cx="957279" cy="859458"/>
          </a:xfrm>
          <a:custGeom>
            <a:avLst/>
            <a:gdLst/>
            <a:ahLst/>
            <a:cxnLst/>
            <a:rect l="l" t="t" r="r" b="b"/>
            <a:pathLst>
              <a:path w="43861" h="39379" extrusionOk="0">
                <a:moveTo>
                  <a:pt x="39917" y="2092"/>
                </a:moveTo>
                <a:lnTo>
                  <a:pt x="40216" y="2331"/>
                </a:lnTo>
                <a:lnTo>
                  <a:pt x="40514" y="2510"/>
                </a:lnTo>
                <a:lnTo>
                  <a:pt x="40873" y="2689"/>
                </a:lnTo>
                <a:lnTo>
                  <a:pt x="41232" y="2809"/>
                </a:lnTo>
                <a:lnTo>
                  <a:pt x="41949" y="2988"/>
                </a:lnTo>
                <a:lnTo>
                  <a:pt x="42725" y="3048"/>
                </a:lnTo>
                <a:lnTo>
                  <a:pt x="42666" y="3586"/>
                </a:lnTo>
                <a:lnTo>
                  <a:pt x="42486" y="4064"/>
                </a:lnTo>
                <a:lnTo>
                  <a:pt x="42188" y="5080"/>
                </a:lnTo>
                <a:lnTo>
                  <a:pt x="41949" y="4960"/>
                </a:lnTo>
                <a:lnTo>
                  <a:pt x="41769" y="4900"/>
                </a:lnTo>
                <a:lnTo>
                  <a:pt x="41650" y="4960"/>
                </a:lnTo>
                <a:lnTo>
                  <a:pt x="41530" y="5080"/>
                </a:lnTo>
                <a:lnTo>
                  <a:pt x="41411" y="5259"/>
                </a:lnTo>
                <a:lnTo>
                  <a:pt x="41351" y="5498"/>
                </a:lnTo>
                <a:lnTo>
                  <a:pt x="41291" y="6036"/>
                </a:lnTo>
                <a:lnTo>
                  <a:pt x="41232" y="6633"/>
                </a:lnTo>
                <a:lnTo>
                  <a:pt x="41232" y="7231"/>
                </a:lnTo>
                <a:lnTo>
                  <a:pt x="41291" y="7888"/>
                </a:lnTo>
                <a:lnTo>
                  <a:pt x="41351" y="10099"/>
                </a:lnTo>
                <a:lnTo>
                  <a:pt x="41411" y="12370"/>
                </a:lnTo>
                <a:lnTo>
                  <a:pt x="41351" y="14760"/>
                </a:lnTo>
                <a:lnTo>
                  <a:pt x="41291" y="15955"/>
                </a:lnTo>
                <a:lnTo>
                  <a:pt x="41172" y="17150"/>
                </a:lnTo>
                <a:lnTo>
                  <a:pt x="41052" y="18345"/>
                </a:lnTo>
                <a:lnTo>
                  <a:pt x="40873" y="19540"/>
                </a:lnTo>
                <a:lnTo>
                  <a:pt x="40634" y="20735"/>
                </a:lnTo>
                <a:lnTo>
                  <a:pt x="40335" y="21871"/>
                </a:lnTo>
                <a:lnTo>
                  <a:pt x="40036" y="22887"/>
                </a:lnTo>
                <a:lnTo>
                  <a:pt x="39738" y="23843"/>
                </a:lnTo>
                <a:lnTo>
                  <a:pt x="39319" y="24739"/>
                </a:lnTo>
                <a:lnTo>
                  <a:pt x="38901" y="25695"/>
                </a:lnTo>
                <a:lnTo>
                  <a:pt x="38423" y="26591"/>
                </a:lnTo>
                <a:lnTo>
                  <a:pt x="37945" y="27488"/>
                </a:lnTo>
                <a:lnTo>
                  <a:pt x="37407" y="28324"/>
                </a:lnTo>
                <a:lnTo>
                  <a:pt x="36810" y="29161"/>
                </a:lnTo>
                <a:lnTo>
                  <a:pt x="36152" y="29938"/>
                </a:lnTo>
                <a:lnTo>
                  <a:pt x="35495" y="30715"/>
                </a:lnTo>
                <a:lnTo>
                  <a:pt x="34838" y="31432"/>
                </a:lnTo>
                <a:lnTo>
                  <a:pt x="34061" y="32149"/>
                </a:lnTo>
                <a:lnTo>
                  <a:pt x="33344" y="32806"/>
                </a:lnTo>
                <a:lnTo>
                  <a:pt x="32507" y="33403"/>
                </a:lnTo>
                <a:lnTo>
                  <a:pt x="31671" y="34001"/>
                </a:lnTo>
                <a:lnTo>
                  <a:pt x="30834" y="34599"/>
                </a:lnTo>
                <a:lnTo>
                  <a:pt x="29878" y="35136"/>
                </a:lnTo>
                <a:lnTo>
                  <a:pt x="28862" y="35674"/>
                </a:lnTo>
                <a:lnTo>
                  <a:pt x="27846" y="36152"/>
                </a:lnTo>
                <a:lnTo>
                  <a:pt x="26830" y="36571"/>
                </a:lnTo>
                <a:lnTo>
                  <a:pt x="25815" y="36929"/>
                </a:lnTo>
                <a:lnTo>
                  <a:pt x="24739" y="37228"/>
                </a:lnTo>
                <a:lnTo>
                  <a:pt x="23663" y="37527"/>
                </a:lnTo>
                <a:lnTo>
                  <a:pt x="22528" y="37706"/>
                </a:lnTo>
                <a:lnTo>
                  <a:pt x="21453" y="37885"/>
                </a:lnTo>
                <a:lnTo>
                  <a:pt x="20317" y="38005"/>
                </a:lnTo>
                <a:lnTo>
                  <a:pt x="19242" y="38064"/>
                </a:lnTo>
                <a:lnTo>
                  <a:pt x="18106" y="38064"/>
                </a:lnTo>
                <a:lnTo>
                  <a:pt x="17031" y="38005"/>
                </a:lnTo>
                <a:lnTo>
                  <a:pt x="15895" y="37945"/>
                </a:lnTo>
                <a:lnTo>
                  <a:pt x="14760" y="37766"/>
                </a:lnTo>
                <a:lnTo>
                  <a:pt x="13684" y="37586"/>
                </a:lnTo>
                <a:lnTo>
                  <a:pt x="12668" y="37347"/>
                </a:lnTo>
                <a:lnTo>
                  <a:pt x="11712" y="37108"/>
                </a:lnTo>
                <a:lnTo>
                  <a:pt x="9740" y="36511"/>
                </a:lnTo>
                <a:lnTo>
                  <a:pt x="7828" y="35794"/>
                </a:lnTo>
                <a:lnTo>
                  <a:pt x="5976" y="34957"/>
                </a:lnTo>
                <a:lnTo>
                  <a:pt x="4542" y="34240"/>
                </a:lnTo>
                <a:lnTo>
                  <a:pt x="3884" y="33822"/>
                </a:lnTo>
                <a:lnTo>
                  <a:pt x="3167" y="33344"/>
                </a:lnTo>
                <a:lnTo>
                  <a:pt x="2570" y="32866"/>
                </a:lnTo>
                <a:lnTo>
                  <a:pt x="2032" y="32268"/>
                </a:lnTo>
                <a:lnTo>
                  <a:pt x="1793" y="31969"/>
                </a:lnTo>
                <a:lnTo>
                  <a:pt x="1614" y="31611"/>
                </a:lnTo>
                <a:lnTo>
                  <a:pt x="1434" y="31252"/>
                </a:lnTo>
                <a:lnTo>
                  <a:pt x="1315" y="30894"/>
                </a:lnTo>
                <a:lnTo>
                  <a:pt x="1554" y="31013"/>
                </a:lnTo>
                <a:lnTo>
                  <a:pt x="1733" y="31073"/>
                </a:lnTo>
                <a:lnTo>
                  <a:pt x="1913" y="31013"/>
                </a:lnTo>
                <a:lnTo>
                  <a:pt x="2032" y="30894"/>
                </a:lnTo>
                <a:lnTo>
                  <a:pt x="2271" y="30535"/>
                </a:lnTo>
                <a:lnTo>
                  <a:pt x="2450" y="30177"/>
                </a:lnTo>
                <a:lnTo>
                  <a:pt x="2869" y="30655"/>
                </a:lnTo>
                <a:lnTo>
                  <a:pt x="3406" y="31133"/>
                </a:lnTo>
                <a:lnTo>
                  <a:pt x="3944" y="31551"/>
                </a:lnTo>
                <a:lnTo>
                  <a:pt x="4542" y="31910"/>
                </a:lnTo>
                <a:lnTo>
                  <a:pt x="5199" y="32268"/>
                </a:lnTo>
                <a:lnTo>
                  <a:pt x="5856" y="32567"/>
                </a:lnTo>
                <a:lnTo>
                  <a:pt x="7231" y="33105"/>
                </a:lnTo>
                <a:lnTo>
                  <a:pt x="8665" y="33583"/>
                </a:lnTo>
                <a:lnTo>
                  <a:pt x="10099" y="33882"/>
                </a:lnTo>
                <a:lnTo>
                  <a:pt x="11533" y="34180"/>
                </a:lnTo>
                <a:lnTo>
                  <a:pt x="12788" y="34360"/>
                </a:lnTo>
                <a:lnTo>
                  <a:pt x="14342" y="34539"/>
                </a:lnTo>
                <a:lnTo>
                  <a:pt x="15836" y="34599"/>
                </a:lnTo>
                <a:lnTo>
                  <a:pt x="17389" y="34599"/>
                </a:lnTo>
                <a:lnTo>
                  <a:pt x="18943" y="34479"/>
                </a:lnTo>
                <a:lnTo>
                  <a:pt x="20437" y="34240"/>
                </a:lnTo>
                <a:lnTo>
                  <a:pt x="21931" y="33941"/>
                </a:lnTo>
                <a:lnTo>
                  <a:pt x="23424" y="33523"/>
                </a:lnTo>
                <a:lnTo>
                  <a:pt x="24859" y="33045"/>
                </a:lnTo>
                <a:lnTo>
                  <a:pt x="26054" y="32567"/>
                </a:lnTo>
                <a:lnTo>
                  <a:pt x="27249" y="32029"/>
                </a:lnTo>
                <a:lnTo>
                  <a:pt x="28324" y="31432"/>
                </a:lnTo>
                <a:lnTo>
                  <a:pt x="29400" y="30774"/>
                </a:lnTo>
                <a:lnTo>
                  <a:pt x="30476" y="30057"/>
                </a:lnTo>
                <a:lnTo>
                  <a:pt x="31491" y="29280"/>
                </a:lnTo>
                <a:lnTo>
                  <a:pt x="32447" y="28444"/>
                </a:lnTo>
                <a:lnTo>
                  <a:pt x="33344" y="27547"/>
                </a:lnTo>
                <a:lnTo>
                  <a:pt x="34240" y="26651"/>
                </a:lnTo>
                <a:lnTo>
                  <a:pt x="35077" y="25695"/>
                </a:lnTo>
                <a:lnTo>
                  <a:pt x="35854" y="24679"/>
                </a:lnTo>
                <a:lnTo>
                  <a:pt x="36571" y="23663"/>
                </a:lnTo>
                <a:lnTo>
                  <a:pt x="37288" y="22588"/>
                </a:lnTo>
                <a:lnTo>
                  <a:pt x="37885" y="21452"/>
                </a:lnTo>
                <a:lnTo>
                  <a:pt x="38483" y="20317"/>
                </a:lnTo>
                <a:lnTo>
                  <a:pt x="38961" y="19122"/>
                </a:lnTo>
                <a:lnTo>
                  <a:pt x="39558" y="17628"/>
                </a:lnTo>
                <a:lnTo>
                  <a:pt x="39977" y="16074"/>
                </a:lnTo>
                <a:lnTo>
                  <a:pt x="40275" y="14581"/>
                </a:lnTo>
                <a:lnTo>
                  <a:pt x="40514" y="13027"/>
                </a:lnTo>
                <a:lnTo>
                  <a:pt x="40634" y="11473"/>
                </a:lnTo>
                <a:lnTo>
                  <a:pt x="40753" y="9920"/>
                </a:lnTo>
                <a:lnTo>
                  <a:pt x="40933" y="6753"/>
                </a:lnTo>
                <a:lnTo>
                  <a:pt x="41172" y="5438"/>
                </a:lnTo>
                <a:lnTo>
                  <a:pt x="41232" y="5080"/>
                </a:lnTo>
                <a:lnTo>
                  <a:pt x="41232" y="4721"/>
                </a:lnTo>
                <a:lnTo>
                  <a:pt x="41172" y="4422"/>
                </a:lnTo>
                <a:lnTo>
                  <a:pt x="41052" y="4243"/>
                </a:lnTo>
                <a:lnTo>
                  <a:pt x="40933" y="4183"/>
                </a:lnTo>
                <a:lnTo>
                  <a:pt x="40753" y="4183"/>
                </a:lnTo>
                <a:lnTo>
                  <a:pt x="40694" y="4303"/>
                </a:lnTo>
                <a:lnTo>
                  <a:pt x="40574" y="4542"/>
                </a:lnTo>
                <a:lnTo>
                  <a:pt x="40455" y="4840"/>
                </a:lnTo>
                <a:lnTo>
                  <a:pt x="40335" y="5558"/>
                </a:lnTo>
                <a:lnTo>
                  <a:pt x="40335" y="5916"/>
                </a:lnTo>
                <a:lnTo>
                  <a:pt x="40275" y="6753"/>
                </a:lnTo>
                <a:lnTo>
                  <a:pt x="40216" y="7589"/>
                </a:lnTo>
                <a:lnTo>
                  <a:pt x="40216" y="9203"/>
                </a:lnTo>
                <a:lnTo>
                  <a:pt x="40216" y="10876"/>
                </a:lnTo>
                <a:lnTo>
                  <a:pt x="40156" y="11653"/>
                </a:lnTo>
                <a:lnTo>
                  <a:pt x="40096" y="12489"/>
                </a:lnTo>
                <a:lnTo>
                  <a:pt x="39857" y="13923"/>
                </a:lnTo>
                <a:lnTo>
                  <a:pt x="39558" y="15357"/>
                </a:lnTo>
                <a:lnTo>
                  <a:pt x="39200" y="16732"/>
                </a:lnTo>
                <a:lnTo>
                  <a:pt x="38722" y="18106"/>
                </a:lnTo>
                <a:lnTo>
                  <a:pt x="38124" y="19421"/>
                </a:lnTo>
                <a:lnTo>
                  <a:pt x="37467" y="20735"/>
                </a:lnTo>
                <a:lnTo>
                  <a:pt x="36750" y="21990"/>
                </a:lnTo>
                <a:lnTo>
                  <a:pt x="35973" y="23245"/>
                </a:lnTo>
                <a:lnTo>
                  <a:pt x="35077" y="24440"/>
                </a:lnTo>
                <a:lnTo>
                  <a:pt x="34180" y="25516"/>
                </a:lnTo>
                <a:lnTo>
                  <a:pt x="33165" y="26591"/>
                </a:lnTo>
                <a:lnTo>
                  <a:pt x="32149" y="27607"/>
                </a:lnTo>
                <a:lnTo>
                  <a:pt x="31013" y="28563"/>
                </a:lnTo>
                <a:lnTo>
                  <a:pt x="29878" y="29400"/>
                </a:lnTo>
                <a:lnTo>
                  <a:pt x="28623" y="30177"/>
                </a:lnTo>
                <a:lnTo>
                  <a:pt x="27368" y="30894"/>
                </a:lnTo>
                <a:lnTo>
                  <a:pt x="25874" y="31611"/>
                </a:lnTo>
                <a:lnTo>
                  <a:pt x="24321" y="32268"/>
                </a:lnTo>
                <a:lnTo>
                  <a:pt x="22707" y="32746"/>
                </a:lnTo>
                <a:lnTo>
                  <a:pt x="21094" y="33105"/>
                </a:lnTo>
                <a:lnTo>
                  <a:pt x="19421" y="33403"/>
                </a:lnTo>
                <a:lnTo>
                  <a:pt x="17748" y="33583"/>
                </a:lnTo>
                <a:lnTo>
                  <a:pt x="16075" y="33643"/>
                </a:lnTo>
                <a:lnTo>
                  <a:pt x="14401" y="33583"/>
                </a:lnTo>
                <a:lnTo>
                  <a:pt x="12668" y="33403"/>
                </a:lnTo>
                <a:lnTo>
                  <a:pt x="10995" y="33105"/>
                </a:lnTo>
                <a:lnTo>
                  <a:pt x="9382" y="32686"/>
                </a:lnTo>
                <a:lnTo>
                  <a:pt x="8545" y="32447"/>
                </a:lnTo>
                <a:lnTo>
                  <a:pt x="7769" y="32149"/>
                </a:lnTo>
                <a:lnTo>
                  <a:pt x="6992" y="31850"/>
                </a:lnTo>
                <a:lnTo>
                  <a:pt x="6215" y="31491"/>
                </a:lnTo>
                <a:lnTo>
                  <a:pt x="4721" y="30774"/>
                </a:lnTo>
                <a:lnTo>
                  <a:pt x="4362" y="30595"/>
                </a:lnTo>
                <a:lnTo>
                  <a:pt x="4004" y="30475"/>
                </a:lnTo>
                <a:lnTo>
                  <a:pt x="3287" y="30296"/>
                </a:lnTo>
                <a:lnTo>
                  <a:pt x="2988" y="30117"/>
                </a:lnTo>
                <a:lnTo>
                  <a:pt x="2809" y="29938"/>
                </a:lnTo>
                <a:lnTo>
                  <a:pt x="2749" y="29818"/>
                </a:lnTo>
                <a:lnTo>
                  <a:pt x="2689" y="29699"/>
                </a:lnTo>
                <a:lnTo>
                  <a:pt x="2689" y="29519"/>
                </a:lnTo>
                <a:lnTo>
                  <a:pt x="2749" y="29400"/>
                </a:lnTo>
                <a:lnTo>
                  <a:pt x="3347" y="29758"/>
                </a:lnTo>
                <a:lnTo>
                  <a:pt x="4004" y="29997"/>
                </a:lnTo>
                <a:lnTo>
                  <a:pt x="4721" y="30177"/>
                </a:lnTo>
                <a:lnTo>
                  <a:pt x="5498" y="30296"/>
                </a:lnTo>
                <a:lnTo>
                  <a:pt x="7051" y="30475"/>
                </a:lnTo>
                <a:lnTo>
                  <a:pt x="8426" y="30535"/>
                </a:lnTo>
                <a:lnTo>
                  <a:pt x="10219" y="30595"/>
                </a:lnTo>
                <a:lnTo>
                  <a:pt x="11951" y="30595"/>
                </a:lnTo>
                <a:lnTo>
                  <a:pt x="13684" y="30416"/>
                </a:lnTo>
                <a:lnTo>
                  <a:pt x="15417" y="30236"/>
                </a:lnTo>
                <a:lnTo>
                  <a:pt x="17090" y="29997"/>
                </a:lnTo>
                <a:lnTo>
                  <a:pt x="18704" y="29639"/>
                </a:lnTo>
                <a:lnTo>
                  <a:pt x="20317" y="29221"/>
                </a:lnTo>
                <a:lnTo>
                  <a:pt x="21931" y="28683"/>
                </a:lnTo>
                <a:lnTo>
                  <a:pt x="23484" y="28085"/>
                </a:lnTo>
                <a:lnTo>
                  <a:pt x="24978" y="27368"/>
                </a:lnTo>
                <a:lnTo>
                  <a:pt x="26472" y="26532"/>
                </a:lnTo>
                <a:lnTo>
                  <a:pt x="27846" y="25576"/>
                </a:lnTo>
                <a:lnTo>
                  <a:pt x="29041" y="24619"/>
                </a:lnTo>
                <a:lnTo>
                  <a:pt x="30177" y="23544"/>
                </a:lnTo>
                <a:lnTo>
                  <a:pt x="31193" y="22468"/>
                </a:lnTo>
                <a:lnTo>
                  <a:pt x="32089" y="21273"/>
                </a:lnTo>
                <a:lnTo>
                  <a:pt x="32985" y="20018"/>
                </a:lnTo>
                <a:lnTo>
                  <a:pt x="33762" y="18704"/>
                </a:lnTo>
                <a:lnTo>
                  <a:pt x="34539" y="17389"/>
                </a:lnTo>
                <a:lnTo>
                  <a:pt x="35256" y="16015"/>
                </a:lnTo>
                <a:lnTo>
                  <a:pt x="36810" y="12728"/>
                </a:lnTo>
                <a:lnTo>
                  <a:pt x="38304" y="9442"/>
                </a:lnTo>
                <a:lnTo>
                  <a:pt x="39797" y="5916"/>
                </a:lnTo>
                <a:lnTo>
                  <a:pt x="39977" y="5438"/>
                </a:lnTo>
                <a:lnTo>
                  <a:pt x="40275" y="4661"/>
                </a:lnTo>
                <a:lnTo>
                  <a:pt x="40335" y="4243"/>
                </a:lnTo>
                <a:lnTo>
                  <a:pt x="40335" y="4004"/>
                </a:lnTo>
                <a:lnTo>
                  <a:pt x="40275" y="3884"/>
                </a:lnTo>
                <a:lnTo>
                  <a:pt x="40156" y="3825"/>
                </a:lnTo>
                <a:lnTo>
                  <a:pt x="40036" y="3825"/>
                </a:lnTo>
                <a:lnTo>
                  <a:pt x="39797" y="3884"/>
                </a:lnTo>
                <a:lnTo>
                  <a:pt x="39917" y="2988"/>
                </a:lnTo>
                <a:lnTo>
                  <a:pt x="39917" y="2092"/>
                </a:lnTo>
                <a:close/>
                <a:moveTo>
                  <a:pt x="40753" y="0"/>
                </a:moveTo>
                <a:lnTo>
                  <a:pt x="40455" y="60"/>
                </a:lnTo>
                <a:lnTo>
                  <a:pt x="40156" y="120"/>
                </a:lnTo>
                <a:lnTo>
                  <a:pt x="39917" y="180"/>
                </a:lnTo>
                <a:lnTo>
                  <a:pt x="39618" y="299"/>
                </a:lnTo>
                <a:lnTo>
                  <a:pt x="39260" y="598"/>
                </a:lnTo>
                <a:lnTo>
                  <a:pt x="39200" y="658"/>
                </a:lnTo>
                <a:lnTo>
                  <a:pt x="39140" y="658"/>
                </a:lnTo>
                <a:lnTo>
                  <a:pt x="39200" y="777"/>
                </a:lnTo>
                <a:lnTo>
                  <a:pt x="39260" y="897"/>
                </a:lnTo>
                <a:lnTo>
                  <a:pt x="39200" y="1076"/>
                </a:lnTo>
                <a:lnTo>
                  <a:pt x="39021" y="2152"/>
                </a:lnTo>
                <a:lnTo>
                  <a:pt x="38841" y="3287"/>
                </a:lnTo>
                <a:lnTo>
                  <a:pt x="38722" y="4482"/>
                </a:lnTo>
                <a:lnTo>
                  <a:pt x="38602" y="5617"/>
                </a:lnTo>
                <a:lnTo>
                  <a:pt x="38423" y="6394"/>
                </a:lnTo>
                <a:lnTo>
                  <a:pt x="38244" y="7171"/>
                </a:lnTo>
                <a:lnTo>
                  <a:pt x="37766" y="8725"/>
                </a:lnTo>
                <a:lnTo>
                  <a:pt x="37168" y="10338"/>
                </a:lnTo>
                <a:lnTo>
                  <a:pt x="36511" y="11892"/>
                </a:lnTo>
                <a:lnTo>
                  <a:pt x="35734" y="13445"/>
                </a:lnTo>
                <a:lnTo>
                  <a:pt x="34957" y="14939"/>
                </a:lnTo>
                <a:lnTo>
                  <a:pt x="33344" y="17807"/>
                </a:lnTo>
                <a:lnTo>
                  <a:pt x="32866" y="18644"/>
                </a:lnTo>
                <a:lnTo>
                  <a:pt x="32328" y="19421"/>
                </a:lnTo>
                <a:lnTo>
                  <a:pt x="31730" y="20198"/>
                </a:lnTo>
                <a:lnTo>
                  <a:pt x="31193" y="20915"/>
                </a:lnTo>
                <a:lnTo>
                  <a:pt x="30595" y="21632"/>
                </a:lnTo>
                <a:lnTo>
                  <a:pt x="29938" y="22289"/>
                </a:lnTo>
                <a:lnTo>
                  <a:pt x="29280" y="22887"/>
                </a:lnTo>
                <a:lnTo>
                  <a:pt x="28623" y="23484"/>
                </a:lnTo>
                <a:lnTo>
                  <a:pt x="27966" y="24022"/>
                </a:lnTo>
                <a:lnTo>
                  <a:pt x="27249" y="24560"/>
                </a:lnTo>
                <a:lnTo>
                  <a:pt x="25815" y="25516"/>
                </a:lnTo>
                <a:lnTo>
                  <a:pt x="24261" y="26352"/>
                </a:lnTo>
                <a:lnTo>
                  <a:pt x="22707" y="27129"/>
                </a:lnTo>
                <a:lnTo>
                  <a:pt x="21094" y="27727"/>
                </a:lnTo>
                <a:lnTo>
                  <a:pt x="19421" y="28265"/>
                </a:lnTo>
                <a:lnTo>
                  <a:pt x="17688" y="28683"/>
                </a:lnTo>
                <a:lnTo>
                  <a:pt x="15895" y="28982"/>
                </a:lnTo>
                <a:lnTo>
                  <a:pt x="14103" y="29221"/>
                </a:lnTo>
                <a:lnTo>
                  <a:pt x="12250" y="29340"/>
                </a:lnTo>
                <a:lnTo>
                  <a:pt x="10398" y="29400"/>
                </a:lnTo>
                <a:lnTo>
                  <a:pt x="5617" y="29400"/>
                </a:lnTo>
                <a:lnTo>
                  <a:pt x="5199" y="29340"/>
                </a:lnTo>
                <a:lnTo>
                  <a:pt x="4721" y="29280"/>
                </a:lnTo>
                <a:lnTo>
                  <a:pt x="4243" y="29161"/>
                </a:lnTo>
                <a:lnTo>
                  <a:pt x="4004" y="29161"/>
                </a:lnTo>
                <a:lnTo>
                  <a:pt x="3884" y="29041"/>
                </a:lnTo>
                <a:lnTo>
                  <a:pt x="3586" y="28802"/>
                </a:lnTo>
                <a:lnTo>
                  <a:pt x="3347" y="28504"/>
                </a:lnTo>
                <a:lnTo>
                  <a:pt x="3167" y="28265"/>
                </a:lnTo>
                <a:lnTo>
                  <a:pt x="2928" y="28026"/>
                </a:lnTo>
                <a:lnTo>
                  <a:pt x="2630" y="27846"/>
                </a:lnTo>
                <a:lnTo>
                  <a:pt x="2211" y="27727"/>
                </a:lnTo>
                <a:lnTo>
                  <a:pt x="1494" y="27607"/>
                </a:lnTo>
                <a:lnTo>
                  <a:pt x="777" y="27547"/>
                </a:lnTo>
                <a:lnTo>
                  <a:pt x="478" y="27547"/>
                </a:lnTo>
                <a:lnTo>
                  <a:pt x="359" y="27607"/>
                </a:lnTo>
                <a:lnTo>
                  <a:pt x="120" y="27846"/>
                </a:lnTo>
                <a:lnTo>
                  <a:pt x="0" y="28145"/>
                </a:lnTo>
                <a:lnTo>
                  <a:pt x="0" y="28504"/>
                </a:lnTo>
                <a:lnTo>
                  <a:pt x="60" y="28862"/>
                </a:lnTo>
                <a:lnTo>
                  <a:pt x="239" y="29639"/>
                </a:lnTo>
                <a:lnTo>
                  <a:pt x="419" y="30236"/>
                </a:lnTo>
                <a:lnTo>
                  <a:pt x="1016" y="31671"/>
                </a:lnTo>
                <a:lnTo>
                  <a:pt x="1315" y="32328"/>
                </a:lnTo>
                <a:lnTo>
                  <a:pt x="1614" y="32866"/>
                </a:lnTo>
                <a:lnTo>
                  <a:pt x="2032" y="33403"/>
                </a:lnTo>
                <a:lnTo>
                  <a:pt x="2510" y="33941"/>
                </a:lnTo>
                <a:lnTo>
                  <a:pt x="3108" y="34479"/>
                </a:lnTo>
                <a:lnTo>
                  <a:pt x="3765" y="34957"/>
                </a:lnTo>
                <a:lnTo>
                  <a:pt x="4602" y="35495"/>
                </a:lnTo>
                <a:lnTo>
                  <a:pt x="5498" y="36033"/>
                </a:lnTo>
                <a:lnTo>
                  <a:pt x="6334" y="36511"/>
                </a:lnTo>
                <a:lnTo>
                  <a:pt x="7231" y="36929"/>
                </a:lnTo>
                <a:lnTo>
                  <a:pt x="8187" y="37347"/>
                </a:lnTo>
                <a:lnTo>
                  <a:pt x="9083" y="37706"/>
                </a:lnTo>
                <a:lnTo>
                  <a:pt x="10039" y="38064"/>
                </a:lnTo>
                <a:lnTo>
                  <a:pt x="10995" y="38363"/>
                </a:lnTo>
                <a:lnTo>
                  <a:pt x="12728" y="38781"/>
                </a:lnTo>
                <a:lnTo>
                  <a:pt x="14401" y="39080"/>
                </a:lnTo>
                <a:lnTo>
                  <a:pt x="16134" y="39319"/>
                </a:lnTo>
                <a:lnTo>
                  <a:pt x="17867" y="39379"/>
                </a:lnTo>
                <a:lnTo>
                  <a:pt x="19600" y="39379"/>
                </a:lnTo>
                <a:lnTo>
                  <a:pt x="21273" y="39200"/>
                </a:lnTo>
                <a:lnTo>
                  <a:pt x="23006" y="38961"/>
                </a:lnTo>
                <a:lnTo>
                  <a:pt x="24620" y="38542"/>
                </a:lnTo>
                <a:lnTo>
                  <a:pt x="26293" y="38064"/>
                </a:lnTo>
                <a:lnTo>
                  <a:pt x="27846" y="37467"/>
                </a:lnTo>
                <a:lnTo>
                  <a:pt x="29400" y="36750"/>
                </a:lnTo>
                <a:lnTo>
                  <a:pt x="30894" y="35913"/>
                </a:lnTo>
                <a:lnTo>
                  <a:pt x="32388" y="35017"/>
                </a:lnTo>
                <a:lnTo>
                  <a:pt x="33762" y="33941"/>
                </a:lnTo>
                <a:lnTo>
                  <a:pt x="35077" y="32806"/>
                </a:lnTo>
                <a:lnTo>
                  <a:pt x="36272" y="31551"/>
                </a:lnTo>
                <a:lnTo>
                  <a:pt x="36929" y="30774"/>
                </a:lnTo>
                <a:lnTo>
                  <a:pt x="37527" y="30057"/>
                </a:lnTo>
                <a:lnTo>
                  <a:pt x="38064" y="29280"/>
                </a:lnTo>
                <a:lnTo>
                  <a:pt x="38602" y="28444"/>
                </a:lnTo>
                <a:lnTo>
                  <a:pt x="39080" y="27667"/>
                </a:lnTo>
                <a:lnTo>
                  <a:pt x="39558" y="26830"/>
                </a:lnTo>
                <a:lnTo>
                  <a:pt x="39977" y="25934"/>
                </a:lnTo>
                <a:lnTo>
                  <a:pt x="40335" y="25098"/>
                </a:lnTo>
                <a:lnTo>
                  <a:pt x="41052" y="23305"/>
                </a:lnTo>
                <a:lnTo>
                  <a:pt x="41590" y="21512"/>
                </a:lnTo>
                <a:lnTo>
                  <a:pt x="42008" y="19600"/>
                </a:lnTo>
                <a:lnTo>
                  <a:pt x="42307" y="17688"/>
                </a:lnTo>
                <a:lnTo>
                  <a:pt x="42546" y="15477"/>
                </a:lnTo>
                <a:lnTo>
                  <a:pt x="42606" y="13266"/>
                </a:lnTo>
                <a:lnTo>
                  <a:pt x="42666" y="11055"/>
                </a:lnTo>
                <a:lnTo>
                  <a:pt x="42606" y="8784"/>
                </a:lnTo>
                <a:lnTo>
                  <a:pt x="42486" y="7709"/>
                </a:lnTo>
                <a:lnTo>
                  <a:pt x="42427" y="7111"/>
                </a:lnTo>
                <a:lnTo>
                  <a:pt x="42486" y="6573"/>
                </a:lnTo>
                <a:lnTo>
                  <a:pt x="43024" y="5558"/>
                </a:lnTo>
                <a:lnTo>
                  <a:pt x="43323" y="4781"/>
                </a:lnTo>
                <a:lnTo>
                  <a:pt x="43681" y="3645"/>
                </a:lnTo>
                <a:lnTo>
                  <a:pt x="43801" y="3108"/>
                </a:lnTo>
                <a:lnTo>
                  <a:pt x="43861" y="2570"/>
                </a:lnTo>
                <a:lnTo>
                  <a:pt x="43801" y="2211"/>
                </a:lnTo>
                <a:lnTo>
                  <a:pt x="43741" y="2032"/>
                </a:lnTo>
                <a:lnTo>
                  <a:pt x="43622" y="1912"/>
                </a:lnTo>
                <a:lnTo>
                  <a:pt x="43502" y="1673"/>
                </a:lnTo>
                <a:lnTo>
                  <a:pt x="43383" y="1434"/>
                </a:lnTo>
                <a:lnTo>
                  <a:pt x="43024" y="956"/>
                </a:lnTo>
                <a:lnTo>
                  <a:pt x="42546" y="598"/>
                </a:lnTo>
                <a:lnTo>
                  <a:pt x="41949" y="299"/>
                </a:lnTo>
                <a:lnTo>
                  <a:pt x="41351" y="120"/>
                </a:lnTo>
                <a:lnTo>
                  <a:pt x="40753"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2"/>
          <p:cNvSpPr/>
          <p:nvPr/>
        </p:nvSpPr>
        <p:spPr>
          <a:xfrm rot="-1232764">
            <a:off x="623232" y="2763432"/>
            <a:ext cx="215203" cy="232183"/>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12"/>
          <p:cNvSpPr/>
          <p:nvPr/>
        </p:nvSpPr>
        <p:spPr>
          <a:xfrm rot="-2062359">
            <a:off x="255900" y="2566548"/>
            <a:ext cx="280423" cy="718672"/>
          </a:xfrm>
          <a:custGeom>
            <a:avLst/>
            <a:gdLst/>
            <a:ahLst/>
            <a:cxnLst/>
            <a:rect l="l" t="t" r="r" b="b"/>
            <a:pathLst>
              <a:path w="12848" h="32927" extrusionOk="0">
                <a:moveTo>
                  <a:pt x="3825" y="1017"/>
                </a:moveTo>
                <a:lnTo>
                  <a:pt x="3944" y="1256"/>
                </a:lnTo>
                <a:lnTo>
                  <a:pt x="4004" y="1495"/>
                </a:lnTo>
                <a:lnTo>
                  <a:pt x="4004" y="2152"/>
                </a:lnTo>
                <a:lnTo>
                  <a:pt x="4004" y="2750"/>
                </a:lnTo>
                <a:lnTo>
                  <a:pt x="4004" y="3347"/>
                </a:lnTo>
                <a:lnTo>
                  <a:pt x="4183" y="4961"/>
                </a:lnTo>
                <a:lnTo>
                  <a:pt x="4362" y="6574"/>
                </a:lnTo>
                <a:lnTo>
                  <a:pt x="4840" y="9681"/>
                </a:lnTo>
                <a:lnTo>
                  <a:pt x="5319" y="12729"/>
                </a:lnTo>
                <a:lnTo>
                  <a:pt x="4123" y="11653"/>
                </a:lnTo>
                <a:lnTo>
                  <a:pt x="2869" y="10578"/>
                </a:lnTo>
                <a:lnTo>
                  <a:pt x="2151" y="10100"/>
                </a:lnTo>
                <a:lnTo>
                  <a:pt x="1733" y="9801"/>
                </a:lnTo>
                <a:lnTo>
                  <a:pt x="1554" y="9622"/>
                </a:lnTo>
                <a:lnTo>
                  <a:pt x="1494" y="9502"/>
                </a:lnTo>
                <a:lnTo>
                  <a:pt x="1434" y="9323"/>
                </a:lnTo>
                <a:lnTo>
                  <a:pt x="1494" y="9084"/>
                </a:lnTo>
                <a:lnTo>
                  <a:pt x="1614" y="8606"/>
                </a:lnTo>
                <a:lnTo>
                  <a:pt x="1853" y="7709"/>
                </a:lnTo>
                <a:lnTo>
                  <a:pt x="2271" y="5976"/>
                </a:lnTo>
                <a:lnTo>
                  <a:pt x="2749" y="4303"/>
                </a:lnTo>
                <a:lnTo>
                  <a:pt x="3825" y="1017"/>
                </a:lnTo>
                <a:close/>
                <a:moveTo>
                  <a:pt x="4542" y="1973"/>
                </a:moveTo>
                <a:lnTo>
                  <a:pt x="5079" y="2690"/>
                </a:lnTo>
                <a:lnTo>
                  <a:pt x="5617" y="3467"/>
                </a:lnTo>
                <a:lnTo>
                  <a:pt x="6693" y="5020"/>
                </a:lnTo>
                <a:lnTo>
                  <a:pt x="7589" y="6574"/>
                </a:lnTo>
                <a:lnTo>
                  <a:pt x="8486" y="8247"/>
                </a:lnTo>
                <a:lnTo>
                  <a:pt x="9203" y="9920"/>
                </a:lnTo>
                <a:lnTo>
                  <a:pt x="9621" y="10757"/>
                </a:lnTo>
                <a:lnTo>
                  <a:pt x="9800" y="11175"/>
                </a:lnTo>
                <a:lnTo>
                  <a:pt x="9860" y="11534"/>
                </a:lnTo>
                <a:lnTo>
                  <a:pt x="9800" y="11952"/>
                </a:lnTo>
                <a:lnTo>
                  <a:pt x="9621" y="12251"/>
                </a:lnTo>
                <a:lnTo>
                  <a:pt x="9083" y="12968"/>
                </a:lnTo>
                <a:lnTo>
                  <a:pt x="7888" y="14581"/>
                </a:lnTo>
                <a:lnTo>
                  <a:pt x="6633" y="16254"/>
                </a:lnTo>
                <a:lnTo>
                  <a:pt x="6334" y="14521"/>
                </a:lnTo>
                <a:lnTo>
                  <a:pt x="6095" y="12789"/>
                </a:lnTo>
                <a:lnTo>
                  <a:pt x="5617" y="9203"/>
                </a:lnTo>
                <a:lnTo>
                  <a:pt x="5139" y="5558"/>
                </a:lnTo>
                <a:lnTo>
                  <a:pt x="4840" y="3766"/>
                </a:lnTo>
                <a:lnTo>
                  <a:pt x="4542" y="1973"/>
                </a:lnTo>
                <a:close/>
                <a:moveTo>
                  <a:pt x="1375" y="9980"/>
                </a:moveTo>
                <a:lnTo>
                  <a:pt x="2630" y="11354"/>
                </a:lnTo>
                <a:lnTo>
                  <a:pt x="3944" y="12609"/>
                </a:lnTo>
                <a:lnTo>
                  <a:pt x="4601" y="13267"/>
                </a:lnTo>
                <a:lnTo>
                  <a:pt x="5139" y="13864"/>
                </a:lnTo>
                <a:lnTo>
                  <a:pt x="5319" y="14163"/>
                </a:lnTo>
                <a:lnTo>
                  <a:pt x="5498" y="14521"/>
                </a:lnTo>
                <a:lnTo>
                  <a:pt x="5677" y="14940"/>
                </a:lnTo>
                <a:lnTo>
                  <a:pt x="5737" y="15418"/>
                </a:lnTo>
                <a:lnTo>
                  <a:pt x="6394" y="18884"/>
                </a:lnTo>
                <a:lnTo>
                  <a:pt x="7111" y="22290"/>
                </a:lnTo>
                <a:lnTo>
                  <a:pt x="3406" y="20198"/>
                </a:lnTo>
                <a:lnTo>
                  <a:pt x="2570" y="19780"/>
                </a:lnTo>
                <a:lnTo>
                  <a:pt x="2151" y="19541"/>
                </a:lnTo>
                <a:lnTo>
                  <a:pt x="1793" y="19302"/>
                </a:lnTo>
                <a:lnTo>
                  <a:pt x="1375" y="19003"/>
                </a:lnTo>
                <a:lnTo>
                  <a:pt x="1195" y="18824"/>
                </a:lnTo>
                <a:lnTo>
                  <a:pt x="1136" y="18704"/>
                </a:lnTo>
                <a:lnTo>
                  <a:pt x="1016" y="18346"/>
                </a:lnTo>
                <a:lnTo>
                  <a:pt x="956" y="17689"/>
                </a:lnTo>
                <a:lnTo>
                  <a:pt x="897" y="16732"/>
                </a:lnTo>
                <a:lnTo>
                  <a:pt x="837" y="15776"/>
                </a:lnTo>
                <a:lnTo>
                  <a:pt x="897" y="13864"/>
                </a:lnTo>
                <a:lnTo>
                  <a:pt x="1076" y="11892"/>
                </a:lnTo>
                <a:lnTo>
                  <a:pt x="1375" y="9980"/>
                </a:lnTo>
                <a:close/>
                <a:moveTo>
                  <a:pt x="10218" y="12669"/>
                </a:moveTo>
                <a:lnTo>
                  <a:pt x="10577" y="13864"/>
                </a:lnTo>
                <a:lnTo>
                  <a:pt x="10936" y="15059"/>
                </a:lnTo>
                <a:lnTo>
                  <a:pt x="11294" y="16613"/>
                </a:lnTo>
                <a:lnTo>
                  <a:pt x="11593" y="18286"/>
                </a:lnTo>
                <a:lnTo>
                  <a:pt x="11712" y="19123"/>
                </a:lnTo>
                <a:lnTo>
                  <a:pt x="11832" y="19959"/>
                </a:lnTo>
                <a:lnTo>
                  <a:pt x="11832" y="20796"/>
                </a:lnTo>
                <a:lnTo>
                  <a:pt x="11772" y="21573"/>
                </a:lnTo>
                <a:lnTo>
                  <a:pt x="11712" y="22110"/>
                </a:lnTo>
                <a:lnTo>
                  <a:pt x="11593" y="22349"/>
                </a:lnTo>
                <a:lnTo>
                  <a:pt x="11473" y="22469"/>
                </a:lnTo>
                <a:lnTo>
                  <a:pt x="11175" y="22827"/>
                </a:lnTo>
                <a:lnTo>
                  <a:pt x="10696" y="23246"/>
                </a:lnTo>
                <a:lnTo>
                  <a:pt x="9621" y="24321"/>
                </a:lnTo>
                <a:lnTo>
                  <a:pt x="9143" y="24859"/>
                </a:lnTo>
                <a:lnTo>
                  <a:pt x="8665" y="25457"/>
                </a:lnTo>
                <a:lnTo>
                  <a:pt x="7828" y="21871"/>
                </a:lnTo>
                <a:lnTo>
                  <a:pt x="7051" y="18286"/>
                </a:lnTo>
                <a:lnTo>
                  <a:pt x="6872" y="17449"/>
                </a:lnTo>
                <a:lnTo>
                  <a:pt x="6812" y="17210"/>
                </a:lnTo>
                <a:lnTo>
                  <a:pt x="6812" y="16912"/>
                </a:lnTo>
                <a:lnTo>
                  <a:pt x="6872" y="16673"/>
                </a:lnTo>
                <a:lnTo>
                  <a:pt x="6992" y="16434"/>
                </a:lnTo>
                <a:lnTo>
                  <a:pt x="7231" y="16135"/>
                </a:lnTo>
                <a:lnTo>
                  <a:pt x="7470" y="15836"/>
                </a:lnTo>
                <a:lnTo>
                  <a:pt x="8904" y="14282"/>
                </a:lnTo>
                <a:lnTo>
                  <a:pt x="10218" y="12669"/>
                </a:lnTo>
                <a:close/>
                <a:moveTo>
                  <a:pt x="1375" y="19959"/>
                </a:moveTo>
                <a:lnTo>
                  <a:pt x="1972" y="20437"/>
                </a:lnTo>
                <a:lnTo>
                  <a:pt x="2689" y="20915"/>
                </a:lnTo>
                <a:lnTo>
                  <a:pt x="4064" y="21692"/>
                </a:lnTo>
                <a:lnTo>
                  <a:pt x="5498" y="22469"/>
                </a:lnTo>
                <a:lnTo>
                  <a:pt x="6215" y="22887"/>
                </a:lnTo>
                <a:lnTo>
                  <a:pt x="6812" y="23365"/>
                </a:lnTo>
                <a:lnTo>
                  <a:pt x="7111" y="23604"/>
                </a:lnTo>
                <a:lnTo>
                  <a:pt x="7290" y="23903"/>
                </a:lnTo>
                <a:lnTo>
                  <a:pt x="7529" y="24202"/>
                </a:lnTo>
                <a:lnTo>
                  <a:pt x="7709" y="24620"/>
                </a:lnTo>
                <a:lnTo>
                  <a:pt x="8007" y="25516"/>
                </a:lnTo>
                <a:lnTo>
                  <a:pt x="8247" y="26473"/>
                </a:lnTo>
                <a:lnTo>
                  <a:pt x="8665" y="28504"/>
                </a:lnTo>
                <a:lnTo>
                  <a:pt x="8844" y="29401"/>
                </a:lnTo>
                <a:lnTo>
                  <a:pt x="9023" y="30177"/>
                </a:lnTo>
                <a:lnTo>
                  <a:pt x="9023" y="30177"/>
                </a:lnTo>
                <a:lnTo>
                  <a:pt x="6633" y="27847"/>
                </a:lnTo>
                <a:lnTo>
                  <a:pt x="5498" y="26652"/>
                </a:lnTo>
                <a:lnTo>
                  <a:pt x="4362" y="25397"/>
                </a:lnTo>
                <a:lnTo>
                  <a:pt x="3466" y="24142"/>
                </a:lnTo>
                <a:lnTo>
                  <a:pt x="2988" y="23485"/>
                </a:lnTo>
                <a:lnTo>
                  <a:pt x="2570" y="22827"/>
                </a:lnTo>
                <a:lnTo>
                  <a:pt x="2211" y="22110"/>
                </a:lnTo>
                <a:lnTo>
                  <a:pt x="1912" y="21453"/>
                </a:lnTo>
                <a:lnTo>
                  <a:pt x="1614" y="20676"/>
                </a:lnTo>
                <a:lnTo>
                  <a:pt x="1375" y="19959"/>
                </a:lnTo>
                <a:close/>
                <a:moveTo>
                  <a:pt x="11832" y="23485"/>
                </a:moveTo>
                <a:lnTo>
                  <a:pt x="11712" y="25636"/>
                </a:lnTo>
                <a:lnTo>
                  <a:pt x="11473" y="27727"/>
                </a:lnTo>
                <a:lnTo>
                  <a:pt x="11055" y="29759"/>
                </a:lnTo>
                <a:lnTo>
                  <a:pt x="10577" y="31850"/>
                </a:lnTo>
                <a:lnTo>
                  <a:pt x="10278" y="31432"/>
                </a:lnTo>
                <a:lnTo>
                  <a:pt x="9979" y="30835"/>
                </a:lnTo>
                <a:lnTo>
                  <a:pt x="9740" y="30237"/>
                </a:lnTo>
                <a:lnTo>
                  <a:pt x="9501" y="29520"/>
                </a:lnTo>
                <a:lnTo>
                  <a:pt x="9203" y="28086"/>
                </a:lnTo>
                <a:lnTo>
                  <a:pt x="9083" y="27429"/>
                </a:lnTo>
                <a:lnTo>
                  <a:pt x="9023" y="26891"/>
                </a:lnTo>
                <a:lnTo>
                  <a:pt x="9023" y="26293"/>
                </a:lnTo>
                <a:lnTo>
                  <a:pt x="9023" y="26114"/>
                </a:lnTo>
                <a:lnTo>
                  <a:pt x="9083" y="25994"/>
                </a:lnTo>
                <a:lnTo>
                  <a:pt x="9382" y="25755"/>
                </a:lnTo>
                <a:lnTo>
                  <a:pt x="9920" y="25337"/>
                </a:lnTo>
                <a:lnTo>
                  <a:pt x="10876" y="24441"/>
                </a:lnTo>
                <a:lnTo>
                  <a:pt x="11832" y="23485"/>
                </a:lnTo>
                <a:close/>
                <a:moveTo>
                  <a:pt x="3526" y="1"/>
                </a:moveTo>
                <a:lnTo>
                  <a:pt x="3586" y="61"/>
                </a:lnTo>
                <a:lnTo>
                  <a:pt x="3586" y="120"/>
                </a:lnTo>
                <a:lnTo>
                  <a:pt x="3586" y="479"/>
                </a:lnTo>
                <a:lnTo>
                  <a:pt x="3466" y="897"/>
                </a:lnTo>
                <a:lnTo>
                  <a:pt x="3287" y="1375"/>
                </a:lnTo>
                <a:lnTo>
                  <a:pt x="2809" y="2391"/>
                </a:lnTo>
                <a:lnTo>
                  <a:pt x="2570" y="2989"/>
                </a:lnTo>
                <a:lnTo>
                  <a:pt x="1853" y="4841"/>
                </a:lnTo>
                <a:lnTo>
                  <a:pt x="1315" y="6813"/>
                </a:lnTo>
                <a:lnTo>
                  <a:pt x="956" y="8247"/>
                </a:lnTo>
                <a:lnTo>
                  <a:pt x="658" y="9681"/>
                </a:lnTo>
                <a:lnTo>
                  <a:pt x="419" y="11115"/>
                </a:lnTo>
                <a:lnTo>
                  <a:pt x="239" y="12609"/>
                </a:lnTo>
                <a:lnTo>
                  <a:pt x="60" y="14521"/>
                </a:lnTo>
                <a:lnTo>
                  <a:pt x="0" y="15478"/>
                </a:lnTo>
                <a:lnTo>
                  <a:pt x="60" y="16434"/>
                </a:lnTo>
                <a:lnTo>
                  <a:pt x="120" y="17330"/>
                </a:lnTo>
                <a:lnTo>
                  <a:pt x="180" y="18226"/>
                </a:lnTo>
                <a:lnTo>
                  <a:pt x="359" y="19063"/>
                </a:lnTo>
                <a:lnTo>
                  <a:pt x="538" y="19899"/>
                </a:lnTo>
                <a:lnTo>
                  <a:pt x="777" y="20736"/>
                </a:lnTo>
                <a:lnTo>
                  <a:pt x="1076" y="21573"/>
                </a:lnTo>
                <a:lnTo>
                  <a:pt x="1375" y="22409"/>
                </a:lnTo>
                <a:lnTo>
                  <a:pt x="1793" y="23246"/>
                </a:lnTo>
                <a:lnTo>
                  <a:pt x="2211" y="24023"/>
                </a:lnTo>
                <a:lnTo>
                  <a:pt x="2689" y="24799"/>
                </a:lnTo>
                <a:lnTo>
                  <a:pt x="3227" y="25636"/>
                </a:lnTo>
                <a:lnTo>
                  <a:pt x="3825" y="26413"/>
                </a:lnTo>
                <a:lnTo>
                  <a:pt x="5020" y="27847"/>
                </a:lnTo>
                <a:lnTo>
                  <a:pt x="6215" y="29221"/>
                </a:lnTo>
                <a:lnTo>
                  <a:pt x="7529" y="30596"/>
                </a:lnTo>
                <a:lnTo>
                  <a:pt x="8187" y="31193"/>
                </a:lnTo>
                <a:lnTo>
                  <a:pt x="8904" y="31850"/>
                </a:lnTo>
                <a:lnTo>
                  <a:pt x="9083" y="32030"/>
                </a:lnTo>
                <a:lnTo>
                  <a:pt x="9382" y="32329"/>
                </a:lnTo>
                <a:lnTo>
                  <a:pt x="9621" y="32627"/>
                </a:lnTo>
                <a:lnTo>
                  <a:pt x="9800" y="32807"/>
                </a:lnTo>
                <a:lnTo>
                  <a:pt x="10099" y="32926"/>
                </a:lnTo>
                <a:lnTo>
                  <a:pt x="10159" y="32926"/>
                </a:lnTo>
                <a:lnTo>
                  <a:pt x="10278" y="32807"/>
                </a:lnTo>
                <a:lnTo>
                  <a:pt x="10577" y="32687"/>
                </a:lnTo>
                <a:lnTo>
                  <a:pt x="10876" y="32627"/>
                </a:lnTo>
                <a:lnTo>
                  <a:pt x="11115" y="32508"/>
                </a:lnTo>
                <a:lnTo>
                  <a:pt x="11294" y="32329"/>
                </a:lnTo>
                <a:lnTo>
                  <a:pt x="11414" y="32149"/>
                </a:lnTo>
                <a:lnTo>
                  <a:pt x="11593" y="31671"/>
                </a:lnTo>
                <a:lnTo>
                  <a:pt x="11772" y="30954"/>
                </a:lnTo>
                <a:lnTo>
                  <a:pt x="12190" y="28982"/>
                </a:lnTo>
                <a:lnTo>
                  <a:pt x="12549" y="26951"/>
                </a:lnTo>
                <a:lnTo>
                  <a:pt x="12728" y="24919"/>
                </a:lnTo>
                <a:lnTo>
                  <a:pt x="12848" y="22887"/>
                </a:lnTo>
                <a:lnTo>
                  <a:pt x="12788" y="20856"/>
                </a:lnTo>
                <a:lnTo>
                  <a:pt x="12609" y="18824"/>
                </a:lnTo>
                <a:lnTo>
                  <a:pt x="12310" y="16792"/>
                </a:lnTo>
                <a:lnTo>
                  <a:pt x="11892" y="14820"/>
                </a:lnTo>
                <a:lnTo>
                  <a:pt x="11354" y="12669"/>
                </a:lnTo>
                <a:lnTo>
                  <a:pt x="10995" y="11593"/>
                </a:lnTo>
                <a:lnTo>
                  <a:pt x="10637" y="10578"/>
                </a:lnTo>
                <a:lnTo>
                  <a:pt x="10218" y="9562"/>
                </a:lnTo>
                <a:lnTo>
                  <a:pt x="9800" y="8546"/>
                </a:lnTo>
                <a:lnTo>
                  <a:pt x="9322" y="7530"/>
                </a:lnTo>
                <a:lnTo>
                  <a:pt x="8784" y="6514"/>
                </a:lnTo>
                <a:lnTo>
                  <a:pt x="7828" y="4781"/>
                </a:lnTo>
                <a:lnTo>
                  <a:pt x="7231" y="3766"/>
                </a:lnTo>
                <a:lnTo>
                  <a:pt x="6633" y="2809"/>
                </a:lnTo>
                <a:lnTo>
                  <a:pt x="5916" y="1853"/>
                </a:lnTo>
                <a:lnTo>
                  <a:pt x="5139" y="1077"/>
                </a:lnTo>
                <a:lnTo>
                  <a:pt x="4781" y="718"/>
                </a:lnTo>
                <a:lnTo>
                  <a:pt x="4362" y="419"/>
                </a:lnTo>
                <a:lnTo>
                  <a:pt x="3944" y="180"/>
                </a:lnTo>
                <a:lnTo>
                  <a:pt x="352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12"/>
          <p:cNvSpPr/>
          <p:nvPr/>
        </p:nvSpPr>
        <p:spPr>
          <a:xfrm>
            <a:off x="947845" y="293861"/>
            <a:ext cx="447347" cy="341714"/>
          </a:xfrm>
          <a:custGeom>
            <a:avLst/>
            <a:gdLst/>
            <a:ahLst/>
            <a:cxnLst/>
            <a:rect l="l" t="t" r="r" b="b"/>
            <a:pathLst>
              <a:path w="20497" h="15657" extrusionOk="0">
                <a:moveTo>
                  <a:pt x="5199" y="1793"/>
                </a:moveTo>
                <a:lnTo>
                  <a:pt x="3944" y="1853"/>
                </a:lnTo>
                <a:lnTo>
                  <a:pt x="3347" y="1912"/>
                </a:lnTo>
                <a:lnTo>
                  <a:pt x="2809" y="2032"/>
                </a:lnTo>
                <a:lnTo>
                  <a:pt x="2451" y="2152"/>
                </a:lnTo>
                <a:lnTo>
                  <a:pt x="2331" y="2271"/>
                </a:lnTo>
                <a:lnTo>
                  <a:pt x="2271" y="2391"/>
                </a:lnTo>
                <a:lnTo>
                  <a:pt x="2331" y="2510"/>
                </a:lnTo>
                <a:lnTo>
                  <a:pt x="2510" y="2630"/>
                </a:lnTo>
                <a:lnTo>
                  <a:pt x="2690" y="2689"/>
                </a:lnTo>
                <a:lnTo>
                  <a:pt x="2929" y="2749"/>
                </a:lnTo>
                <a:lnTo>
                  <a:pt x="3586" y="2689"/>
                </a:lnTo>
                <a:lnTo>
                  <a:pt x="4303" y="2570"/>
                </a:lnTo>
                <a:lnTo>
                  <a:pt x="5020" y="2391"/>
                </a:lnTo>
                <a:lnTo>
                  <a:pt x="5558" y="2152"/>
                </a:lnTo>
                <a:lnTo>
                  <a:pt x="5916" y="1972"/>
                </a:lnTo>
                <a:lnTo>
                  <a:pt x="5916" y="1912"/>
                </a:lnTo>
                <a:lnTo>
                  <a:pt x="5916" y="1853"/>
                </a:lnTo>
                <a:lnTo>
                  <a:pt x="5618" y="1793"/>
                </a:lnTo>
                <a:close/>
                <a:moveTo>
                  <a:pt x="5618" y="777"/>
                </a:moveTo>
                <a:lnTo>
                  <a:pt x="6275" y="837"/>
                </a:lnTo>
                <a:lnTo>
                  <a:pt x="6872" y="1076"/>
                </a:lnTo>
                <a:lnTo>
                  <a:pt x="7111" y="1195"/>
                </a:lnTo>
                <a:lnTo>
                  <a:pt x="7350" y="1375"/>
                </a:lnTo>
                <a:lnTo>
                  <a:pt x="7590" y="1554"/>
                </a:lnTo>
                <a:lnTo>
                  <a:pt x="7769" y="1793"/>
                </a:lnTo>
                <a:lnTo>
                  <a:pt x="7888" y="2032"/>
                </a:lnTo>
                <a:lnTo>
                  <a:pt x="8008" y="2331"/>
                </a:lnTo>
                <a:lnTo>
                  <a:pt x="8127" y="2630"/>
                </a:lnTo>
                <a:lnTo>
                  <a:pt x="8127" y="2988"/>
                </a:lnTo>
                <a:lnTo>
                  <a:pt x="8127" y="3347"/>
                </a:lnTo>
                <a:lnTo>
                  <a:pt x="8068" y="3705"/>
                </a:lnTo>
                <a:lnTo>
                  <a:pt x="8008" y="4004"/>
                </a:lnTo>
                <a:lnTo>
                  <a:pt x="7888" y="4303"/>
                </a:lnTo>
                <a:lnTo>
                  <a:pt x="7590" y="4900"/>
                </a:lnTo>
                <a:lnTo>
                  <a:pt x="7171" y="5378"/>
                </a:lnTo>
                <a:lnTo>
                  <a:pt x="6633" y="5737"/>
                </a:lnTo>
                <a:lnTo>
                  <a:pt x="6096" y="6095"/>
                </a:lnTo>
                <a:lnTo>
                  <a:pt x="5438" y="6334"/>
                </a:lnTo>
                <a:lnTo>
                  <a:pt x="4841" y="6514"/>
                </a:lnTo>
                <a:lnTo>
                  <a:pt x="4183" y="6573"/>
                </a:lnTo>
                <a:lnTo>
                  <a:pt x="3526" y="6514"/>
                </a:lnTo>
                <a:lnTo>
                  <a:pt x="2869" y="6394"/>
                </a:lnTo>
                <a:lnTo>
                  <a:pt x="2331" y="6215"/>
                </a:lnTo>
                <a:lnTo>
                  <a:pt x="1853" y="5856"/>
                </a:lnTo>
                <a:lnTo>
                  <a:pt x="1614" y="5677"/>
                </a:lnTo>
                <a:lnTo>
                  <a:pt x="1435" y="5438"/>
                </a:lnTo>
                <a:lnTo>
                  <a:pt x="1255" y="5199"/>
                </a:lnTo>
                <a:lnTo>
                  <a:pt x="1076" y="4900"/>
                </a:lnTo>
                <a:lnTo>
                  <a:pt x="1016" y="4601"/>
                </a:lnTo>
                <a:lnTo>
                  <a:pt x="897" y="4243"/>
                </a:lnTo>
                <a:lnTo>
                  <a:pt x="897" y="3944"/>
                </a:lnTo>
                <a:lnTo>
                  <a:pt x="897" y="3645"/>
                </a:lnTo>
                <a:lnTo>
                  <a:pt x="957" y="3347"/>
                </a:lnTo>
                <a:lnTo>
                  <a:pt x="1016" y="3048"/>
                </a:lnTo>
                <a:lnTo>
                  <a:pt x="1196" y="2749"/>
                </a:lnTo>
                <a:lnTo>
                  <a:pt x="1375" y="2510"/>
                </a:lnTo>
                <a:lnTo>
                  <a:pt x="1793" y="2032"/>
                </a:lnTo>
                <a:lnTo>
                  <a:pt x="2271" y="1614"/>
                </a:lnTo>
                <a:lnTo>
                  <a:pt x="2929" y="1315"/>
                </a:lnTo>
                <a:lnTo>
                  <a:pt x="3586" y="1016"/>
                </a:lnTo>
                <a:lnTo>
                  <a:pt x="4243" y="837"/>
                </a:lnTo>
                <a:lnTo>
                  <a:pt x="4960" y="777"/>
                </a:lnTo>
                <a:close/>
                <a:moveTo>
                  <a:pt x="4721" y="0"/>
                </a:moveTo>
                <a:lnTo>
                  <a:pt x="4243" y="60"/>
                </a:lnTo>
                <a:lnTo>
                  <a:pt x="3885" y="120"/>
                </a:lnTo>
                <a:lnTo>
                  <a:pt x="3765" y="180"/>
                </a:lnTo>
                <a:lnTo>
                  <a:pt x="3705" y="299"/>
                </a:lnTo>
                <a:lnTo>
                  <a:pt x="3765" y="359"/>
                </a:lnTo>
                <a:lnTo>
                  <a:pt x="3825" y="478"/>
                </a:lnTo>
                <a:lnTo>
                  <a:pt x="3227" y="598"/>
                </a:lnTo>
                <a:lnTo>
                  <a:pt x="2570" y="777"/>
                </a:lnTo>
                <a:lnTo>
                  <a:pt x="2032" y="1016"/>
                </a:lnTo>
                <a:lnTo>
                  <a:pt x="1554" y="1315"/>
                </a:lnTo>
                <a:lnTo>
                  <a:pt x="1076" y="1733"/>
                </a:lnTo>
                <a:lnTo>
                  <a:pt x="718" y="2152"/>
                </a:lnTo>
                <a:lnTo>
                  <a:pt x="419" y="2630"/>
                </a:lnTo>
                <a:lnTo>
                  <a:pt x="180" y="3108"/>
                </a:lnTo>
                <a:lnTo>
                  <a:pt x="60" y="3645"/>
                </a:lnTo>
                <a:lnTo>
                  <a:pt x="1" y="4123"/>
                </a:lnTo>
                <a:lnTo>
                  <a:pt x="60" y="4661"/>
                </a:lnTo>
                <a:lnTo>
                  <a:pt x="180" y="5139"/>
                </a:lnTo>
                <a:lnTo>
                  <a:pt x="479" y="5617"/>
                </a:lnTo>
                <a:lnTo>
                  <a:pt x="837" y="6095"/>
                </a:lnTo>
                <a:lnTo>
                  <a:pt x="1375" y="6454"/>
                </a:lnTo>
                <a:lnTo>
                  <a:pt x="1973" y="6812"/>
                </a:lnTo>
                <a:lnTo>
                  <a:pt x="2570" y="7051"/>
                </a:lnTo>
                <a:lnTo>
                  <a:pt x="3168" y="7171"/>
                </a:lnTo>
                <a:lnTo>
                  <a:pt x="3765" y="7290"/>
                </a:lnTo>
                <a:lnTo>
                  <a:pt x="4901" y="7290"/>
                </a:lnTo>
                <a:lnTo>
                  <a:pt x="5438" y="7171"/>
                </a:lnTo>
                <a:lnTo>
                  <a:pt x="5976" y="6992"/>
                </a:lnTo>
                <a:lnTo>
                  <a:pt x="6514" y="6753"/>
                </a:lnTo>
                <a:lnTo>
                  <a:pt x="6992" y="6514"/>
                </a:lnTo>
                <a:lnTo>
                  <a:pt x="7410" y="6155"/>
                </a:lnTo>
                <a:lnTo>
                  <a:pt x="7829" y="5797"/>
                </a:lnTo>
                <a:lnTo>
                  <a:pt x="8127" y="5319"/>
                </a:lnTo>
                <a:lnTo>
                  <a:pt x="8426" y="4840"/>
                </a:lnTo>
                <a:lnTo>
                  <a:pt x="8605" y="4303"/>
                </a:lnTo>
                <a:lnTo>
                  <a:pt x="8725" y="3645"/>
                </a:lnTo>
                <a:lnTo>
                  <a:pt x="8785" y="3048"/>
                </a:lnTo>
                <a:lnTo>
                  <a:pt x="8785" y="2450"/>
                </a:lnTo>
                <a:lnTo>
                  <a:pt x="8665" y="1912"/>
                </a:lnTo>
                <a:lnTo>
                  <a:pt x="8426" y="1434"/>
                </a:lnTo>
                <a:lnTo>
                  <a:pt x="8127" y="1016"/>
                </a:lnTo>
                <a:lnTo>
                  <a:pt x="7769" y="717"/>
                </a:lnTo>
                <a:lnTo>
                  <a:pt x="7350" y="419"/>
                </a:lnTo>
                <a:lnTo>
                  <a:pt x="6872" y="180"/>
                </a:lnTo>
                <a:lnTo>
                  <a:pt x="6335" y="60"/>
                </a:lnTo>
                <a:lnTo>
                  <a:pt x="5737" y="0"/>
                </a:lnTo>
                <a:close/>
                <a:moveTo>
                  <a:pt x="16553" y="7290"/>
                </a:moveTo>
                <a:lnTo>
                  <a:pt x="16254" y="7410"/>
                </a:lnTo>
                <a:lnTo>
                  <a:pt x="16075" y="7470"/>
                </a:lnTo>
                <a:lnTo>
                  <a:pt x="15895" y="7649"/>
                </a:lnTo>
                <a:lnTo>
                  <a:pt x="15776" y="7768"/>
                </a:lnTo>
                <a:lnTo>
                  <a:pt x="15716" y="7948"/>
                </a:lnTo>
                <a:lnTo>
                  <a:pt x="15716" y="8127"/>
                </a:lnTo>
                <a:lnTo>
                  <a:pt x="15776" y="8366"/>
                </a:lnTo>
                <a:lnTo>
                  <a:pt x="15836" y="8545"/>
                </a:lnTo>
                <a:lnTo>
                  <a:pt x="16015" y="8904"/>
                </a:lnTo>
                <a:lnTo>
                  <a:pt x="16374" y="9203"/>
                </a:lnTo>
                <a:lnTo>
                  <a:pt x="16613" y="9322"/>
                </a:lnTo>
                <a:lnTo>
                  <a:pt x="16792" y="9442"/>
                </a:lnTo>
                <a:lnTo>
                  <a:pt x="17031" y="9442"/>
                </a:lnTo>
                <a:lnTo>
                  <a:pt x="17270" y="9501"/>
                </a:lnTo>
                <a:lnTo>
                  <a:pt x="17628" y="9442"/>
                </a:lnTo>
                <a:lnTo>
                  <a:pt x="17867" y="9322"/>
                </a:lnTo>
                <a:lnTo>
                  <a:pt x="18047" y="9203"/>
                </a:lnTo>
                <a:lnTo>
                  <a:pt x="18166" y="9083"/>
                </a:lnTo>
                <a:lnTo>
                  <a:pt x="18226" y="8904"/>
                </a:lnTo>
                <a:lnTo>
                  <a:pt x="18226" y="8665"/>
                </a:lnTo>
                <a:lnTo>
                  <a:pt x="18166" y="8486"/>
                </a:lnTo>
                <a:lnTo>
                  <a:pt x="18106" y="8247"/>
                </a:lnTo>
                <a:lnTo>
                  <a:pt x="17808" y="7888"/>
                </a:lnTo>
                <a:lnTo>
                  <a:pt x="17449" y="7529"/>
                </a:lnTo>
                <a:lnTo>
                  <a:pt x="17210" y="7410"/>
                </a:lnTo>
                <a:lnTo>
                  <a:pt x="17031" y="7350"/>
                </a:lnTo>
                <a:lnTo>
                  <a:pt x="16792" y="7290"/>
                </a:lnTo>
                <a:close/>
                <a:moveTo>
                  <a:pt x="16374" y="6215"/>
                </a:moveTo>
                <a:lnTo>
                  <a:pt x="16732" y="6275"/>
                </a:lnTo>
                <a:lnTo>
                  <a:pt x="17031" y="6334"/>
                </a:lnTo>
                <a:lnTo>
                  <a:pt x="17748" y="6633"/>
                </a:lnTo>
                <a:lnTo>
                  <a:pt x="18345" y="6992"/>
                </a:lnTo>
                <a:lnTo>
                  <a:pt x="18943" y="7470"/>
                </a:lnTo>
                <a:lnTo>
                  <a:pt x="19421" y="8008"/>
                </a:lnTo>
                <a:lnTo>
                  <a:pt x="19600" y="8306"/>
                </a:lnTo>
                <a:lnTo>
                  <a:pt x="19720" y="8605"/>
                </a:lnTo>
                <a:lnTo>
                  <a:pt x="19839" y="8904"/>
                </a:lnTo>
                <a:lnTo>
                  <a:pt x="19899" y="9262"/>
                </a:lnTo>
                <a:lnTo>
                  <a:pt x="19959" y="9621"/>
                </a:lnTo>
                <a:lnTo>
                  <a:pt x="19899" y="9979"/>
                </a:lnTo>
                <a:lnTo>
                  <a:pt x="19839" y="10398"/>
                </a:lnTo>
                <a:lnTo>
                  <a:pt x="19720" y="10756"/>
                </a:lnTo>
                <a:lnTo>
                  <a:pt x="19541" y="11115"/>
                </a:lnTo>
                <a:lnTo>
                  <a:pt x="19361" y="11473"/>
                </a:lnTo>
                <a:lnTo>
                  <a:pt x="19122" y="11772"/>
                </a:lnTo>
                <a:lnTo>
                  <a:pt x="18883" y="12071"/>
                </a:lnTo>
                <a:lnTo>
                  <a:pt x="18584" y="12310"/>
                </a:lnTo>
                <a:lnTo>
                  <a:pt x="18286" y="12549"/>
                </a:lnTo>
                <a:lnTo>
                  <a:pt x="17628" y="12848"/>
                </a:lnTo>
                <a:lnTo>
                  <a:pt x="16911" y="13087"/>
                </a:lnTo>
                <a:lnTo>
                  <a:pt x="16194" y="13206"/>
                </a:lnTo>
                <a:lnTo>
                  <a:pt x="15417" y="13206"/>
                </a:lnTo>
                <a:lnTo>
                  <a:pt x="14700" y="13146"/>
                </a:lnTo>
                <a:lnTo>
                  <a:pt x="13983" y="12907"/>
                </a:lnTo>
                <a:lnTo>
                  <a:pt x="13386" y="12609"/>
                </a:lnTo>
                <a:lnTo>
                  <a:pt x="12848" y="12190"/>
                </a:lnTo>
                <a:lnTo>
                  <a:pt x="12609" y="11951"/>
                </a:lnTo>
                <a:lnTo>
                  <a:pt x="12430" y="11712"/>
                </a:lnTo>
                <a:lnTo>
                  <a:pt x="12250" y="11414"/>
                </a:lnTo>
                <a:lnTo>
                  <a:pt x="12131" y="11115"/>
                </a:lnTo>
                <a:lnTo>
                  <a:pt x="12011" y="10816"/>
                </a:lnTo>
                <a:lnTo>
                  <a:pt x="12011" y="10457"/>
                </a:lnTo>
                <a:lnTo>
                  <a:pt x="12011" y="10099"/>
                </a:lnTo>
                <a:lnTo>
                  <a:pt x="12011" y="9681"/>
                </a:lnTo>
                <a:lnTo>
                  <a:pt x="12131" y="9262"/>
                </a:lnTo>
                <a:lnTo>
                  <a:pt x="12250" y="8844"/>
                </a:lnTo>
                <a:lnTo>
                  <a:pt x="12430" y="8486"/>
                </a:lnTo>
                <a:lnTo>
                  <a:pt x="12609" y="8187"/>
                </a:lnTo>
                <a:lnTo>
                  <a:pt x="13087" y="7529"/>
                </a:lnTo>
                <a:lnTo>
                  <a:pt x="13625" y="7051"/>
                </a:lnTo>
                <a:lnTo>
                  <a:pt x="14282" y="6633"/>
                </a:lnTo>
                <a:lnTo>
                  <a:pt x="14939" y="6334"/>
                </a:lnTo>
                <a:lnTo>
                  <a:pt x="15656" y="6215"/>
                </a:lnTo>
                <a:close/>
                <a:moveTo>
                  <a:pt x="16433" y="5797"/>
                </a:moveTo>
                <a:lnTo>
                  <a:pt x="15477" y="5856"/>
                </a:lnTo>
                <a:lnTo>
                  <a:pt x="14641" y="6036"/>
                </a:lnTo>
                <a:lnTo>
                  <a:pt x="14222" y="6155"/>
                </a:lnTo>
                <a:lnTo>
                  <a:pt x="13804" y="6334"/>
                </a:lnTo>
                <a:lnTo>
                  <a:pt x="13446" y="6514"/>
                </a:lnTo>
                <a:lnTo>
                  <a:pt x="13087" y="6753"/>
                </a:lnTo>
                <a:lnTo>
                  <a:pt x="12728" y="7051"/>
                </a:lnTo>
                <a:lnTo>
                  <a:pt x="12430" y="7350"/>
                </a:lnTo>
                <a:lnTo>
                  <a:pt x="12131" y="7709"/>
                </a:lnTo>
                <a:lnTo>
                  <a:pt x="11892" y="8127"/>
                </a:lnTo>
                <a:lnTo>
                  <a:pt x="11713" y="8605"/>
                </a:lnTo>
                <a:lnTo>
                  <a:pt x="11533" y="9143"/>
                </a:lnTo>
                <a:lnTo>
                  <a:pt x="11414" y="9561"/>
                </a:lnTo>
                <a:lnTo>
                  <a:pt x="11354" y="9979"/>
                </a:lnTo>
                <a:lnTo>
                  <a:pt x="11354" y="10398"/>
                </a:lnTo>
                <a:lnTo>
                  <a:pt x="11414" y="10816"/>
                </a:lnTo>
                <a:lnTo>
                  <a:pt x="11533" y="11175"/>
                </a:lnTo>
                <a:lnTo>
                  <a:pt x="11653" y="11533"/>
                </a:lnTo>
                <a:lnTo>
                  <a:pt x="11832" y="11892"/>
                </a:lnTo>
                <a:lnTo>
                  <a:pt x="12011" y="12250"/>
                </a:lnTo>
                <a:lnTo>
                  <a:pt x="12250" y="12549"/>
                </a:lnTo>
                <a:lnTo>
                  <a:pt x="12549" y="12848"/>
                </a:lnTo>
                <a:lnTo>
                  <a:pt x="12848" y="13087"/>
                </a:lnTo>
                <a:lnTo>
                  <a:pt x="13147" y="13326"/>
                </a:lnTo>
                <a:lnTo>
                  <a:pt x="13505" y="13565"/>
                </a:lnTo>
                <a:lnTo>
                  <a:pt x="13924" y="13684"/>
                </a:lnTo>
                <a:lnTo>
                  <a:pt x="14282" y="13864"/>
                </a:lnTo>
                <a:lnTo>
                  <a:pt x="14700" y="13923"/>
                </a:lnTo>
                <a:lnTo>
                  <a:pt x="15537" y="13983"/>
                </a:lnTo>
                <a:lnTo>
                  <a:pt x="16374" y="13923"/>
                </a:lnTo>
                <a:lnTo>
                  <a:pt x="17210" y="13744"/>
                </a:lnTo>
                <a:lnTo>
                  <a:pt x="17987" y="13445"/>
                </a:lnTo>
                <a:lnTo>
                  <a:pt x="18704" y="13027"/>
                </a:lnTo>
                <a:lnTo>
                  <a:pt x="19302" y="12489"/>
                </a:lnTo>
                <a:lnTo>
                  <a:pt x="19600" y="12190"/>
                </a:lnTo>
                <a:lnTo>
                  <a:pt x="19839" y="11832"/>
                </a:lnTo>
                <a:lnTo>
                  <a:pt x="20078" y="11473"/>
                </a:lnTo>
                <a:lnTo>
                  <a:pt x="20258" y="11115"/>
                </a:lnTo>
                <a:lnTo>
                  <a:pt x="20377" y="10697"/>
                </a:lnTo>
                <a:lnTo>
                  <a:pt x="20497" y="10278"/>
                </a:lnTo>
                <a:lnTo>
                  <a:pt x="20497" y="9860"/>
                </a:lnTo>
                <a:lnTo>
                  <a:pt x="20497" y="9442"/>
                </a:lnTo>
                <a:lnTo>
                  <a:pt x="20497" y="8964"/>
                </a:lnTo>
                <a:lnTo>
                  <a:pt x="20377" y="8545"/>
                </a:lnTo>
                <a:lnTo>
                  <a:pt x="20258" y="8127"/>
                </a:lnTo>
                <a:lnTo>
                  <a:pt x="20078" y="7709"/>
                </a:lnTo>
                <a:lnTo>
                  <a:pt x="19839" y="7350"/>
                </a:lnTo>
                <a:lnTo>
                  <a:pt x="19600" y="6992"/>
                </a:lnTo>
                <a:lnTo>
                  <a:pt x="19302" y="6693"/>
                </a:lnTo>
                <a:lnTo>
                  <a:pt x="19003" y="6394"/>
                </a:lnTo>
                <a:lnTo>
                  <a:pt x="18644" y="6155"/>
                </a:lnTo>
                <a:lnTo>
                  <a:pt x="18226" y="5976"/>
                </a:lnTo>
                <a:lnTo>
                  <a:pt x="17808" y="5856"/>
                </a:lnTo>
                <a:lnTo>
                  <a:pt x="17389" y="5797"/>
                </a:lnTo>
                <a:close/>
                <a:moveTo>
                  <a:pt x="6693" y="10697"/>
                </a:moveTo>
                <a:lnTo>
                  <a:pt x="7111" y="10816"/>
                </a:lnTo>
                <a:lnTo>
                  <a:pt x="7410" y="11055"/>
                </a:lnTo>
                <a:lnTo>
                  <a:pt x="7709" y="11294"/>
                </a:lnTo>
                <a:lnTo>
                  <a:pt x="7888" y="11593"/>
                </a:lnTo>
                <a:lnTo>
                  <a:pt x="8068" y="11951"/>
                </a:lnTo>
                <a:lnTo>
                  <a:pt x="8187" y="12370"/>
                </a:lnTo>
                <a:lnTo>
                  <a:pt x="8187" y="12788"/>
                </a:lnTo>
                <a:lnTo>
                  <a:pt x="8187" y="13146"/>
                </a:lnTo>
                <a:lnTo>
                  <a:pt x="8127" y="13565"/>
                </a:lnTo>
                <a:lnTo>
                  <a:pt x="7948" y="13923"/>
                </a:lnTo>
                <a:lnTo>
                  <a:pt x="7769" y="14222"/>
                </a:lnTo>
                <a:lnTo>
                  <a:pt x="7470" y="14521"/>
                </a:lnTo>
                <a:lnTo>
                  <a:pt x="7111" y="14700"/>
                </a:lnTo>
                <a:lnTo>
                  <a:pt x="6633" y="14820"/>
                </a:lnTo>
                <a:lnTo>
                  <a:pt x="6155" y="14820"/>
                </a:lnTo>
                <a:lnTo>
                  <a:pt x="5677" y="14760"/>
                </a:lnTo>
                <a:lnTo>
                  <a:pt x="5259" y="14581"/>
                </a:lnTo>
                <a:lnTo>
                  <a:pt x="4901" y="14401"/>
                </a:lnTo>
                <a:lnTo>
                  <a:pt x="4602" y="14162"/>
                </a:lnTo>
                <a:lnTo>
                  <a:pt x="4422" y="13804"/>
                </a:lnTo>
                <a:lnTo>
                  <a:pt x="4243" y="13505"/>
                </a:lnTo>
                <a:lnTo>
                  <a:pt x="4183" y="13146"/>
                </a:lnTo>
                <a:lnTo>
                  <a:pt x="4183" y="12728"/>
                </a:lnTo>
                <a:lnTo>
                  <a:pt x="4243" y="12370"/>
                </a:lnTo>
                <a:lnTo>
                  <a:pt x="4363" y="12011"/>
                </a:lnTo>
                <a:lnTo>
                  <a:pt x="4542" y="11653"/>
                </a:lnTo>
                <a:lnTo>
                  <a:pt x="4781" y="11354"/>
                </a:lnTo>
                <a:lnTo>
                  <a:pt x="5080" y="11115"/>
                </a:lnTo>
                <a:lnTo>
                  <a:pt x="5438" y="10876"/>
                </a:lnTo>
                <a:lnTo>
                  <a:pt x="5797" y="10756"/>
                </a:lnTo>
                <a:lnTo>
                  <a:pt x="6275" y="10697"/>
                </a:lnTo>
                <a:close/>
                <a:moveTo>
                  <a:pt x="5916" y="9979"/>
                </a:moveTo>
                <a:lnTo>
                  <a:pt x="5618" y="10099"/>
                </a:lnTo>
                <a:lnTo>
                  <a:pt x="5020" y="10398"/>
                </a:lnTo>
                <a:lnTo>
                  <a:pt x="4602" y="10637"/>
                </a:lnTo>
                <a:lnTo>
                  <a:pt x="4183" y="11115"/>
                </a:lnTo>
                <a:lnTo>
                  <a:pt x="3825" y="11593"/>
                </a:lnTo>
                <a:lnTo>
                  <a:pt x="3586" y="12190"/>
                </a:lnTo>
                <a:lnTo>
                  <a:pt x="3466" y="12788"/>
                </a:lnTo>
                <a:lnTo>
                  <a:pt x="3466" y="13326"/>
                </a:lnTo>
                <a:lnTo>
                  <a:pt x="3586" y="13864"/>
                </a:lnTo>
                <a:lnTo>
                  <a:pt x="3825" y="14342"/>
                </a:lnTo>
                <a:lnTo>
                  <a:pt x="4124" y="14760"/>
                </a:lnTo>
                <a:lnTo>
                  <a:pt x="4542" y="15118"/>
                </a:lnTo>
                <a:lnTo>
                  <a:pt x="5020" y="15417"/>
                </a:lnTo>
                <a:lnTo>
                  <a:pt x="5498" y="15596"/>
                </a:lnTo>
                <a:lnTo>
                  <a:pt x="6096" y="15656"/>
                </a:lnTo>
                <a:lnTo>
                  <a:pt x="6693" y="15656"/>
                </a:lnTo>
                <a:lnTo>
                  <a:pt x="7231" y="15477"/>
                </a:lnTo>
                <a:lnTo>
                  <a:pt x="7709" y="15238"/>
                </a:lnTo>
                <a:lnTo>
                  <a:pt x="8127" y="14939"/>
                </a:lnTo>
                <a:lnTo>
                  <a:pt x="8486" y="14521"/>
                </a:lnTo>
                <a:lnTo>
                  <a:pt x="8725" y="14103"/>
                </a:lnTo>
                <a:lnTo>
                  <a:pt x="8844" y="13625"/>
                </a:lnTo>
                <a:lnTo>
                  <a:pt x="8964" y="13146"/>
                </a:lnTo>
                <a:lnTo>
                  <a:pt x="8964" y="12609"/>
                </a:lnTo>
                <a:lnTo>
                  <a:pt x="8904" y="12131"/>
                </a:lnTo>
                <a:lnTo>
                  <a:pt x="8725" y="11653"/>
                </a:lnTo>
                <a:lnTo>
                  <a:pt x="8486" y="11234"/>
                </a:lnTo>
                <a:lnTo>
                  <a:pt x="8127" y="10816"/>
                </a:lnTo>
                <a:lnTo>
                  <a:pt x="7709" y="10517"/>
                </a:lnTo>
                <a:lnTo>
                  <a:pt x="7171" y="10278"/>
                </a:lnTo>
                <a:lnTo>
                  <a:pt x="6574" y="10159"/>
                </a:lnTo>
                <a:lnTo>
                  <a:pt x="6514" y="10099"/>
                </a:lnTo>
                <a:lnTo>
                  <a:pt x="6454" y="9979"/>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2"/>
          <p:cNvSpPr/>
          <p:nvPr/>
        </p:nvSpPr>
        <p:spPr>
          <a:xfrm rot="-7406442">
            <a:off x="403221" y="4030923"/>
            <a:ext cx="490399" cy="753856"/>
          </a:xfrm>
          <a:custGeom>
            <a:avLst/>
            <a:gdLst/>
            <a:ahLst/>
            <a:cxnLst/>
            <a:rect l="l" t="t" r="r" b="b"/>
            <a:pathLst>
              <a:path w="22469" h="34540" extrusionOk="0">
                <a:moveTo>
                  <a:pt x="8785" y="1435"/>
                </a:moveTo>
                <a:lnTo>
                  <a:pt x="9083" y="1733"/>
                </a:lnTo>
                <a:lnTo>
                  <a:pt x="9382" y="2032"/>
                </a:lnTo>
                <a:lnTo>
                  <a:pt x="9860" y="2749"/>
                </a:lnTo>
                <a:lnTo>
                  <a:pt x="10278" y="3407"/>
                </a:lnTo>
                <a:lnTo>
                  <a:pt x="10816" y="4064"/>
                </a:lnTo>
                <a:lnTo>
                  <a:pt x="11354" y="4661"/>
                </a:lnTo>
                <a:lnTo>
                  <a:pt x="12011" y="5199"/>
                </a:lnTo>
                <a:lnTo>
                  <a:pt x="12669" y="5618"/>
                </a:lnTo>
                <a:lnTo>
                  <a:pt x="13386" y="6036"/>
                </a:lnTo>
                <a:lnTo>
                  <a:pt x="12489" y="5857"/>
                </a:lnTo>
                <a:lnTo>
                  <a:pt x="11653" y="5677"/>
                </a:lnTo>
                <a:lnTo>
                  <a:pt x="11294" y="5558"/>
                </a:lnTo>
                <a:lnTo>
                  <a:pt x="10936" y="5379"/>
                </a:lnTo>
                <a:lnTo>
                  <a:pt x="10637" y="5080"/>
                </a:lnTo>
                <a:lnTo>
                  <a:pt x="10278" y="4721"/>
                </a:lnTo>
                <a:lnTo>
                  <a:pt x="9800" y="3944"/>
                </a:lnTo>
                <a:lnTo>
                  <a:pt x="9322" y="3168"/>
                </a:lnTo>
                <a:lnTo>
                  <a:pt x="9024" y="2331"/>
                </a:lnTo>
                <a:lnTo>
                  <a:pt x="8785" y="1435"/>
                </a:lnTo>
                <a:close/>
                <a:moveTo>
                  <a:pt x="15656" y="1016"/>
                </a:moveTo>
                <a:lnTo>
                  <a:pt x="15597" y="2271"/>
                </a:lnTo>
                <a:lnTo>
                  <a:pt x="15477" y="3168"/>
                </a:lnTo>
                <a:lnTo>
                  <a:pt x="15358" y="4064"/>
                </a:lnTo>
                <a:lnTo>
                  <a:pt x="15119" y="4960"/>
                </a:lnTo>
                <a:lnTo>
                  <a:pt x="14999" y="5319"/>
                </a:lnTo>
                <a:lnTo>
                  <a:pt x="14820" y="5618"/>
                </a:lnTo>
                <a:lnTo>
                  <a:pt x="14641" y="5916"/>
                </a:lnTo>
                <a:lnTo>
                  <a:pt x="14402" y="6096"/>
                </a:lnTo>
                <a:lnTo>
                  <a:pt x="14163" y="6155"/>
                </a:lnTo>
                <a:lnTo>
                  <a:pt x="13924" y="6155"/>
                </a:lnTo>
                <a:lnTo>
                  <a:pt x="14043" y="6036"/>
                </a:lnTo>
                <a:lnTo>
                  <a:pt x="14163" y="5916"/>
                </a:lnTo>
                <a:lnTo>
                  <a:pt x="14222" y="5797"/>
                </a:lnTo>
                <a:lnTo>
                  <a:pt x="14222" y="5618"/>
                </a:lnTo>
                <a:lnTo>
                  <a:pt x="14103" y="4960"/>
                </a:lnTo>
                <a:lnTo>
                  <a:pt x="14103" y="4363"/>
                </a:lnTo>
                <a:lnTo>
                  <a:pt x="14163" y="3705"/>
                </a:lnTo>
                <a:lnTo>
                  <a:pt x="14282" y="3108"/>
                </a:lnTo>
                <a:lnTo>
                  <a:pt x="14521" y="2510"/>
                </a:lnTo>
                <a:lnTo>
                  <a:pt x="14820" y="1972"/>
                </a:lnTo>
                <a:lnTo>
                  <a:pt x="15238" y="1494"/>
                </a:lnTo>
                <a:lnTo>
                  <a:pt x="15656" y="1016"/>
                </a:lnTo>
                <a:close/>
                <a:moveTo>
                  <a:pt x="19062" y="5199"/>
                </a:moveTo>
                <a:lnTo>
                  <a:pt x="19122" y="5259"/>
                </a:lnTo>
                <a:lnTo>
                  <a:pt x="19062" y="5379"/>
                </a:lnTo>
                <a:lnTo>
                  <a:pt x="18644" y="5618"/>
                </a:lnTo>
                <a:lnTo>
                  <a:pt x="17927" y="5976"/>
                </a:lnTo>
                <a:lnTo>
                  <a:pt x="17389" y="6096"/>
                </a:lnTo>
                <a:lnTo>
                  <a:pt x="16911" y="6215"/>
                </a:lnTo>
                <a:lnTo>
                  <a:pt x="15836" y="6335"/>
                </a:lnTo>
                <a:lnTo>
                  <a:pt x="15836" y="6335"/>
                </a:lnTo>
                <a:lnTo>
                  <a:pt x="17210" y="5797"/>
                </a:lnTo>
                <a:lnTo>
                  <a:pt x="18584" y="5319"/>
                </a:lnTo>
                <a:lnTo>
                  <a:pt x="19062" y="5199"/>
                </a:lnTo>
                <a:close/>
                <a:moveTo>
                  <a:pt x="5080" y="9083"/>
                </a:moveTo>
                <a:lnTo>
                  <a:pt x="4900" y="9143"/>
                </a:lnTo>
                <a:lnTo>
                  <a:pt x="4542" y="9322"/>
                </a:lnTo>
                <a:lnTo>
                  <a:pt x="4183" y="9621"/>
                </a:lnTo>
                <a:lnTo>
                  <a:pt x="3944" y="9980"/>
                </a:lnTo>
                <a:lnTo>
                  <a:pt x="3705" y="10517"/>
                </a:lnTo>
                <a:lnTo>
                  <a:pt x="3646" y="10816"/>
                </a:lnTo>
                <a:lnTo>
                  <a:pt x="3586" y="11055"/>
                </a:lnTo>
                <a:lnTo>
                  <a:pt x="3586" y="11294"/>
                </a:lnTo>
                <a:lnTo>
                  <a:pt x="3646" y="11533"/>
                </a:lnTo>
                <a:lnTo>
                  <a:pt x="3825" y="11653"/>
                </a:lnTo>
                <a:lnTo>
                  <a:pt x="3944" y="11772"/>
                </a:lnTo>
                <a:lnTo>
                  <a:pt x="4183" y="11832"/>
                </a:lnTo>
                <a:lnTo>
                  <a:pt x="4363" y="11832"/>
                </a:lnTo>
                <a:lnTo>
                  <a:pt x="4482" y="11772"/>
                </a:lnTo>
                <a:lnTo>
                  <a:pt x="4661" y="11593"/>
                </a:lnTo>
                <a:lnTo>
                  <a:pt x="4721" y="11474"/>
                </a:lnTo>
                <a:lnTo>
                  <a:pt x="4721" y="11235"/>
                </a:lnTo>
                <a:lnTo>
                  <a:pt x="4781" y="10936"/>
                </a:lnTo>
                <a:lnTo>
                  <a:pt x="4841" y="10697"/>
                </a:lnTo>
                <a:lnTo>
                  <a:pt x="5020" y="10278"/>
                </a:lnTo>
                <a:lnTo>
                  <a:pt x="5259" y="9860"/>
                </a:lnTo>
                <a:lnTo>
                  <a:pt x="5319" y="9681"/>
                </a:lnTo>
                <a:lnTo>
                  <a:pt x="5319" y="9502"/>
                </a:lnTo>
                <a:lnTo>
                  <a:pt x="5319" y="9263"/>
                </a:lnTo>
                <a:lnTo>
                  <a:pt x="5199" y="9143"/>
                </a:lnTo>
                <a:lnTo>
                  <a:pt x="5080" y="9083"/>
                </a:lnTo>
                <a:close/>
                <a:moveTo>
                  <a:pt x="7769" y="10458"/>
                </a:moveTo>
                <a:lnTo>
                  <a:pt x="7649" y="10517"/>
                </a:lnTo>
                <a:lnTo>
                  <a:pt x="7530" y="10757"/>
                </a:lnTo>
                <a:lnTo>
                  <a:pt x="7350" y="11474"/>
                </a:lnTo>
                <a:lnTo>
                  <a:pt x="7291" y="11892"/>
                </a:lnTo>
                <a:lnTo>
                  <a:pt x="7291" y="12191"/>
                </a:lnTo>
                <a:lnTo>
                  <a:pt x="7350" y="12489"/>
                </a:lnTo>
                <a:lnTo>
                  <a:pt x="7410" y="12669"/>
                </a:lnTo>
                <a:lnTo>
                  <a:pt x="7649" y="12788"/>
                </a:lnTo>
                <a:lnTo>
                  <a:pt x="7828" y="12788"/>
                </a:lnTo>
                <a:lnTo>
                  <a:pt x="8008" y="12728"/>
                </a:lnTo>
                <a:lnTo>
                  <a:pt x="8067" y="12609"/>
                </a:lnTo>
                <a:lnTo>
                  <a:pt x="8187" y="12430"/>
                </a:lnTo>
                <a:lnTo>
                  <a:pt x="8187" y="12191"/>
                </a:lnTo>
                <a:lnTo>
                  <a:pt x="8187" y="11713"/>
                </a:lnTo>
                <a:lnTo>
                  <a:pt x="8067" y="11055"/>
                </a:lnTo>
                <a:lnTo>
                  <a:pt x="7948" y="10577"/>
                </a:lnTo>
                <a:lnTo>
                  <a:pt x="7828" y="10458"/>
                </a:lnTo>
                <a:close/>
                <a:moveTo>
                  <a:pt x="11832" y="10816"/>
                </a:moveTo>
                <a:lnTo>
                  <a:pt x="11713" y="10876"/>
                </a:lnTo>
                <a:lnTo>
                  <a:pt x="11593" y="10936"/>
                </a:lnTo>
                <a:lnTo>
                  <a:pt x="11354" y="11294"/>
                </a:lnTo>
                <a:lnTo>
                  <a:pt x="11115" y="11713"/>
                </a:lnTo>
                <a:lnTo>
                  <a:pt x="10995" y="12250"/>
                </a:lnTo>
                <a:lnTo>
                  <a:pt x="10936" y="12489"/>
                </a:lnTo>
                <a:lnTo>
                  <a:pt x="10936" y="12728"/>
                </a:lnTo>
                <a:lnTo>
                  <a:pt x="10995" y="12908"/>
                </a:lnTo>
                <a:lnTo>
                  <a:pt x="11115" y="13087"/>
                </a:lnTo>
                <a:lnTo>
                  <a:pt x="11235" y="13266"/>
                </a:lnTo>
                <a:lnTo>
                  <a:pt x="11414" y="13386"/>
                </a:lnTo>
                <a:lnTo>
                  <a:pt x="11772" y="13386"/>
                </a:lnTo>
                <a:lnTo>
                  <a:pt x="11892" y="13326"/>
                </a:lnTo>
                <a:lnTo>
                  <a:pt x="12011" y="13206"/>
                </a:lnTo>
                <a:lnTo>
                  <a:pt x="12131" y="12848"/>
                </a:lnTo>
                <a:lnTo>
                  <a:pt x="12191" y="12430"/>
                </a:lnTo>
                <a:lnTo>
                  <a:pt x="12191" y="11952"/>
                </a:lnTo>
                <a:lnTo>
                  <a:pt x="12191" y="11533"/>
                </a:lnTo>
                <a:lnTo>
                  <a:pt x="12071" y="11115"/>
                </a:lnTo>
                <a:lnTo>
                  <a:pt x="12011" y="10876"/>
                </a:lnTo>
                <a:lnTo>
                  <a:pt x="11892" y="10816"/>
                </a:lnTo>
                <a:close/>
                <a:moveTo>
                  <a:pt x="15597" y="10757"/>
                </a:moveTo>
                <a:lnTo>
                  <a:pt x="15537" y="10816"/>
                </a:lnTo>
                <a:lnTo>
                  <a:pt x="15477" y="10936"/>
                </a:lnTo>
                <a:lnTo>
                  <a:pt x="15358" y="11235"/>
                </a:lnTo>
                <a:lnTo>
                  <a:pt x="15358" y="11653"/>
                </a:lnTo>
                <a:lnTo>
                  <a:pt x="15417" y="12071"/>
                </a:lnTo>
                <a:lnTo>
                  <a:pt x="15537" y="12549"/>
                </a:lnTo>
                <a:lnTo>
                  <a:pt x="15716" y="12908"/>
                </a:lnTo>
                <a:lnTo>
                  <a:pt x="15895" y="13206"/>
                </a:lnTo>
                <a:lnTo>
                  <a:pt x="16015" y="13326"/>
                </a:lnTo>
                <a:lnTo>
                  <a:pt x="16075" y="13386"/>
                </a:lnTo>
                <a:lnTo>
                  <a:pt x="16314" y="13445"/>
                </a:lnTo>
                <a:lnTo>
                  <a:pt x="16493" y="13386"/>
                </a:lnTo>
                <a:lnTo>
                  <a:pt x="16553" y="13326"/>
                </a:lnTo>
                <a:lnTo>
                  <a:pt x="16612" y="13147"/>
                </a:lnTo>
                <a:lnTo>
                  <a:pt x="16612" y="12967"/>
                </a:lnTo>
                <a:lnTo>
                  <a:pt x="16553" y="12728"/>
                </a:lnTo>
                <a:lnTo>
                  <a:pt x="16433" y="12191"/>
                </a:lnTo>
                <a:lnTo>
                  <a:pt x="16194" y="11653"/>
                </a:lnTo>
                <a:lnTo>
                  <a:pt x="15955" y="11175"/>
                </a:lnTo>
                <a:lnTo>
                  <a:pt x="15716" y="10876"/>
                </a:lnTo>
                <a:lnTo>
                  <a:pt x="15597" y="10757"/>
                </a:lnTo>
                <a:close/>
                <a:moveTo>
                  <a:pt x="19481" y="11354"/>
                </a:moveTo>
                <a:lnTo>
                  <a:pt x="19301" y="11414"/>
                </a:lnTo>
                <a:lnTo>
                  <a:pt x="19182" y="11533"/>
                </a:lnTo>
                <a:lnTo>
                  <a:pt x="19122" y="11713"/>
                </a:lnTo>
                <a:lnTo>
                  <a:pt x="19062" y="11952"/>
                </a:lnTo>
                <a:lnTo>
                  <a:pt x="19003" y="12489"/>
                </a:lnTo>
                <a:lnTo>
                  <a:pt x="19062" y="13087"/>
                </a:lnTo>
                <a:lnTo>
                  <a:pt x="19182" y="13625"/>
                </a:lnTo>
                <a:lnTo>
                  <a:pt x="19361" y="14043"/>
                </a:lnTo>
                <a:lnTo>
                  <a:pt x="19481" y="14103"/>
                </a:lnTo>
                <a:lnTo>
                  <a:pt x="19600" y="14103"/>
                </a:lnTo>
                <a:lnTo>
                  <a:pt x="19720" y="14043"/>
                </a:lnTo>
                <a:lnTo>
                  <a:pt x="19839" y="13864"/>
                </a:lnTo>
                <a:lnTo>
                  <a:pt x="19899" y="13326"/>
                </a:lnTo>
                <a:lnTo>
                  <a:pt x="19899" y="12489"/>
                </a:lnTo>
                <a:lnTo>
                  <a:pt x="19839" y="12071"/>
                </a:lnTo>
                <a:lnTo>
                  <a:pt x="19780" y="11713"/>
                </a:lnTo>
                <a:lnTo>
                  <a:pt x="19660" y="11474"/>
                </a:lnTo>
                <a:lnTo>
                  <a:pt x="19600" y="11414"/>
                </a:lnTo>
                <a:lnTo>
                  <a:pt x="19481" y="11354"/>
                </a:lnTo>
                <a:close/>
                <a:moveTo>
                  <a:pt x="5319" y="13565"/>
                </a:moveTo>
                <a:lnTo>
                  <a:pt x="5199" y="13685"/>
                </a:lnTo>
                <a:lnTo>
                  <a:pt x="5020" y="13864"/>
                </a:lnTo>
                <a:lnTo>
                  <a:pt x="4721" y="14222"/>
                </a:lnTo>
                <a:lnTo>
                  <a:pt x="4542" y="14461"/>
                </a:lnTo>
                <a:lnTo>
                  <a:pt x="4422" y="14820"/>
                </a:lnTo>
                <a:lnTo>
                  <a:pt x="4363" y="15298"/>
                </a:lnTo>
                <a:lnTo>
                  <a:pt x="4303" y="15776"/>
                </a:lnTo>
                <a:lnTo>
                  <a:pt x="4363" y="16015"/>
                </a:lnTo>
                <a:lnTo>
                  <a:pt x="4482" y="16134"/>
                </a:lnTo>
                <a:lnTo>
                  <a:pt x="4661" y="16314"/>
                </a:lnTo>
                <a:lnTo>
                  <a:pt x="4781" y="16433"/>
                </a:lnTo>
                <a:lnTo>
                  <a:pt x="4960" y="16433"/>
                </a:lnTo>
                <a:lnTo>
                  <a:pt x="5080" y="16374"/>
                </a:lnTo>
                <a:lnTo>
                  <a:pt x="5139" y="16194"/>
                </a:lnTo>
                <a:lnTo>
                  <a:pt x="5259" y="16015"/>
                </a:lnTo>
                <a:lnTo>
                  <a:pt x="5378" y="15537"/>
                </a:lnTo>
                <a:lnTo>
                  <a:pt x="5438" y="14999"/>
                </a:lnTo>
                <a:lnTo>
                  <a:pt x="5498" y="14402"/>
                </a:lnTo>
                <a:lnTo>
                  <a:pt x="5498" y="13685"/>
                </a:lnTo>
                <a:lnTo>
                  <a:pt x="5438" y="13565"/>
                </a:lnTo>
                <a:close/>
                <a:moveTo>
                  <a:pt x="9382" y="13983"/>
                </a:moveTo>
                <a:lnTo>
                  <a:pt x="9263" y="14043"/>
                </a:lnTo>
                <a:lnTo>
                  <a:pt x="9143" y="14282"/>
                </a:lnTo>
                <a:lnTo>
                  <a:pt x="9024" y="14641"/>
                </a:lnTo>
                <a:lnTo>
                  <a:pt x="8904" y="14999"/>
                </a:lnTo>
                <a:lnTo>
                  <a:pt x="8785" y="15836"/>
                </a:lnTo>
                <a:lnTo>
                  <a:pt x="8785" y="16314"/>
                </a:lnTo>
                <a:lnTo>
                  <a:pt x="8844" y="16433"/>
                </a:lnTo>
                <a:lnTo>
                  <a:pt x="8964" y="16613"/>
                </a:lnTo>
                <a:lnTo>
                  <a:pt x="9143" y="16792"/>
                </a:lnTo>
                <a:lnTo>
                  <a:pt x="9322" y="16911"/>
                </a:lnTo>
                <a:lnTo>
                  <a:pt x="9561" y="16911"/>
                </a:lnTo>
                <a:lnTo>
                  <a:pt x="9621" y="16732"/>
                </a:lnTo>
                <a:lnTo>
                  <a:pt x="9621" y="16493"/>
                </a:lnTo>
                <a:lnTo>
                  <a:pt x="9561" y="15178"/>
                </a:lnTo>
                <a:lnTo>
                  <a:pt x="9561" y="14342"/>
                </a:lnTo>
                <a:lnTo>
                  <a:pt x="9502" y="14103"/>
                </a:lnTo>
                <a:lnTo>
                  <a:pt x="9442" y="13983"/>
                </a:lnTo>
                <a:close/>
                <a:moveTo>
                  <a:pt x="14043" y="14700"/>
                </a:moveTo>
                <a:lnTo>
                  <a:pt x="13924" y="14820"/>
                </a:lnTo>
                <a:lnTo>
                  <a:pt x="13804" y="14999"/>
                </a:lnTo>
                <a:lnTo>
                  <a:pt x="13565" y="15656"/>
                </a:lnTo>
                <a:lnTo>
                  <a:pt x="13326" y="16314"/>
                </a:lnTo>
                <a:lnTo>
                  <a:pt x="13326" y="16553"/>
                </a:lnTo>
                <a:lnTo>
                  <a:pt x="13326" y="16732"/>
                </a:lnTo>
                <a:lnTo>
                  <a:pt x="13445" y="16971"/>
                </a:lnTo>
                <a:lnTo>
                  <a:pt x="13684" y="17210"/>
                </a:lnTo>
                <a:lnTo>
                  <a:pt x="13924" y="17210"/>
                </a:lnTo>
                <a:lnTo>
                  <a:pt x="14043" y="17091"/>
                </a:lnTo>
                <a:lnTo>
                  <a:pt x="14103" y="16852"/>
                </a:lnTo>
                <a:lnTo>
                  <a:pt x="14163" y="16433"/>
                </a:lnTo>
                <a:lnTo>
                  <a:pt x="14222" y="15716"/>
                </a:lnTo>
                <a:lnTo>
                  <a:pt x="14222" y="15059"/>
                </a:lnTo>
                <a:lnTo>
                  <a:pt x="14163" y="14820"/>
                </a:lnTo>
                <a:lnTo>
                  <a:pt x="14103" y="14760"/>
                </a:lnTo>
                <a:lnTo>
                  <a:pt x="14043" y="14700"/>
                </a:lnTo>
                <a:close/>
                <a:moveTo>
                  <a:pt x="17509" y="15119"/>
                </a:moveTo>
                <a:lnTo>
                  <a:pt x="17389" y="15716"/>
                </a:lnTo>
                <a:lnTo>
                  <a:pt x="17270" y="16254"/>
                </a:lnTo>
                <a:lnTo>
                  <a:pt x="17210" y="16852"/>
                </a:lnTo>
                <a:lnTo>
                  <a:pt x="17210" y="17330"/>
                </a:lnTo>
                <a:lnTo>
                  <a:pt x="17270" y="17748"/>
                </a:lnTo>
                <a:lnTo>
                  <a:pt x="17330" y="17867"/>
                </a:lnTo>
                <a:lnTo>
                  <a:pt x="17628" y="17867"/>
                </a:lnTo>
                <a:lnTo>
                  <a:pt x="17808" y="17748"/>
                </a:lnTo>
                <a:lnTo>
                  <a:pt x="17927" y="17628"/>
                </a:lnTo>
                <a:lnTo>
                  <a:pt x="18047" y="17449"/>
                </a:lnTo>
                <a:lnTo>
                  <a:pt x="18106" y="17330"/>
                </a:lnTo>
                <a:lnTo>
                  <a:pt x="18106" y="17150"/>
                </a:lnTo>
                <a:lnTo>
                  <a:pt x="18047" y="16732"/>
                </a:lnTo>
                <a:lnTo>
                  <a:pt x="17927" y="16374"/>
                </a:lnTo>
                <a:lnTo>
                  <a:pt x="17628" y="15656"/>
                </a:lnTo>
                <a:lnTo>
                  <a:pt x="17509" y="15358"/>
                </a:lnTo>
                <a:lnTo>
                  <a:pt x="17509" y="15119"/>
                </a:lnTo>
                <a:close/>
                <a:moveTo>
                  <a:pt x="21034" y="16194"/>
                </a:moveTo>
                <a:lnTo>
                  <a:pt x="20855" y="16254"/>
                </a:lnTo>
                <a:lnTo>
                  <a:pt x="20497" y="16433"/>
                </a:lnTo>
                <a:lnTo>
                  <a:pt x="20258" y="16732"/>
                </a:lnTo>
                <a:lnTo>
                  <a:pt x="20019" y="17210"/>
                </a:lnTo>
                <a:lnTo>
                  <a:pt x="19839" y="17688"/>
                </a:lnTo>
                <a:lnTo>
                  <a:pt x="19780" y="17867"/>
                </a:lnTo>
                <a:lnTo>
                  <a:pt x="19780" y="17987"/>
                </a:lnTo>
                <a:lnTo>
                  <a:pt x="19899" y="18226"/>
                </a:lnTo>
                <a:lnTo>
                  <a:pt x="20138" y="18405"/>
                </a:lnTo>
                <a:lnTo>
                  <a:pt x="20258" y="18465"/>
                </a:lnTo>
                <a:lnTo>
                  <a:pt x="20377" y="18465"/>
                </a:lnTo>
                <a:lnTo>
                  <a:pt x="20497" y="18345"/>
                </a:lnTo>
                <a:lnTo>
                  <a:pt x="20616" y="18166"/>
                </a:lnTo>
                <a:lnTo>
                  <a:pt x="20855" y="17449"/>
                </a:lnTo>
                <a:lnTo>
                  <a:pt x="21154" y="16672"/>
                </a:lnTo>
                <a:lnTo>
                  <a:pt x="21154" y="16374"/>
                </a:lnTo>
                <a:lnTo>
                  <a:pt x="21154" y="16314"/>
                </a:lnTo>
                <a:lnTo>
                  <a:pt x="21094" y="16254"/>
                </a:lnTo>
                <a:lnTo>
                  <a:pt x="21034" y="16194"/>
                </a:lnTo>
                <a:close/>
                <a:moveTo>
                  <a:pt x="2211" y="18644"/>
                </a:moveTo>
                <a:lnTo>
                  <a:pt x="2152" y="18704"/>
                </a:lnTo>
                <a:lnTo>
                  <a:pt x="2032" y="18764"/>
                </a:lnTo>
                <a:lnTo>
                  <a:pt x="1972" y="18943"/>
                </a:lnTo>
                <a:lnTo>
                  <a:pt x="1913" y="19122"/>
                </a:lnTo>
                <a:lnTo>
                  <a:pt x="1972" y="19361"/>
                </a:lnTo>
                <a:lnTo>
                  <a:pt x="2032" y="19600"/>
                </a:lnTo>
                <a:lnTo>
                  <a:pt x="2271" y="20078"/>
                </a:lnTo>
                <a:lnTo>
                  <a:pt x="2570" y="20377"/>
                </a:lnTo>
                <a:lnTo>
                  <a:pt x="2869" y="20556"/>
                </a:lnTo>
                <a:lnTo>
                  <a:pt x="3526" y="20556"/>
                </a:lnTo>
                <a:lnTo>
                  <a:pt x="3646" y="20497"/>
                </a:lnTo>
                <a:lnTo>
                  <a:pt x="3646" y="20317"/>
                </a:lnTo>
                <a:lnTo>
                  <a:pt x="3526" y="20138"/>
                </a:lnTo>
                <a:lnTo>
                  <a:pt x="3227" y="19720"/>
                </a:lnTo>
                <a:lnTo>
                  <a:pt x="2809" y="19122"/>
                </a:lnTo>
                <a:lnTo>
                  <a:pt x="2630" y="18883"/>
                </a:lnTo>
                <a:lnTo>
                  <a:pt x="2450" y="18704"/>
                </a:lnTo>
                <a:lnTo>
                  <a:pt x="2211" y="18644"/>
                </a:lnTo>
                <a:close/>
                <a:moveTo>
                  <a:pt x="11354" y="18525"/>
                </a:moveTo>
                <a:lnTo>
                  <a:pt x="11235" y="18644"/>
                </a:lnTo>
                <a:lnTo>
                  <a:pt x="11055" y="19182"/>
                </a:lnTo>
                <a:lnTo>
                  <a:pt x="10876" y="20138"/>
                </a:lnTo>
                <a:lnTo>
                  <a:pt x="10816" y="20616"/>
                </a:lnTo>
                <a:lnTo>
                  <a:pt x="10876" y="20915"/>
                </a:lnTo>
                <a:lnTo>
                  <a:pt x="10936" y="21034"/>
                </a:lnTo>
                <a:lnTo>
                  <a:pt x="11115" y="21034"/>
                </a:lnTo>
                <a:lnTo>
                  <a:pt x="11294" y="20915"/>
                </a:lnTo>
                <a:lnTo>
                  <a:pt x="11414" y="20795"/>
                </a:lnTo>
                <a:lnTo>
                  <a:pt x="11474" y="20616"/>
                </a:lnTo>
                <a:lnTo>
                  <a:pt x="11593" y="20138"/>
                </a:lnTo>
                <a:lnTo>
                  <a:pt x="11653" y="19660"/>
                </a:lnTo>
                <a:lnTo>
                  <a:pt x="11593" y="19302"/>
                </a:lnTo>
                <a:lnTo>
                  <a:pt x="11533" y="18764"/>
                </a:lnTo>
                <a:lnTo>
                  <a:pt x="11474" y="18644"/>
                </a:lnTo>
                <a:lnTo>
                  <a:pt x="11414" y="18525"/>
                </a:lnTo>
                <a:close/>
                <a:moveTo>
                  <a:pt x="6932" y="18166"/>
                </a:moveTo>
                <a:lnTo>
                  <a:pt x="6872" y="18226"/>
                </a:lnTo>
                <a:lnTo>
                  <a:pt x="6693" y="18345"/>
                </a:lnTo>
                <a:lnTo>
                  <a:pt x="6574" y="18584"/>
                </a:lnTo>
                <a:lnTo>
                  <a:pt x="6454" y="18883"/>
                </a:lnTo>
                <a:lnTo>
                  <a:pt x="6335" y="19541"/>
                </a:lnTo>
                <a:lnTo>
                  <a:pt x="6215" y="19959"/>
                </a:lnTo>
                <a:lnTo>
                  <a:pt x="6096" y="20616"/>
                </a:lnTo>
                <a:lnTo>
                  <a:pt x="6096" y="21034"/>
                </a:lnTo>
                <a:lnTo>
                  <a:pt x="6155" y="21333"/>
                </a:lnTo>
                <a:lnTo>
                  <a:pt x="6275" y="21393"/>
                </a:lnTo>
                <a:lnTo>
                  <a:pt x="6335" y="21453"/>
                </a:lnTo>
                <a:lnTo>
                  <a:pt x="6394" y="21453"/>
                </a:lnTo>
                <a:lnTo>
                  <a:pt x="6514" y="21393"/>
                </a:lnTo>
                <a:lnTo>
                  <a:pt x="6693" y="21094"/>
                </a:lnTo>
                <a:lnTo>
                  <a:pt x="6872" y="20676"/>
                </a:lnTo>
                <a:lnTo>
                  <a:pt x="7052" y="20078"/>
                </a:lnTo>
                <a:lnTo>
                  <a:pt x="7111" y="19660"/>
                </a:lnTo>
                <a:lnTo>
                  <a:pt x="7231" y="19062"/>
                </a:lnTo>
                <a:lnTo>
                  <a:pt x="7231" y="18704"/>
                </a:lnTo>
                <a:lnTo>
                  <a:pt x="7231" y="18465"/>
                </a:lnTo>
                <a:lnTo>
                  <a:pt x="7171" y="18286"/>
                </a:lnTo>
                <a:lnTo>
                  <a:pt x="7111" y="18226"/>
                </a:lnTo>
                <a:lnTo>
                  <a:pt x="6992" y="18166"/>
                </a:lnTo>
                <a:close/>
                <a:moveTo>
                  <a:pt x="16075" y="19062"/>
                </a:moveTo>
                <a:lnTo>
                  <a:pt x="15776" y="19421"/>
                </a:lnTo>
                <a:lnTo>
                  <a:pt x="15477" y="19780"/>
                </a:lnTo>
                <a:lnTo>
                  <a:pt x="15417" y="19839"/>
                </a:lnTo>
                <a:lnTo>
                  <a:pt x="15477" y="19720"/>
                </a:lnTo>
                <a:lnTo>
                  <a:pt x="15298" y="20019"/>
                </a:lnTo>
                <a:lnTo>
                  <a:pt x="15178" y="20497"/>
                </a:lnTo>
                <a:lnTo>
                  <a:pt x="15059" y="20975"/>
                </a:lnTo>
                <a:lnTo>
                  <a:pt x="15059" y="21214"/>
                </a:lnTo>
                <a:lnTo>
                  <a:pt x="15178" y="21333"/>
                </a:lnTo>
                <a:lnTo>
                  <a:pt x="15238" y="21453"/>
                </a:lnTo>
                <a:lnTo>
                  <a:pt x="15358" y="21453"/>
                </a:lnTo>
                <a:lnTo>
                  <a:pt x="15417" y="21393"/>
                </a:lnTo>
                <a:lnTo>
                  <a:pt x="15537" y="21333"/>
                </a:lnTo>
                <a:lnTo>
                  <a:pt x="15656" y="21034"/>
                </a:lnTo>
                <a:lnTo>
                  <a:pt x="15776" y="20616"/>
                </a:lnTo>
                <a:lnTo>
                  <a:pt x="15955" y="19720"/>
                </a:lnTo>
                <a:lnTo>
                  <a:pt x="16075" y="19242"/>
                </a:lnTo>
                <a:lnTo>
                  <a:pt x="16134" y="19062"/>
                </a:lnTo>
                <a:close/>
                <a:moveTo>
                  <a:pt x="19003" y="20258"/>
                </a:moveTo>
                <a:lnTo>
                  <a:pt x="19003" y="20377"/>
                </a:lnTo>
                <a:lnTo>
                  <a:pt x="18883" y="20616"/>
                </a:lnTo>
                <a:lnTo>
                  <a:pt x="18525" y="21393"/>
                </a:lnTo>
                <a:lnTo>
                  <a:pt x="18345" y="21811"/>
                </a:lnTo>
                <a:lnTo>
                  <a:pt x="18226" y="22170"/>
                </a:lnTo>
                <a:lnTo>
                  <a:pt x="18286" y="22469"/>
                </a:lnTo>
                <a:lnTo>
                  <a:pt x="18345" y="22588"/>
                </a:lnTo>
                <a:lnTo>
                  <a:pt x="18405" y="22648"/>
                </a:lnTo>
                <a:lnTo>
                  <a:pt x="18525" y="22708"/>
                </a:lnTo>
                <a:lnTo>
                  <a:pt x="18704" y="22648"/>
                </a:lnTo>
                <a:lnTo>
                  <a:pt x="18823" y="22588"/>
                </a:lnTo>
                <a:lnTo>
                  <a:pt x="18943" y="22469"/>
                </a:lnTo>
                <a:lnTo>
                  <a:pt x="19122" y="22110"/>
                </a:lnTo>
                <a:lnTo>
                  <a:pt x="19242" y="21751"/>
                </a:lnTo>
                <a:lnTo>
                  <a:pt x="19361" y="21273"/>
                </a:lnTo>
                <a:lnTo>
                  <a:pt x="19361" y="20855"/>
                </a:lnTo>
                <a:lnTo>
                  <a:pt x="19242" y="20497"/>
                </a:lnTo>
                <a:lnTo>
                  <a:pt x="19182" y="20377"/>
                </a:lnTo>
                <a:lnTo>
                  <a:pt x="19003" y="20258"/>
                </a:lnTo>
                <a:close/>
                <a:moveTo>
                  <a:pt x="8426" y="22827"/>
                </a:moveTo>
                <a:lnTo>
                  <a:pt x="8366" y="22887"/>
                </a:lnTo>
                <a:lnTo>
                  <a:pt x="8127" y="23006"/>
                </a:lnTo>
                <a:lnTo>
                  <a:pt x="7948" y="23305"/>
                </a:lnTo>
                <a:lnTo>
                  <a:pt x="7769" y="23664"/>
                </a:lnTo>
                <a:lnTo>
                  <a:pt x="7709" y="24082"/>
                </a:lnTo>
                <a:lnTo>
                  <a:pt x="7709" y="24261"/>
                </a:lnTo>
                <a:lnTo>
                  <a:pt x="7709" y="24440"/>
                </a:lnTo>
                <a:lnTo>
                  <a:pt x="7769" y="24620"/>
                </a:lnTo>
                <a:lnTo>
                  <a:pt x="7888" y="24799"/>
                </a:lnTo>
                <a:lnTo>
                  <a:pt x="8067" y="24918"/>
                </a:lnTo>
                <a:lnTo>
                  <a:pt x="8187" y="24978"/>
                </a:lnTo>
                <a:lnTo>
                  <a:pt x="8426" y="24978"/>
                </a:lnTo>
                <a:lnTo>
                  <a:pt x="8486" y="24918"/>
                </a:lnTo>
                <a:lnTo>
                  <a:pt x="8546" y="24799"/>
                </a:lnTo>
                <a:lnTo>
                  <a:pt x="8605" y="24440"/>
                </a:lnTo>
                <a:lnTo>
                  <a:pt x="8665" y="24082"/>
                </a:lnTo>
                <a:lnTo>
                  <a:pt x="8665" y="23664"/>
                </a:lnTo>
                <a:lnTo>
                  <a:pt x="8605" y="23066"/>
                </a:lnTo>
                <a:lnTo>
                  <a:pt x="8546" y="22947"/>
                </a:lnTo>
                <a:lnTo>
                  <a:pt x="8546" y="22887"/>
                </a:lnTo>
                <a:lnTo>
                  <a:pt x="8426" y="22827"/>
                </a:lnTo>
                <a:close/>
                <a:moveTo>
                  <a:pt x="13027" y="22708"/>
                </a:moveTo>
                <a:lnTo>
                  <a:pt x="12848" y="22887"/>
                </a:lnTo>
                <a:lnTo>
                  <a:pt x="12728" y="23066"/>
                </a:lnTo>
                <a:lnTo>
                  <a:pt x="12489" y="23604"/>
                </a:lnTo>
                <a:lnTo>
                  <a:pt x="12370" y="24142"/>
                </a:lnTo>
                <a:lnTo>
                  <a:pt x="12370" y="24381"/>
                </a:lnTo>
                <a:lnTo>
                  <a:pt x="12370" y="24620"/>
                </a:lnTo>
                <a:lnTo>
                  <a:pt x="12489" y="24918"/>
                </a:lnTo>
                <a:lnTo>
                  <a:pt x="12728" y="25337"/>
                </a:lnTo>
                <a:lnTo>
                  <a:pt x="12848" y="25456"/>
                </a:lnTo>
                <a:lnTo>
                  <a:pt x="12967" y="25516"/>
                </a:lnTo>
                <a:lnTo>
                  <a:pt x="13087" y="25456"/>
                </a:lnTo>
                <a:lnTo>
                  <a:pt x="13147" y="25217"/>
                </a:lnTo>
                <a:lnTo>
                  <a:pt x="13206" y="24739"/>
                </a:lnTo>
                <a:lnTo>
                  <a:pt x="13206" y="23843"/>
                </a:lnTo>
                <a:lnTo>
                  <a:pt x="13147" y="23006"/>
                </a:lnTo>
                <a:lnTo>
                  <a:pt x="13087" y="22767"/>
                </a:lnTo>
                <a:lnTo>
                  <a:pt x="13087" y="22708"/>
                </a:lnTo>
                <a:close/>
                <a:moveTo>
                  <a:pt x="3825" y="24261"/>
                </a:moveTo>
                <a:lnTo>
                  <a:pt x="3705" y="24381"/>
                </a:lnTo>
                <a:lnTo>
                  <a:pt x="3646" y="24560"/>
                </a:lnTo>
                <a:lnTo>
                  <a:pt x="3586" y="24799"/>
                </a:lnTo>
                <a:lnTo>
                  <a:pt x="3586" y="25098"/>
                </a:lnTo>
                <a:lnTo>
                  <a:pt x="3705" y="25456"/>
                </a:lnTo>
                <a:lnTo>
                  <a:pt x="3885" y="25695"/>
                </a:lnTo>
                <a:lnTo>
                  <a:pt x="4124" y="25934"/>
                </a:lnTo>
                <a:lnTo>
                  <a:pt x="4602" y="26114"/>
                </a:lnTo>
                <a:lnTo>
                  <a:pt x="4841" y="26114"/>
                </a:lnTo>
                <a:lnTo>
                  <a:pt x="4841" y="25994"/>
                </a:lnTo>
                <a:lnTo>
                  <a:pt x="4841" y="25934"/>
                </a:lnTo>
                <a:lnTo>
                  <a:pt x="4781" y="25636"/>
                </a:lnTo>
                <a:lnTo>
                  <a:pt x="4602" y="25277"/>
                </a:lnTo>
                <a:lnTo>
                  <a:pt x="4363" y="24918"/>
                </a:lnTo>
                <a:lnTo>
                  <a:pt x="3944" y="24381"/>
                </a:lnTo>
                <a:lnTo>
                  <a:pt x="3885" y="24321"/>
                </a:lnTo>
                <a:lnTo>
                  <a:pt x="3825" y="24261"/>
                </a:lnTo>
                <a:close/>
                <a:moveTo>
                  <a:pt x="17330" y="23723"/>
                </a:moveTo>
                <a:lnTo>
                  <a:pt x="17091" y="23843"/>
                </a:lnTo>
                <a:lnTo>
                  <a:pt x="16792" y="24082"/>
                </a:lnTo>
                <a:lnTo>
                  <a:pt x="16493" y="24440"/>
                </a:lnTo>
                <a:lnTo>
                  <a:pt x="16254" y="24859"/>
                </a:lnTo>
                <a:lnTo>
                  <a:pt x="16015" y="25277"/>
                </a:lnTo>
                <a:lnTo>
                  <a:pt x="15955" y="25636"/>
                </a:lnTo>
                <a:lnTo>
                  <a:pt x="15895" y="25815"/>
                </a:lnTo>
                <a:lnTo>
                  <a:pt x="15955" y="25994"/>
                </a:lnTo>
                <a:lnTo>
                  <a:pt x="16015" y="26114"/>
                </a:lnTo>
                <a:lnTo>
                  <a:pt x="16134" y="26173"/>
                </a:lnTo>
                <a:lnTo>
                  <a:pt x="16314" y="26293"/>
                </a:lnTo>
                <a:lnTo>
                  <a:pt x="16433" y="26293"/>
                </a:lnTo>
                <a:lnTo>
                  <a:pt x="16553" y="26173"/>
                </a:lnTo>
                <a:lnTo>
                  <a:pt x="16672" y="26054"/>
                </a:lnTo>
                <a:lnTo>
                  <a:pt x="16852" y="25695"/>
                </a:lnTo>
                <a:lnTo>
                  <a:pt x="16971" y="25217"/>
                </a:lnTo>
                <a:lnTo>
                  <a:pt x="17150" y="24201"/>
                </a:lnTo>
                <a:lnTo>
                  <a:pt x="17270" y="23843"/>
                </a:lnTo>
                <a:lnTo>
                  <a:pt x="17330" y="23723"/>
                </a:lnTo>
                <a:close/>
                <a:moveTo>
                  <a:pt x="10517" y="26771"/>
                </a:moveTo>
                <a:lnTo>
                  <a:pt x="10458" y="26831"/>
                </a:lnTo>
                <a:lnTo>
                  <a:pt x="10338" y="27010"/>
                </a:lnTo>
                <a:lnTo>
                  <a:pt x="10219" y="27607"/>
                </a:lnTo>
                <a:lnTo>
                  <a:pt x="10099" y="28384"/>
                </a:lnTo>
                <a:lnTo>
                  <a:pt x="10099" y="28683"/>
                </a:lnTo>
                <a:lnTo>
                  <a:pt x="10159" y="28922"/>
                </a:lnTo>
                <a:lnTo>
                  <a:pt x="10278" y="28982"/>
                </a:lnTo>
                <a:lnTo>
                  <a:pt x="10338" y="29042"/>
                </a:lnTo>
                <a:lnTo>
                  <a:pt x="10517" y="28982"/>
                </a:lnTo>
                <a:lnTo>
                  <a:pt x="10697" y="28922"/>
                </a:lnTo>
                <a:lnTo>
                  <a:pt x="10816" y="28803"/>
                </a:lnTo>
                <a:lnTo>
                  <a:pt x="10936" y="28683"/>
                </a:lnTo>
                <a:lnTo>
                  <a:pt x="11055" y="28325"/>
                </a:lnTo>
                <a:lnTo>
                  <a:pt x="11055" y="27906"/>
                </a:lnTo>
                <a:lnTo>
                  <a:pt x="11055" y="27607"/>
                </a:lnTo>
                <a:lnTo>
                  <a:pt x="10936" y="27309"/>
                </a:lnTo>
                <a:lnTo>
                  <a:pt x="10756" y="26950"/>
                </a:lnTo>
                <a:lnTo>
                  <a:pt x="10637" y="26771"/>
                </a:lnTo>
                <a:close/>
                <a:moveTo>
                  <a:pt x="14282" y="27368"/>
                </a:moveTo>
                <a:lnTo>
                  <a:pt x="14043" y="27428"/>
                </a:lnTo>
                <a:lnTo>
                  <a:pt x="13744" y="27667"/>
                </a:lnTo>
                <a:lnTo>
                  <a:pt x="13386" y="27966"/>
                </a:lnTo>
                <a:lnTo>
                  <a:pt x="13027" y="28325"/>
                </a:lnTo>
                <a:lnTo>
                  <a:pt x="12728" y="28683"/>
                </a:lnTo>
                <a:lnTo>
                  <a:pt x="12489" y="29101"/>
                </a:lnTo>
                <a:lnTo>
                  <a:pt x="12430" y="29281"/>
                </a:lnTo>
                <a:lnTo>
                  <a:pt x="12430" y="29460"/>
                </a:lnTo>
                <a:lnTo>
                  <a:pt x="12489" y="29579"/>
                </a:lnTo>
                <a:lnTo>
                  <a:pt x="12549" y="29699"/>
                </a:lnTo>
                <a:lnTo>
                  <a:pt x="12669" y="29759"/>
                </a:lnTo>
                <a:lnTo>
                  <a:pt x="12788" y="29759"/>
                </a:lnTo>
                <a:lnTo>
                  <a:pt x="12967" y="29699"/>
                </a:lnTo>
                <a:lnTo>
                  <a:pt x="13087" y="29579"/>
                </a:lnTo>
                <a:lnTo>
                  <a:pt x="13445" y="29221"/>
                </a:lnTo>
                <a:lnTo>
                  <a:pt x="13744" y="28743"/>
                </a:lnTo>
                <a:lnTo>
                  <a:pt x="13983" y="28265"/>
                </a:lnTo>
                <a:lnTo>
                  <a:pt x="14222" y="27787"/>
                </a:lnTo>
                <a:lnTo>
                  <a:pt x="14282" y="27488"/>
                </a:lnTo>
                <a:lnTo>
                  <a:pt x="14282" y="27368"/>
                </a:lnTo>
                <a:close/>
                <a:moveTo>
                  <a:pt x="6872" y="27249"/>
                </a:moveTo>
                <a:lnTo>
                  <a:pt x="6813" y="27309"/>
                </a:lnTo>
                <a:lnTo>
                  <a:pt x="6753" y="27548"/>
                </a:lnTo>
                <a:lnTo>
                  <a:pt x="6693" y="27906"/>
                </a:lnTo>
                <a:lnTo>
                  <a:pt x="6574" y="28384"/>
                </a:lnTo>
                <a:lnTo>
                  <a:pt x="6574" y="28862"/>
                </a:lnTo>
                <a:lnTo>
                  <a:pt x="6633" y="29281"/>
                </a:lnTo>
                <a:lnTo>
                  <a:pt x="6753" y="29639"/>
                </a:lnTo>
                <a:lnTo>
                  <a:pt x="6872" y="29818"/>
                </a:lnTo>
                <a:lnTo>
                  <a:pt x="6992" y="29878"/>
                </a:lnTo>
                <a:lnTo>
                  <a:pt x="7231" y="29938"/>
                </a:lnTo>
                <a:lnTo>
                  <a:pt x="7350" y="29938"/>
                </a:lnTo>
                <a:lnTo>
                  <a:pt x="7470" y="29878"/>
                </a:lnTo>
                <a:lnTo>
                  <a:pt x="7530" y="29759"/>
                </a:lnTo>
                <a:lnTo>
                  <a:pt x="7530" y="29400"/>
                </a:lnTo>
                <a:lnTo>
                  <a:pt x="7470" y="28862"/>
                </a:lnTo>
                <a:lnTo>
                  <a:pt x="7350" y="28325"/>
                </a:lnTo>
                <a:lnTo>
                  <a:pt x="7171" y="27847"/>
                </a:lnTo>
                <a:lnTo>
                  <a:pt x="6872" y="27249"/>
                </a:lnTo>
                <a:close/>
                <a:moveTo>
                  <a:pt x="9621" y="30715"/>
                </a:moveTo>
                <a:lnTo>
                  <a:pt x="9502" y="30775"/>
                </a:lnTo>
                <a:lnTo>
                  <a:pt x="9382" y="30894"/>
                </a:lnTo>
                <a:lnTo>
                  <a:pt x="9203" y="31133"/>
                </a:lnTo>
                <a:lnTo>
                  <a:pt x="9143" y="31551"/>
                </a:lnTo>
                <a:lnTo>
                  <a:pt x="9143" y="31731"/>
                </a:lnTo>
                <a:lnTo>
                  <a:pt x="9203" y="31850"/>
                </a:lnTo>
                <a:lnTo>
                  <a:pt x="9322" y="31970"/>
                </a:lnTo>
                <a:lnTo>
                  <a:pt x="9502" y="32029"/>
                </a:lnTo>
                <a:lnTo>
                  <a:pt x="9800" y="32029"/>
                </a:lnTo>
                <a:lnTo>
                  <a:pt x="9920" y="31910"/>
                </a:lnTo>
                <a:lnTo>
                  <a:pt x="9980" y="31790"/>
                </a:lnTo>
                <a:lnTo>
                  <a:pt x="10099" y="31551"/>
                </a:lnTo>
                <a:lnTo>
                  <a:pt x="10039" y="31253"/>
                </a:lnTo>
                <a:lnTo>
                  <a:pt x="9980" y="31014"/>
                </a:lnTo>
                <a:lnTo>
                  <a:pt x="9860" y="30775"/>
                </a:lnTo>
                <a:lnTo>
                  <a:pt x="9741" y="30775"/>
                </a:lnTo>
                <a:lnTo>
                  <a:pt x="9621" y="30715"/>
                </a:lnTo>
                <a:close/>
                <a:moveTo>
                  <a:pt x="9442" y="6275"/>
                </a:moveTo>
                <a:lnTo>
                  <a:pt x="9920" y="6335"/>
                </a:lnTo>
                <a:lnTo>
                  <a:pt x="10338" y="6454"/>
                </a:lnTo>
                <a:lnTo>
                  <a:pt x="10756" y="6633"/>
                </a:lnTo>
                <a:lnTo>
                  <a:pt x="11115" y="6813"/>
                </a:lnTo>
                <a:lnTo>
                  <a:pt x="11832" y="7231"/>
                </a:lnTo>
                <a:lnTo>
                  <a:pt x="12549" y="7649"/>
                </a:lnTo>
                <a:lnTo>
                  <a:pt x="12967" y="7829"/>
                </a:lnTo>
                <a:lnTo>
                  <a:pt x="13386" y="7888"/>
                </a:lnTo>
                <a:lnTo>
                  <a:pt x="13864" y="8008"/>
                </a:lnTo>
                <a:lnTo>
                  <a:pt x="14342" y="8008"/>
                </a:lnTo>
                <a:lnTo>
                  <a:pt x="15358" y="7948"/>
                </a:lnTo>
                <a:lnTo>
                  <a:pt x="16314" y="7888"/>
                </a:lnTo>
                <a:lnTo>
                  <a:pt x="17270" y="7829"/>
                </a:lnTo>
                <a:lnTo>
                  <a:pt x="17748" y="7769"/>
                </a:lnTo>
                <a:lnTo>
                  <a:pt x="18226" y="7829"/>
                </a:lnTo>
                <a:lnTo>
                  <a:pt x="18644" y="7888"/>
                </a:lnTo>
                <a:lnTo>
                  <a:pt x="19122" y="8008"/>
                </a:lnTo>
                <a:lnTo>
                  <a:pt x="19541" y="8187"/>
                </a:lnTo>
                <a:lnTo>
                  <a:pt x="19959" y="8426"/>
                </a:lnTo>
                <a:lnTo>
                  <a:pt x="20317" y="8785"/>
                </a:lnTo>
                <a:lnTo>
                  <a:pt x="20676" y="9203"/>
                </a:lnTo>
                <a:lnTo>
                  <a:pt x="20915" y="9561"/>
                </a:lnTo>
                <a:lnTo>
                  <a:pt x="21094" y="9920"/>
                </a:lnTo>
                <a:lnTo>
                  <a:pt x="21214" y="10338"/>
                </a:lnTo>
                <a:lnTo>
                  <a:pt x="21393" y="10757"/>
                </a:lnTo>
                <a:lnTo>
                  <a:pt x="21512" y="11593"/>
                </a:lnTo>
                <a:lnTo>
                  <a:pt x="21572" y="12489"/>
                </a:lnTo>
                <a:lnTo>
                  <a:pt x="21572" y="13445"/>
                </a:lnTo>
                <a:lnTo>
                  <a:pt x="21512" y="14342"/>
                </a:lnTo>
                <a:lnTo>
                  <a:pt x="21333" y="16015"/>
                </a:lnTo>
                <a:lnTo>
                  <a:pt x="21154" y="17031"/>
                </a:lnTo>
                <a:lnTo>
                  <a:pt x="20975" y="18106"/>
                </a:lnTo>
                <a:lnTo>
                  <a:pt x="20736" y="19122"/>
                </a:lnTo>
                <a:lnTo>
                  <a:pt x="20437" y="20138"/>
                </a:lnTo>
                <a:lnTo>
                  <a:pt x="20138" y="21154"/>
                </a:lnTo>
                <a:lnTo>
                  <a:pt x="19720" y="22110"/>
                </a:lnTo>
                <a:lnTo>
                  <a:pt x="19301" y="23066"/>
                </a:lnTo>
                <a:lnTo>
                  <a:pt x="18883" y="24022"/>
                </a:lnTo>
                <a:lnTo>
                  <a:pt x="18345" y="24978"/>
                </a:lnTo>
                <a:lnTo>
                  <a:pt x="17808" y="25875"/>
                </a:lnTo>
                <a:lnTo>
                  <a:pt x="17210" y="26711"/>
                </a:lnTo>
                <a:lnTo>
                  <a:pt x="16612" y="27607"/>
                </a:lnTo>
                <a:lnTo>
                  <a:pt x="15955" y="28384"/>
                </a:lnTo>
                <a:lnTo>
                  <a:pt x="15238" y="29161"/>
                </a:lnTo>
                <a:lnTo>
                  <a:pt x="14461" y="29938"/>
                </a:lnTo>
                <a:lnTo>
                  <a:pt x="13744" y="30655"/>
                </a:lnTo>
                <a:lnTo>
                  <a:pt x="13087" y="31253"/>
                </a:lnTo>
                <a:lnTo>
                  <a:pt x="12310" y="31850"/>
                </a:lnTo>
                <a:lnTo>
                  <a:pt x="11533" y="32388"/>
                </a:lnTo>
                <a:lnTo>
                  <a:pt x="10697" y="32866"/>
                </a:lnTo>
                <a:lnTo>
                  <a:pt x="10219" y="33045"/>
                </a:lnTo>
                <a:lnTo>
                  <a:pt x="9800" y="33165"/>
                </a:lnTo>
                <a:lnTo>
                  <a:pt x="9382" y="33284"/>
                </a:lnTo>
                <a:lnTo>
                  <a:pt x="8486" y="33284"/>
                </a:lnTo>
                <a:lnTo>
                  <a:pt x="8067" y="33105"/>
                </a:lnTo>
                <a:lnTo>
                  <a:pt x="7649" y="32926"/>
                </a:lnTo>
                <a:lnTo>
                  <a:pt x="7291" y="32627"/>
                </a:lnTo>
                <a:lnTo>
                  <a:pt x="6932" y="32328"/>
                </a:lnTo>
                <a:lnTo>
                  <a:pt x="6574" y="31910"/>
                </a:lnTo>
                <a:lnTo>
                  <a:pt x="5976" y="31073"/>
                </a:lnTo>
                <a:lnTo>
                  <a:pt x="5438" y="30117"/>
                </a:lnTo>
                <a:lnTo>
                  <a:pt x="5020" y="29101"/>
                </a:lnTo>
                <a:lnTo>
                  <a:pt x="4602" y="28086"/>
                </a:lnTo>
                <a:lnTo>
                  <a:pt x="4183" y="27010"/>
                </a:lnTo>
                <a:lnTo>
                  <a:pt x="3526" y="25158"/>
                </a:lnTo>
                <a:lnTo>
                  <a:pt x="2809" y="22947"/>
                </a:lnTo>
                <a:lnTo>
                  <a:pt x="2152" y="20795"/>
                </a:lnTo>
                <a:lnTo>
                  <a:pt x="1853" y="19660"/>
                </a:lnTo>
                <a:lnTo>
                  <a:pt x="1614" y="18525"/>
                </a:lnTo>
                <a:lnTo>
                  <a:pt x="1435" y="17389"/>
                </a:lnTo>
                <a:lnTo>
                  <a:pt x="1315" y="16254"/>
                </a:lnTo>
                <a:lnTo>
                  <a:pt x="1315" y="15537"/>
                </a:lnTo>
                <a:lnTo>
                  <a:pt x="1315" y="14880"/>
                </a:lnTo>
                <a:lnTo>
                  <a:pt x="1315" y="14163"/>
                </a:lnTo>
                <a:lnTo>
                  <a:pt x="1315" y="13565"/>
                </a:lnTo>
                <a:lnTo>
                  <a:pt x="1255" y="12967"/>
                </a:lnTo>
                <a:lnTo>
                  <a:pt x="1255" y="12370"/>
                </a:lnTo>
                <a:lnTo>
                  <a:pt x="1315" y="11653"/>
                </a:lnTo>
                <a:lnTo>
                  <a:pt x="1494" y="10936"/>
                </a:lnTo>
                <a:lnTo>
                  <a:pt x="1793" y="10159"/>
                </a:lnTo>
                <a:lnTo>
                  <a:pt x="2271" y="9442"/>
                </a:lnTo>
                <a:lnTo>
                  <a:pt x="2749" y="8785"/>
                </a:lnTo>
                <a:lnTo>
                  <a:pt x="3347" y="8247"/>
                </a:lnTo>
                <a:lnTo>
                  <a:pt x="4064" y="7769"/>
                </a:lnTo>
                <a:lnTo>
                  <a:pt x="4781" y="7350"/>
                </a:lnTo>
                <a:lnTo>
                  <a:pt x="5558" y="6992"/>
                </a:lnTo>
                <a:lnTo>
                  <a:pt x="6335" y="6753"/>
                </a:lnTo>
                <a:lnTo>
                  <a:pt x="7291" y="6514"/>
                </a:lnTo>
                <a:lnTo>
                  <a:pt x="8366" y="6335"/>
                </a:lnTo>
                <a:lnTo>
                  <a:pt x="8904" y="6275"/>
                </a:lnTo>
                <a:close/>
                <a:moveTo>
                  <a:pt x="15836" y="1"/>
                </a:moveTo>
                <a:lnTo>
                  <a:pt x="15597" y="60"/>
                </a:lnTo>
                <a:lnTo>
                  <a:pt x="15298" y="180"/>
                </a:lnTo>
                <a:lnTo>
                  <a:pt x="15059" y="359"/>
                </a:lnTo>
                <a:lnTo>
                  <a:pt x="14760" y="598"/>
                </a:lnTo>
                <a:lnTo>
                  <a:pt x="14521" y="837"/>
                </a:lnTo>
                <a:lnTo>
                  <a:pt x="14103" y="1435"/>
                </a:lnTo>
                <a:lnTo>
                  <a:pt x="13744" y="2152"/>
                </a:lnTo>
                <a:lnTo>
                  <a:pt x="13505" y="2929"/>
                </a:lnTo>
                <a:lnTo>
                  <a:pt x="13386" y="3646"/>
                </a:lnTo>
                <a:lnTo>
                  <a:pt x="13266" y="4363"/>
                </a:lnTo>
                <a:lnTo>
                  <a:pt x="13326" y="5020"/>
                </a:lnTo>
                <a:lnTo>
                  <a:pt x="12489" y="4482"/>
                </a:lnTo>
                <a:lnTo>
                  <a:pt x="11772" y="3885"/>
                </a:lnTo>
                <a:lnTo>
                  <a:pt x="11055" y="3168"/>
                </a:lnTo>
                <a:lnTo>
                  <a:pt x="10458" y="2391"/>
                </a:lnTo>
                <a:lnTo>
                  <a:pt x="10099" y="1853"/>
                </a:lnTo>
                <a:lnTo>
                  <a:pt x="9681" y="1196"/>
                </a:lnTo>
                <a:lnTo>
                  <a:pt x="9382" y="837"/>
                </a:lnTo>
                <a:lnTo>
                  <a:pt x="9083" y="598"/>
                </a:lnTo>
                <a:lnTo>
                  <a:pt x="8785" y="419"/>
                </a:lnTo>
                <a:lnTo>
                  <a:pt x="8486" y="419"/>
                </a:lnTo>
                <a:lnTo>
                  <a:pt x="8187" y="479"/>
                </a:lnTo>
                <a:lnTo>
                  <a:pt x="8008" y="658"/>
                </a:lnTo>
                <a:lnTo>
                  <a:pt x="7888" y="897"/>
                </a:lnTo>
                <a:lnTo>
                  <a:pt x="7948" y="1196"/>
                </a:lnTo>
                <a:lnTo>
                  <a:pt x="8008" y="1554"/>
                </a:lnTo>
                <a:lnTo>
                  <a:pt x="8187" y="1972"/>
                </a:lnTo>
                <a:lnTo>
                  <a:pt x="8665" y="2869"/>
                </a:lnTo>
                <a:lnTo>
                  <a:pt x="9263" y="3765"/>
                </a:lnTo>
                <a:lnTo>
                  <a:pt x="9860" y="4602"/>
                </a:lnTo>
                <a:lnTo>
                  <a:pt x="10398" y="5259"/>
                </a:lnTo>
                <a:lnTo>
                  <a:pt x="10756" y="5618"/>
                </a:lnTo>
                <a:lnTo>
                  <a:pt x="9800" y="5498"/>
                </a:lnTo>
                <a:lnTo>
                  <a:pt x="8785" y="5498"/>
                </a:lnTo>
                <a:lnTo>
                  <a:pt x="7828" y="5558"/>
                </a:lnTo>
                <a:lnTo>
                  <a:pt x="6932" y="5677"/>
                </a:lnTo>
                <a:lnTo>
                  <a:pt x="5976" y="5916"/>
                </a:lnTo>
                <a:lnTo>
                  <a:pt x="5139" y="6155"/>
                </a:lnTo>
                <a:lnTo>
                  <a:pt x="4303" y="6514"/>
                </a:lnTo>
                <a:lnTo>
                  <a:pt x="3526" y="6932"/>
                </a:lnTo>
                <a:lnTo>
                  <a:pt x="2809" y="7410"/>
                </a:lnTo>
                <a:lnTo>
                  <a:pt x="2152" y="7948"/>
                </a:lnTo>
                <a:lnTo>
                  <a:pt x="1554" y="8605"/>
                </a:lnTo>
                <a:lnTo>
                  <a:pt x="1076" y="9322"/>
                </a:lnTo>
                <a:lnTo>
                  <a:pt x="658" y="10159"/>
                </a:lnTo>
                <a:lnTo>
                  <a:pt x="359" y="11055"/>
                </a:lnTo>
                <a:lnTo>
                  <a:pt x="120" y="12011"/>
                </a:lnTo>
                <a:lnTo>
                  <a:pt x="60" y="13087"/>
                </a:lnTo>
                <a:lnTo>
                  <a:pt x="1" y="14163"/>
                </a:lnTo>
                <a:lnTo>
                  <a:pt x="60" y="15298"/>
                </a:lnTo>
                <a:lnTo>
                  <a:pt x="180" y="16433"/>
                </a:lnTo>
                <a:lnTo>
                  <a:pt x="299" y="17569"/>
                </a:lnTo>
                <a:lnTo>
                  <a:pt x="479" y="18704"/>
                </a:lnTo>
                <a:lnTo>
                  <a:pt x="718" y="19839"/>
                </a:lnTo>
                <a:lnTo>
                  <a:pt x="1016" y="21034"/>
                </a:lnTo>
                <a:lnTo>
                  <a:pt x="1315" y="22170"/>
                </a:lnTo>
                <a:lnTo>
                  <a:pt x="2032" y="24381"/>
                </a:lnTo>
                <a:lnTo>
                  <a:pt x="2869" y="26592"/>
                </a:lnTo>
                <a:lnTo>
                  <a:pt x="3765" y="28683"/>
                </a:lnTo>
                <a:lnTo>
                  <a:pt x="4661" y="30715"/>
                </a:lnTo>
                <a:lnTo>
                  <a:pt x="5020" y="31432"/>
                </a:lnTo>
                <a:lnTo>
                  <a:pt x="5438" y="32149"/>
                </a:lnTo>
                <a:lnTo>
                  <a:pt x="5916" y="32866"/>
                </a:lnTo>
                <a:lnTo>
                  <a:pt x="6454" y="33463"/>
                </a:lnTo>
                <a:lnTo>
                  <a:pt x="6753" y="33703"/>
                </a:lnTo>
                <a:lnTo>
                  <a:pt x="7052" y="33942"/>
                </a:lnTo>
                <a:lnTo>
                  <a:pt x="7410" y="34121"/>
                </a:lnTo>
                <a:lnTo>
                  <a:pt x="7769" y="34300"/>
                </a:lnTo>
                <a:lnTo>
                  <a:pt x="8127" y="34420"/>
                </a:lnTo>
                <a:lnTo>
                  <a:pt x="8546" y="34479"/>
                </a:lnTo>
                <a:lnTo>
                  <a:pt x="8964" y="34539"/>
                </a:lnTo>
                <a:lnTo>
                  <a:pt x="9442" y="34479"/>
                </a:lnTo>
                <a:lnTo>
                  <a:pt x="9920" y="34420"/>
                </a:lnTo>
                <a:lnTo>
                  <a:pt x="10398" y="34300"/>
                </a:lnTo>
                <a:lnTo>
                  <a:pt x="10876" y="34121"/>
                </a:lnTo>
                <a:lnTo>
                  <a:pt x="11294" y="33882"/>
                </a:lnTo>
                <a:lnTo>
                  <a:pt x="12250" y="33344"/>
                </a:lnTo>
                <a:lnTo>
                  <a:pt x="13087" y="32746"/>
                </a:lnTo>
                <a:lnTo>
                  <a:pt x="13924" y="32029"/>
                </a:lnTo>
                <a:lnTo>
                  <a:pt x="14700" y="31253"/>
                </a:lnTo>
                <a:lnTo>
                  <a:pt x="16075" y="29818"/>
                </a:lnTo>
                <a:lnTo>
                  <a:pt x="16792" y="28982"/>
                </a:lnTo>
                <a:lnTo>
                  <a:pt x="17509" y="28026"/>
                </a:lnTo>
                <a:lnTo>
                  <a:pt x="18226" y="27129"/>
                </a:lnTo>
                <a:lnTo>
                  <a:pt x="18823" y="26173"/>
                </a:lnTo>
                <a:lnTo>
                  <a:pt x="19421" y="25158"/>
                </a:lnTo>
                <a:lnTo>
                  <a:pt x="19959" y="24142"/>
                </a:lnTo>
                <a:lnTo>
                  <a:pt x="20437" y="23066"/>
                </a:lnTo>
                <a:lnTo>
                  <a:pt x="20855" y="22050"/>
                </a:lnTo>
                <a:lnTo>
                  <a:pt x="21273" y="20915"/>
                </a:lnTo>
                <a:lnTo>
                  <a:pt x="21632" y="19839"/>
                </a:lnTo>
                <a:lnTo>
                  <a:pt x="21871" y="18704"/>
                </a:lnTo>
                <a:lnTo>
                  <a:pt x="22110" y="17569"/>
                </a:lnTo>
                <a:lnTo>
                  <a:pt x="22289" y="16433"/>
                </a:lnTo>
                <a:lnTo>
                  <a:pt x="22409" y="15298"/>
                </a:lnTo>
                <a:lnTo>
                  <a:pt x="22469" y="14163"/>
                </a:lnTo>
                <a:lnTo>
                  <a:pt x="22469" y="13027"/>
                </a:lnTo>
                <a:lnTo>
                  <a:pt x="22409" y="11952"/>
                </a:lnTo>
                <a:lnTo>
                  <a:pt x="22289" y="10876"/>
                </a:lnTo>
                <a:lnTo>
                  <a:pt x="22050" y="9920"/>
                </a:lnTo>
                <a:lnTo>
                  <a:pt x="21871" y="9442"/>
                </a:lnTo>
                <a:lnTo>
                  <a:pt x="21692" y="9024"/>
                </a:lnTo>
                <a:lnTo>
                  <a:pt x="21453" y="8605"/>
                </a:lnTo>
                <a:lnTo>
                  <a:pt x="21214" y="8247"/>
                </a:lnTo>
                <a:lnTo>
                  <a:pt x="20855" y="7888"/>
                </a:lnTo>
                <a:lnTo>
                  <a:pt x="20497" y="7589"/>
                </a:lnTo>
                <a:lnTo>
                  <a:pt x="20138" y="7350"/>
                </a:lnTo>
                <a:lnTo>
                  <a:pt x="19660" y="7111"/>
                </a:lnTo>
                <a:lnTo>
                  <a:pt x="19122" y="6932"/>
                </a:lnTo>
                <a:lnTo>
                  <a:pt x="18525" y="6753"/>
                </a:lnTo>
                <a:lnTo>
                  <a:pt x="18943" y="6574"/>
                </a:lnTo>
                <a:lnTo>
                  <a:pt x="19421" y="6335"/>
                </a:lnTo>
                <a:lnTo>
                  <a:pt x="19839" y="6036"/>
                </a:lnTo>
                <a:lnTo>
                  <a:pt x="20198" y="5737"/>
                </a:lnTo>
                <a:lnTo>
                  <a:pt x="20377" y="5498"/>
                </a:lnTo>
                <a:lnTo>
                  <a:pt x="20437" y="5319"/>
                </a:lnTo>
                <a:lnTo>
                  <a:pt x="20497" y="5140"/>
                </a:lnTo>
                <a:lnTo>
                  <a:pt x="20497" y="4960"/>
                </a:lnTo>
                <a:lnTo>
                  <a:pt x="20437" y="4781"/>
                </a:lnTo>
                <a:lnTo>
                  <a:pt x="20317" y="4602"/>
                </a:lnTo>
                <a:lnTo>
                  <a:pt x="20078" y="4422"/>
                </a:lnTo>
                <a:lnTo>
                  <a:pt x="19780" y="4303"/>
                </a:lnTo>
                <a:lnTo>
                  <a:pt x="19541" y="4243"/>
                </a:lnTo>
                <a:lnTo>
                  <a:pt x="19301" y="4183"/>
                </a:lnTo>
                <a:lnTo>
                  <a:pt x="18823" y="4243"/>
                </a:lnTo>
                <a:lnTo>
                  <a:pt x="18286" y="4363"/>
                </a:lnTo>
                <a:lnTo>
                  <a:pt x="17688" y="4542"/>
                </a:lnTo>
                <a:lnTo>
                  <a:pt x="16553" y="5020"/>
                </a:lnTo>
                <a:lnTo>
                  <a:pt x="15716" y="5438"/>
                </a:lnTo>
                <a:lnTo>
                  <a:pt x="15955" y="4661"/>
                </a:lnTo>
                <a:lnTo>
                  <a:pt x="16194" y="3825"/>
                </a:lnTo>
                <a:lnTo>
                  <a:pt x="16314" y="3048"/>
                </a:lnTo>
                <a:lnTo>
                  <a:pt x="16373" y="2212"/>
                </a:lnTo>
                <a:lnTo>
                  <a:pt x="16493" y="1435"/>
                </a:lnTo>
                <a:lnTo>
                  <a:pt x="16553" y="1016"/>
                </a:lnTo>
                <a:lnTo>
                  <a:pt x="16553" y="658"/>
                </a:lnTo>
                <a:lnTo>
                  <a:pt x="16433" y="299"/>
                </a:lnTo>
                <a:lnTo>
                  <a:pt x="16373" y="180"/>
                </a:lnTo>
                <a:lnTo>
                  <a:pt x="16314" y="120"/>
                </a:lnTo>
                <a:lnTo>
                  <a:pt x="16194" y="60"/>
                </a:lnTo>
                <a:lnTo>
                  <a:pt x="1601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2"/>
          <p:cNvSpPr/>
          <p:nvPr/>
        </p:nvSpPr>
        <p:spPr>
          <a:xfrm>
            <a:off x="6664726" y="4642200"/>
            <a:ext cx="766865" cy="689932"/>
          </a:xfrm>
          <a:custGeom>
            <a:avLst/>
            <a:gdLst/>
            <a:ahLst/>
            <a:cxnLst/>
            <a:rect l="l" t="t" r="r" b="b"/>
            <a:pathLst>
              <a:path w="35137" h="31612" extrusionOk="0">
                <a:moveTo>
                  <a:pt x="18405" y="3287"/>
                </a:moveTo>
                <a:lnTo>
                  <a:pt x="18166" y="3347"/>
                </a:lnTo>
                <a:lnTo>
                  <a:pt x="18166" y="3407"/>
                </a:lnTo>
                <a:lnTo>
                  <a:pt x="18106" y="3466"/>
                </a:lnTo>
                <a:lnTo>
                  <a:pt x="18225" y="3646"/>
                </a:lnTo>
                <a:lnTo>
                  <a:pt x="18464" y="3944"/>
                </a:lnTo>
                <a:lnTo>
                  <a:pt x="18942" y="4183"/>
                </a:lnTo>
                <a:lnTo>
                  <a:pt x="19241" y="4423"/>
                </a:lnTo>
                <a:lnTo>
                  <a:pt x="19660" y="4781"/>
                </a:lnTo>
                <a:lnTo>
                  <a:pt x="19899" y="4901"/>
                </a:lnTo>
                <a:lnTo>
                  <a:pt x="20138" y="5020"/>
                </a:lnTo>
                <a:lnTo>
                  <a:pt x="20317" y="5020"/>
                </a:lnTo>
                <a:lnTo>
                  <a:pt x="20496" y="4960"/>
                </a:lnTo>
                <a:lnTo>
                  <a:pt x="20556" y="4781"/>
                </a:lnTo>
                <a:lnTo>
                  <a:pt x="20556" y="4542"/>
                </a:lnTo>
                <a:lnTo>
                  <a:pt x="20436" y="4363"/>
                </a:lnTo>
                <a:lnTo>
                  <a:pt x="20257" y="4183"/>
                </a:lnTo>
                <a:lnTo>
                  <a:pt x="19839" y="3825"/>
                </a:lnTo>
                <a:lnTo>
                  <a:pt x="19540" y="3646"/>
                </a:lnTo>
                <a:lnTo>
                  <a:pt x="19062" y="3407"/>
                </a:lnTo>
                <a:lnTo>
                  <a:pt x="18703" y="3347"/>
                </a:lnTo>
                <a:lnTo>
                  <a:pt x="18405" y="3287"/>
                </a:lnTo>
                <a:close/>
                <a:moveTo>
                  <a:pt x="28384" y="5677"/>
                </a:moveTo>
                <a:lnTo>
                  <a:pt x="27009" y="5737"/>
                </a:lnTo>
                <a:lnTo>
                  <a:pt x="26053" y="5857"/>
                </a:lnTo>
                <a:lnTo>
                  <a:pt x="25575" y="5916"/>
                </a:lnTo>
                <a:lnTo>
                  <a:pt x="25277" y="5916"/>
                </a:lnTo>
                <a:lnTo>
                  <a:pt x="26053" y="6155"/>
                </a:lnTo>
                <a:lnTo>
                  <a:pt x="26770" y="6275"/>
                </a:lnTo>
                <a:lnTo>
                  <a:pt x="27547" y="6335"/>
                </a:lnTo>
                <a:lnTo>
                  <a:pt x="29041" y="6335"/>
                </a:lnTo>
                <a:lnTo>
                  <a:pt x="29400" y="6275"/>
                </a:lnTo>
                <a:lnTo>
                  <a:pt x="29579" y="6275"/>
                </a:lnTo>
                <a:lnTo>
                  <a:pt x="29639" y="6215"/>
                </a:lnTo>
                <a:lnTo>
                  <a:pt x="29758" y="6096"/>
                </a:lnTo>
                <a:lnTo>
                  <a:pt x="29878" y="5916"/>
                </a:lnTo>
                <a:lnTo>
                  <a:pt x="29878" y="5857"/>
                </a:lnTo>
                <a:lnTo>
                  <a:pt x="29878" y="5797"/>
                </a:lnTo>
                <a:lnTo>
                  <a:pt x="29818" y="5737"/>
                </a:lnTo>
                <a:lnTo>
                  <a:pt x="29698" y="5737"/>
                </a:lnTo>
                <a:lnTo>
                  <a:pt x="28384" y="5677"/>
                </a:lnTo>
                <a:close/>
                <a:moveTo>
                  <a:pt x="21512" y="4781"/>
                </a:moveTo>
                <a:lnTo>
                  <a:pt x="21213" y="4841"/>
                </a:lnTo>
                <a:lnTo>
                  <a:pt x="20914" y="4960"/>
                </a:lnTo>
                <a:lnTo>
                  <a:pt x="20675" y="5080"/>
                </a:lnTo>
                <a:lnTo>
                  <a:pt x="20496" y="5379"/>
                </a:lnTo>
                <a:lnTo>
                  <a:pt x="20377" y="5558"/>
                </a:lnTo>
                <a:lnTo>
                  <a:pt x="20436" y="5737"/>
                </a:lnTo>
                <a:lnTo>
                  <a:pt x="20556" y="5857"/>
                </a:lnTo>
                <a:lnTo>
                  <a:pt x="20914" y="6036"/>
                </a:lnTo>
                <a:lnTo>
                  <a:pt x="21333" y="6275"/>
                </a:lnTo>
                <a:lnTo>
                  <a:pt x="21631" y="6454"/>
                </a:lnTo>
                <a:lnTo>
                  <a:pt x="21870" y="6753"/>
                </a:lnTo>
                <a:lnTo>
                  <a:pt x="22109" y="6992"/>
                </a:lnTo>
                <a:lnTo>
                  <a:pt x="22408" y="7171"/>
                </a:lnTo>
                <a:lnTo>
                  <a:pt x="22647" y="7291"/>
                </a:lnTo>
                <a:lnTo>
                  <a:pt x="22946" y="7291"/>
                </a:lnTo>
                <a:lnTo>
                  <a:pt x="23305" y="7171"/>
                </a:lnTo>
                <a:lnTo>
                  <a:pt x="23663" y="6872"/>
                </a:lnTo>
                <a:lnTo>
                  <a:pt x="23842" y="6574"/>
                </a:lnTo>
                <a:lnTo>
                  <a:pt x="23962" y="6275"/>
                </a:lnTo>
                <a:lnTo>
                  <a:pt x="24022" y="5976"/>
                </a:lnTo>
                <a:lnTo>
                  <a:pt x="24022" y="5677"/>
                </a:lnTo>
                <a:lnTo>
                  <a:pt x="23902" y="5379"/>
                </a:lnTo>
                <a:lnTo>
                  <a:pt x="23663" y="5199"/>
                </a:lnTo>
                <a:lnTo>
                  <a:pt x="23424" y="5020"/>
                </a:lnTo>
                <a:lnTo>
                  <a:pt x="23066" y="4901"/>
                </a:lnTo>
                <a:lnTo>
                  <a:pt x="22528" y="4841"/>
                </a:lnTo>
                <a:lnTo>
                  <a:pt x="21870" y="4781"/>
                </a:lnTo>
                <a:close/>
                <a:moveTo>
                  <a:pt x="6573" y="7888"/>
                </a:moveTo>
                <a:lnTo>
                  <a:pt x="6334" y="7948"/>
                </a:lnTo>
                <a:lnTo>
                  <a:pt x="6215" y="8068"/>
                </a:lnTo>
                <a:lnTo>
                  <a:pt x="6095" y="8187"/>
                </a:lnTo>
                <a:lnTo>
                  <a:pt x="6035" y="8366"/>
                </a:lnTo>
                <a:lnTo>
                  <a:pt x="6035" y="8546"/>
                </a:lnTo>
                <a:lnTo>
                  <a:pt x="6095" y="8665"/>
                </a:lnTo>
                <a:lnTo>
                  <a:pt x="6215" y="8785"/>
                </a:lnTo>
                <a:lnTo>
                  <a:pt x="6334" y="8844"/>
                </a:lnTo>
                <a:lnTo>
                  <a:pt x="6573" y="8785"/>
                </a:lnTo>
                <a:lnTo>
                  <a:pt x="6693" y="8665"/>
                </a:lnTo>
                <a:lnTo>
                  <a:pt x="6812" y="8546"/>
                </a:lnTo>
                <a:lnTo>
                  <a:pt x="6872" y="8366"/>
                </a:lnTo>
                <a:lnTo>
                  <a:pt x="6872" y="8187"/>
                </a:lnTo>
                <a:lnTo>
                  <a:pt x="6812" y="8068"/>
                </a:lnTo>
                <a:lnTo>
                  <a:pt x="6693" y="7948"/>
                </a:lnTo>
                <a:lnTo>
                  <a:pt x="6573" y="7888"/>
                </a:lnTo>
                <a:close/>
                <a:moveTo>
                  <a:pt x="20974" y="6753"/>
                </a:moveTo>
                <a:lnTo>
                  <a:pt x="20436" y="6992"/>
                </a:lnTo>
                <a:lnTo>
                  <a:pt x="19600" y="7470"/>
                </a:lnTo>
                <a:lnTo>
                  <a:pt x="18584" y="8068"/>
                </a:lnTo>
                <a:lnTo>
                  <a:pt x="17508" y="8785"/>
                </a:lnTo>
                <a:lnTo>
                  <a:pt x="16552" y="9561"/>
                </a:lnTo>
                <a:lnTo>
                  <a:pt x="16134" y="9980"/>
                </a:lnTo>
                <a:lnTo>
                  <a:pt x="15835" y="10338"/>
                </a:lnTo>
                <a:lnTo>
                  <a:pt x="15596" y="10697"/>
                </a:lnTo>
                <a:lnTo>
                  <a:pt x="15477" y="10996"/>
                </a:lnTo>
                <a:lnTo>
                  <a:pt x="15477" y="11294"/>
                </a:lnTo>
                <a:lnTo>
                  <a:pt x="15536" y="11414"/>
                </a:lnTo>
                <a:lnTo>
                  <a:pt x="15596" y="11533"/>
                </a:lnTo>
                <a:lnTo>
                  <a:pt x="15716" y="11474"/>
                </a:lnTo>
                <a:lnTo>
                  <a:pt x="15895" y="11354"/>
                </a:lnTo>
                <a:lnTo>
                  <a:pt x="16492" y="10876"/>
                </a:lnTo>
                <a:lnTo>
                  <a:pt x="18285" y="9263"/>
                </a:lnTo>
                <a:lnTo>
                  <a:pt x="20018" y="7590"/>
                </a:lnTo>
                <a:lnTo>
                  <a:pt x="20675" y="6992"/>
                </a:lnTo>
                <a:lnTo>
                  <a:pt x="20974" y="6753"/>
                </a:lnTo>
                <a:close/>
                <a:moveTo>
                  <a:pt x="6513" y="10816"/>
                </a:moveTo>
                <a:lnTo>
                  <a:pt x="6334" y="10876"/>
                </a:lnTo>
                <a:lnTo>
                  <a:pt x="6155" y="10996"/>
                </a:lnTo>
                <a:lnTo>
                  <a:pt x="6095" y="11175"/>
                </a:lnTo>
                <a:lnTo>
                  <a:pt x="6095" y="11354"/>
                </a:lnTo>
                <a:lnTo>
                  <a:pt x="6155" y="11533"/>
                </a:lnTo>
                <a:lnTo>
                  <a:pt x="6274" y="11653"/>
                </a:lnTo>
                <a:lnTo>
                  <a:pt x="6633" y="11653"/>
                </a:lnTo>
                <a:lnTo>
                  <a:pt x="6812" y="11533"/>
                </a:lnTo>
                <a:lnTo>
                  <a:pt x="6932" y="11414"/>
                </a:lnTo>
                <a:lnTo>
                  <a:pt x="6991" y="11294"/>
                </a:lnTo>
                <a:lnTo>
                  <a:pt x="7051" y="11115"/>
                </a:lnTo>
                <a:lnTo>
                  <a:pt x="6991" y="10996"/>
                </a:lnTo>
                <a:lnTo>
                  <a:pt x="6932" y="10876"/>
                </a:lnTo>
                <a:lnTo>
                  <a:pt x="6752" y="10816"/>
                </a:lnTo>
                <a:close/>
                <a:moveTo>
                  <a:pt x="22588" y="8127"/>
                </a:moveTo>
                <a:lnTo>
                  <a:pt x="22588" y="8904"/>
                </a:lnTo>
                <a:lnTo>
                  <a:pt x="22588" y="10398"/>
                </a:lnTo>
                <a:lnTo>
                  <a:pt x="22647" y="11175"/>
                </a:lnTo>
                <a:lnTo>
                  <a:pt x="22767" y="11832"/>
                </a:lnTo>
                <a:lnTo>
                  <a:pt x="22886" y="12071"/>
                </a:lnTo>
                <a:lnTo>
                  <a:pt x="23006" y="12250"/>
                </a:lnTo>
                <a:lnTo>
                  <a:pt x="23125" y="12370"/>
                </a:lnTo>
                <a:lnTo>
                  <a:pt x="23305" y="12370"/>
                </a:lnTo>
                <a:lnTo>
                  <a:pt x="23484" y="12250"/>
                </a:lnTo>
                <a:lnTo>
                  <a:pt x="23544" y="12071"/>
                </a:lnTo>
                <a:lnTo>
                  <a:pt x="23305" y="11055"/>
                </a:lnTo>
                <a:lnTo>
                  <a:pt x="23006" y="10099"/>
                </a:lnTo>
                <a:lnTo>
                  <a:pt x="22767" y="9083"/>
                </a:lnTo>
                <a:lnTo>
                  <a:pt x="22588" y="8127"/>
                </a:lnTo>
                <a:close/>
                <a:moveTo>
                  <a:pt x="4183" y="12549"/>
                </a:moveTo>
                <a:lnTo>
                  <a:pt x="3944" y="12609"/>
                </a:lnTo>
                <a:lnTo>
                  <a:pt x="3765" y="12728"/>
                </a:lnTo>
                <a:lnTo>
                  <a:pt x="3645" y="12908"/>
                </a:lnTo>
                <a:lnTo>
                  <a:pt x="3526" y="13147"/>
                </a:lnTo>
                <a:lnTo>
                  <a:pt x="3526" y="13386"/>
                </a:lnTo>
                <a:lnTo>
                  <a:pt x="3585" y="13565"/>
                </a:lnTo>
                <a:lnTo>
                  <a:pt x="3705" y="13685"/>
                </a:lnTo>
                <a:lnTo>
                  <a:pt x="3944" y="13744"/>
                </a:lnTo>
                <a:lnTo>
                  <a:pt x="4183" y="13685"/>
                </a:lnTo>
                <a:lnTo>
                  <a:pt x="4362" y="13565"/>
                </a:lnTo>
                <a:lnTo>
                  <a:pt x="4482" y="13386"/>
                </a:lnTo>
                <a:lnTo>
                  <a:pt x="4601" y="13147"/>
                </a:lnTo>
                <a:lnTo>
                  <a:pt x="4601" y="12908"/>
                </a:lnTo>
                <a:lnTo>
                  <a:pt x="4541" y="12728"/>
                </a:lnTo>
                <a:lnTo>
                  <a:pt x="4422" y="12609"/>
                </a:lnTo>
                <a:lnTo>
                  <a:pt x="4183" y="12549"/>
                </a:lnTo>
                <a:close/>
                <a:moveTo>
                  <a:pt x="6752" y="14700"/>
                </a:moveTo>
                <a:lnTo>
                  <a:pt x="6573" y="14760"/>
                </a:lnTo>
                <a:lnTo>
                  <a:pt x="6454" y="14760"/>
                </a:lnTo>
                <a:lnTo>
                  <a:pt x="6334" y="14880"/>
                </a:lnTo>
                <a:lnTo>
                  <a:pt x="6215" y="15059"/>
                </a:lnTo>
                <a:lnTo>
                  <a:pt x="6155" y="15298"/>
                </a:lnTo>
                <a:lnTo>
                  <a:pt x="6215" y="15597"/>
                </a:lnTo>
                <a:lnTo>
                  <a:pt x="6394" y="15776"/>
                </a:lnTo>
                <a:lnTo>
                  <a:pt x="6573" y="15896"/>
                </a:lnTo>
                <a:lnTo>
                  <a:pt x="6693" y="15896"/>
                </a:lnTo>
                <a:lnTo>
                  <a:pt x="6812" y="15836"/>
                </a:lnTo>
                <a:lnTo>
                  <a:pt x="6991" y="15776"/>
                </a:lnTo>
                <a:lnTo>
                  <a:pt x="7111" y="15656"/>
                </a:lnTo>
                <a:lnTo>
                  <a:pt x="7230" y="15477"/>
                </a:lnTo>
                <a:lnTo>
                  <a:pt x="7290" y="15298"/>
                </a:lnTo>
                <a:lnTo>
                  <a:pt x="7290" y="15119"/>
                </a:lnTo>
                <a:lnTo>
                  <a:pt x="7171" y="14999"/>
                </a:lnTo>
                <a:lnTo>
                  <a:pt x="7111" y="14880"/>
                </a:lnTo>
                <a:lnTo>
                  <a:pt x="6932" y="14760"/>
                </a:lnTo>
                <a:lnTo>
                  <a:pt x="6752" y="14700"/>
                </a:lnTo>
                <a:close/>
                <a:moveTo>
                  <a:pt x="3167" y="15597"/>
                </a:moveTo>
                <a:lnTo>
                  <a:pt x="2988" y="15716"/>
                </a:lnTo>
                <a:lnTo>
                  <a:pt x="2809" y="15836"/>
                </a:lnTo>
                <a:lnTo>
                  <a:pt x="2749" y="16135"/>
                </a:lnTo>
                <a:lnTo>
                  <a:pt x="2689" y="16314"/>
                </a:lnTo>
                <a:lnTo>
                  <a:pt x="2749" y="16493"/>
                </a:lnTo>
                <a:lnTo>
                  <a:pt x="2868" y="16553"/>
                </a:lnTo>
                <a:lnTo>
                  <a:pt x="3048" y="16613"/>
                </a:lnTo>
                <a:lnTo>
                  <a:pt x="3227" y="16613"/>
                </a:lnTo>
                <a:lnTo>
                  <a:pt x="3406" y="16553"/>
                </a:lnTo>
                <a:lnTo>
                  <a:pt x="3526" y="16493"/>
                </a:lnTo>
                <a:lnTo>
                  <a:pt x="3645" y="16314"/>
                </a:lnTo>
                <a:lnTo>
                  <a:pt x="3705" y="16015"/>
                </a:lnTo>
                <a:lnTo>
                  <a:pt x="3645" y="15836"/>
                </a:lnTo>
                <a:lnTo>
                  <a:pt x="3526" y="15716"/>
                </a:lnTo>
                <a:lnTo>
                  <a:pt x="3346" y="15597"/>
                </a:lnTo>
                <a:close/>
                <a:moveTo>
                  <a:pt x="8186" y="17688"/>
                </a:moveTo>
                <a:lnTo>
                  <a:pt x="8067" y="17748"/>
                </a:lnTo>
                <a:lnTo>
                  <a:pt x="7947" y="17808"/>
                </a:lnTo>
                <a:lnTo>
                  <a:pt x="7828" y="17987"/>
                </a:lnTo>
                <a:lnTo>
                  <a:pt x="7768" y="18166"/>
                </a:lnTo>
                <a:lnTo>
                  <a:pt x="7708" y="18405"/>
                </a:lnTo>
                <a:lnTo>
                  <a:pt x="7768" y="18584"/>
                </a:lnTo>
                <a:lnTo>
                  <a:pt x="7828" y="18764"/>
                </a:lnTo>
                <a:lnTo>
                  <a:pt x="7947" y="18824"/>
                </a:lnTo>
                <a:lnTo>
                  <a:pt x="8127" y="18824"/>
                </a:lnTo>
                <a:lnTo>
                  <a:pt x="8366" y="18764"/>
                </a:lnTo>
                <a:lnTo>
                  <a:pt x="8545" y="18644"/>
                </a:lnTo>
                <a:lnTo>
                  <a:pt x="8724" y="18525"/>
                </a:lnTo>
                <a:lnTo>
                  <a:pt x="8844" y="18465"/>
                </a:lnTo>
                <a:lnTo>
                  <a:pt x="8904" y="18345"/>
                </a:lnTo>
                <a:lnTo>
                  <a:pt x="8904" y="18286"/>
                </a:lnTo>
                <a:lnTo>
                  <a:pt x="8904" y="18166"/>
                </a:lnTo>
                <a:lnTo>
                  <a:pt x="8844" y="17927"/>
                </a:lnTo>
                <a:lnTo>
                  <a:pt x="8665" y="17808"/>
                </a:lnTo>
                <a:lnTo>
                  <a:pt x="8426" y="17688"/>
                </a:lnTo>
                <a:close/>
                <a:moveTo>
                  <a:pt x="5258" y="18883"/>
                </a:moveTo>
                <a:lnTo>
                  <a:pt x="5079" y="18943"/>
                </a:lnTo>
                <a:lnTo>
                  <a:pt x="4900" y="19063"/>
                </a:lnTo>
                <a:lnTo>
                  <a:pt x="4840" y="19242"/>
                </a:lnTo>
                <a:lnTo>
                  <a:pt x="4840" y="19421"/>
                </a:lnTo>
                <a:lnTo>
                  <a:pt x="4840" y="19600"/>
                </a:lnTo>
                <a:lnTo>
                  <a:pt x="4900" y="19780"/>
                </a:lnTo>
                <a:lnTo>
                  <a:pt x="5019" y="19959"/>
                </a:lnTo>
                <a:lnTo>
                  <a:pt x="5139" y="20019"/>
                </a:lnTo>
                <a:lnTo>
                  <a:pt x="5318" y="19959"/>
                </a:lnTo>
                <a:lnTo>
                  <a:pt x="5497" y="19839"/>
                </a:lnTo>
                <a:lnTo>
                  <a:pt x="5617" y="19660"/>
                </a:lnTo>
                <a:lnTo>
                  <a:pt x="5677" y="19421"/>
                </a:lnTo>
                <a:lnTo>
                  <a:pt x="5677" y="19182"/>
                </a:lnTo>
                <a:lnTo>
                  <a:pt x="5617" y="19003"/>
                </a:lnTo>
                <a:lnTo>
                  <a:pt x="5497" y="18883"/>
                </a:lnTo>
                <a:close/>
                <a:moveTo>
                  <a:pt x="7768" y="21094"/>
                </a:moveTo>
                <a:lnTo>
                  <a:pt x="7589" y="21214"/>
                </a:lnTo>
                <a:lnTo>
                  <a:pt x="7529" y="21393"/>
                </a:lnTo>
                <a:lnTo>
                  <a:pt x="7529" y="21572"/>
                </a:lnTo>
                <a:lnTo>
                  <a:pt x="7529" y="21692"/>
                </a:lnTo>
                <a:lnTo>
                  <a:pt x="7589" y="21871"/>
                </a:lnTo>
                <a:lnTo>
                  <a:pt x="7708" y="21931"/>
                </a:lnTo>
                <a:lnTo>
                  <a:pt x="7828" y="21931"/>
                </a:lnTo>
                <a:lnTo>
                  <a:pt x="8067" y="21752"/>
                </a:lnTo>
                <a:lnTo>
                  <a:pt x="8246" y="21453"/>
                </a:lnTo>
                <a:lnTo>
                  <a:pt x="8306" y="21333"/>
                </a:lnTo>
                <a:lnTo>
                  <a:pt x="8306" y="21214"/>
                </a:lnTo>
                <a:lnTo>
                  <a:pt x="8186" y="21094"/>
                </a:lnTo>
                <a:close/>
                <a:moveTo>
                  <a:pt x="11354" y="21991"/>
                </a:moveTo>
                <a:lnTo>
                  <a:pt x="11114" y="22050"/>
                </a:lnTo>
                <a:lnTo>
                  <a:pt x="10995" y="22110"/>
                </a:lnTo>
                <a:lnTo>
                  <a:pt x="10875" y="22289"/>
                </a:lnTo>
                <a:lnTo>
                  <a:pt x="10816" y="22409"/>
                </a:lnTo>
                <a:lnTo>
                  <a:pt x="10816" y="22588"/>
                </a:lnTo>
                <a:lnTo>
                  <a:pt x="10816" y="22767"/>
                </a:lnTo>
                <a:lnTo>
                  <a:pt x="10935" y="22887"/>
                </a:lnTo>
                <a:lnTo>
                  <a:pt x="11114" y="22947"/>
                </a:lnTo>
                <a:lnTo>
                  <a:pt x="11354" y="22947"/>
                </a:lnTo>
                <a:lnTo>
                  <a:pt x="11473" y="22827"/>
                </a:lnTo>
                <a:lnTo>
                  <a:pt x="11593" y="22708"/>
                </a:lnTo>
                <a:lnTo>
                  <a:pt x="11652" y="22528"/>
                </a:lnTo>
                <a:lnTo>
                  <a:pt x="11652" y="22349"/>
                </a:lnTo>
                <a:lnTo>
                  <a:pt x="11593" y="22170"/>
                </a:lnTo>
                <a:lnTo>
                  <a:pt x="11533" y="22050"/>
                </a:lnTo>
                <a:lnTo>
                  <a:pt x="11354" y="21991"/>
                </a:lnTo>
                <a:close/>
                <a:moveTo>
                  <a:pt x="5079" y="21871"/>
                </a:moveTo>
                <a:lnTo>
                  <a:pt x="4840" y="21931"/>
                </a:lnTo>
                <a:lnTo>
                  <a:pt x="4721" y="21991"/>
                </a:lnTo>
                <a:lnTo>
                  <a:pt x="4601" y="22170"/>
                </a:lnTo>
                <a:lnTo>
                  <a:pt x="4482" y="22349"/>
                </a:lnTo>
                <a:lnTo>
                  <a:pt x="4482" y="22528"/>
                </a:lnTo>
                <a:lnTo>
                  <a:pt x="4482" y="22708"/>
                </a:lnTo>
                <a:lnTo>
                  <a:pt x="4601" y="22827"/>
                </a:lnTo>
                <a:lnTo>
                  <a:pt x="4661" y="22947"/>
                </a:lnTo>
                <a:lnTo>
                  <a:pt x="4840" y="23006"/>
                </a:lnTo>
                <a:lnTo>
                  <a:pt x="4960" y="23066"/>
                </a:lnTo>
                <a:lnTo>
                  <a:pt x="5079" y="23066"/>
                </a:lnTo>
                <a:lnTo>
                  <a:pt x="5199" y="23006"/>
                </a:lnTo>
                <a:lnTo>
                  <a:pt x="5378" y="22827"/>
                </a:lnTo>
                <a:lnTo>
                  <a:pt x="5497" y="22588"/>
                </a:lnTo>
                <a:lnTo>
                  <a:pt x="5557" y="22349"/>
                </a:lnTo>
                <a:lnTo>
                  <a:pt x="5497" y="22110"/>
                </a:lnTo>
                <a:lnTo>
                  <a:pt x="5318" y="21931"/>
                </a:lnTo>
                <a:lnTo>
                  <a:pt x="5199" y="21871"/>
                </a:lnTo>
                <a:close/>
                <a:moveTo>
                  <a:pt x="7171" y="24919"/>
                </a:moveTo>
                <a:lnTo>
                  <a:pt x="6932" y="25038"/>
                </a:lnTo>
                <a:lnTo>
                  <a:pt x="6812" y="25217"/>
                </a:lnTo>
                <a:lnTo>
                  <a:pt x="6752" y="25397"/>
                </a:lnTo>
                <a:lnTo>
                  <a:pt x="6752" y="25636"/>
                </a:lnTo>
                <a:lnTo>
                  <a:pt x="6812" y="25815"/>
                </a:lnTo>
                <a:lnTo>
                  <a:pt x="6932" y="25934"/>
                </a:lnTo>
                <a:lnTo>
                  <a:pt x="7111" y="25994"/>
                </a:lnTo>
                <a:lnTo>
                  <a:pt x="7350" y="25934"/>
                </a:lnTo>
                <a:lnTo>
                  <a:pt x="7469" y="25815"/>
                </a:lnTo>
                <a:lnTo>
                  <a:pt x="7529" y="25695"/>
                </a:lnTo>
                <a:lnTo>
                  <a:pt x="7589" y="25516"/>
                </a:lnTo>
                <a:lnTo>
                  <a:pt x="7589" y="25337"/>
                </a:lnTo>
                <a:lnTo>
                  <a:pt x="7529" y="25158"/>
                </a:lnTo>
                <a:lnTo>
                  <a:pt x="7469" y="25038"/>
                </a:lnTo>
                <a:lnTo>
                  <a:pt x="7350" y="24978"/>
                </a:lnTo>
                <a:lnTo>
                  <a:pt x="7171" y="24919"/>
                </a:lnTo>
                <a:close/>
                <a:moveTo>
                  <a:pt x="13684" y="25158"/>
                </a:moveTo>
                <a:lnTo>
                  <a:pt x="13445" y="25337"/>
                </a:lnTo>
                <a:lnTo>
                  <a:pt x="13266" y="25636"/>
                </a:lnTo>
                <a:lnTo>
                  <a:pt x="13206" y="25755"/>
                </a:lnTo>
                <a:lnTo>
                  <a:pt x="13266" y="25875"/>
                </a:lnTo>
                <a:lnTo>
                  <a:pt x="13325" y="25994"/>
                </a:lnTo>
                <a:lnTo>
                  <a:pt x="13564" y="25994"/>
                </a:lnTo>
                <a:lnTo>
                  <a:pt x="13744" y="25934"/>
                </a:lnTo>
                <a:lnTo>
                  <a:pt x="13863" y="25875"/>
                </a:lnTo>
                <a:lnTo>
                  <a:pt x="13983" y="25695"/>
                </a:lnTo>
                <a:lnTo>
                  <a:pt x="13983" y="25516"/>
                </a:lnTo>
                <a:lnTo>
                  <a:pt x="13983" y="25397"/>
                </a:lnTo>
                <a:lnTo>
                  <a:pt x="13923" y="25217"/>
                </a:lnTo>
                <a:lnTo>
                  <a:pt x="13803" y="25158"/>
                </a:lnTo>
                <a:close/>
                <a:moveTo>
                  <a:pt x="11114" y="25815"/>
                </a:moveTo>
                <a:lnTo>
                  <a:pt x="10875" y="25875"/>
                </a:lnTo>
                <a:lnTo>
                  <a:pt x="10756" y="25994"/>
                </a:lnTo>
                <a:lnTo>
                  <a:pt x="10636" y="26114"/>
                </a:lnTo>
                <a:lnTo>
                  <a:pt x="10577" y="26293"/>
                </a:lnTo>
                <a:lnTo>
                  <a:pt x="10577" y="26472"/>
                </a:lnTo>
                <a:lnTo>
                  <a:pt x="10577" y="26592"/>
                </a:lnTo>
                <a:lnTo>
                  <a:pt x="10696" y="26711"/>
                </a:lnTo>
                <a:lnTo>
                  <a:pt x="10875" y="26771"/>
                </a:lnTo>
                <a:lnTo>
                  <a:pt x="11114" y="26711"/>
                </a:lnTo>
                <a:lnTo>
                  <a:pt x="11234" y="26592"/>
                </a:lnTo>
                <a:lnTo>
                  <a:pt x="11354" y="26472"/>
                </a:lnTo>
                <a:lnTo>
                  <a:pt x="11413" y="26293"/>
                </a:lnTo>
                <a:lnTo>
                  <a:pt x="11413" y="26114"/>
                </a:lnTo>
                <a:lnTo>
                  <a:pt x="11413" y="25994"/>
                </a:lnTo>
                <a:lnTo>
                  <a:pt x="11294" y="25875"/>
                </a:lnTo>
                <a:lnTo>
                  <a:pt x="11114" y="25815"/>
                </a:lnTo>
                <a:close/>
                <a:moveTo>
                  <a:pt x="23364" y="26173"/>
                </a:moveTo>
                <a:lnTo>
                  <a:pt x="23245" y="26233"/>
                </a:lnTo>
                <a:lnTo>
                  <a:pt x="23125" y="26293"/>
                </a:lnTo>
                <a:lnTo>
                  <a:pt x="23066" y="26472"/>
                </a:lnTo>
                <a:lnTo>
                  <a:pt x="23066" y="26592"/>
                </a:lnTo>
                <a:lnTo>
                  <a:pt x="23066" y="26771"/>
                </a:lnTo>
                <a:lnTo>
                  <a:pt x="23185" y="26950"/>
                </a:lnTo>
                <a:lnTo>
                  <a:pt x="23364" y="27010"/>
                </a:lnTo>
                <a:lnTo>
                  <a:pt x="23484" y="27010"/>
                </a:lnTo>
                <a:lnTo>
                  <a:pt x="23663" y="26890"/>
                </a:lnTo>
                <a:lnTo>
                  <a:pt x="23723" y="26771"/>
                </a:lnTo>
                <a:lnTo>
                  <a:pt x="23842" y="26651"/>
                </a:lnTo>
                <a:lnTo>
                  <a:pt x="23842" y="26472"/>
                </a:lnTo>
                <a:lnTo>
                  <a:pt x="23783" y="26353"/>
                </a:lnTo>
                <a:lnTo>
                  <a:pt x="23663" y="26233"/>
                </a:lnTo>
                <a:lnTo>
                  <a:pt x="23484" y="26173"/>
                </a:lnTo>
                <a:close/>
                <a:moveTo>
                  <a:pt x="20795" y="26173"/>
                </a:moveTo>
                <a:lnTo>
                  <a:pt x="20675" y="26233"/>
                </a:lnTo>
                <a:lnTo>
                  <a:pt x="20556" y="26353"/>
                </a:lnTo>
                <a:lnTo>
                  <a:pt x="20436" y="26532"/>
                </a:lnTo>
                <a:lnTo>
                  <a:pt x="20377" y="26711"/>
                </a:lnTo>
                <a:lnTo>
                  <a:pt x="20436" y="26890"/>
                </a:lnTo>
                <a:lnTo>
                  <a:pt x="20496" y="27070"/>
                </a:lnTo>
                <a:lnTo>
                  <a:pt x="20616" y="27189"/>
                </a:lnTo>
                <a:lnTo>
                  <a:pt x="20914" y="27189"/>
                </a:lnTo>
                <a:lnTo>
                  <a:pt x="21034" y="27070"/>
                </a:lnTo>
                <a:lnTo>
                  <a:pt x="21094" y="26890"/>
                </a:lnTo>
                <a:lnTo>
                  <a:pt x="21153" y="26711"/>
                </a:lnTo>
                <a:lnTo>
                  <a:pt x="21153" y="26532"/>
                </a:lnTo>
                <a:lnTo>
                  <a:pt x="21034" y="26353"/>
                </a:lnTo>
                <a:lnTo>
                  <a:pt x="20914" y="26233"/>
                </a:lnTo>
                <a:lnTo>
                  <a:pt x="20795" y="26173"/>
                </a:lnTo>
                <a:close/>
                <a:moveTo>
                  <a:pt x="17329" y="27189"/>
                </a:moveTo>
                <a:lnTo>
                  <a:pt x="17090" y="27249"/>
                </a:lnTo>
                <a:lnTo>
                  <a:pt x="16971" y="27369"/>
                </a:lnTo>
                <a:lnTo>
                  <a:pt x="16851" y="27488"/>
                </a:lnTo>
                <a:lnTo>
                  <a:pt x="16731" y="27667"/>
                </a:lnTo>
                <a:lnTo>
                  <a:pt x="16731" y="27847"/>
                </a:lnTo>
                <a:lnTo>
                  <a:pt x="16791" y="28026"/>
                </a:lnTo>
                <a:lnTo>
                  <a:pt x="16911" y="28145"/>
                </a:lnTo>
                <a:lnTo>
                  <a:pt x="17090" y="28265"/>
                </a:lnTo>
                <a:lnTo>
                  <a:pt x="17329" y="28205"/>
                </a:lnTo>
                <a:lnTo>
                  <a:pt x="17508" y="28145"/>
                </a:lnTo>
                <a:lnTo>
                  <a:pt x="17628" y="27966"/>
                </a:lnTo>
                <a:lnTo>
                  <a:pt x="17688" y="27787"/>
                </a:lnTo>
                <a:lnTo>
                  <a:pt x="17688" y="27548"/>
                </a:lnTo>
                <a:lnTo>
                  <a:pt x="17628" y="27369"/>
                </a:lnTo>
                <a:lnTo>
                  <a:pt x="17508" y="27249"/>
                </a:lnTo>
                <a:lnTo>
                  <a:pt x="17329" y="27189"/>
                </a:lnTo>
                <a:close/>
                <a:moveTo>
                  <a:pt x="13624" y="27309"/>
                </a:moveTo>
                <a:lnTo>
                  <a:pt x="13445" y="27369"/>
                </a:lnTo>
                <a:lnTo>
                  <a:pt x="13325" y="27488"/>
                </a:lnTo>
                <a:lnTo>
                  <a:pt x="13266" y="27667"/>
                </a:lnTo>
                <a:lnTo>
                  <a:pt x="13206" y="27847"/>
                </a:lnTo>
                <a:lnTo>
                  <a:pt x="13206" y="28026"/>
                </a:lnTo>
                <a:lnTo>
                  <a:pt x="13266" y="28205"/>
                </a:lnTo>
                <a:lnTo>
                  <a:pt x="13385" y="28265"/>
                </a:lnTo>
                <a:lnTo>
                  <a:pt x="13505" y="28325"/>
                </a:lnTo>
                <a:lnTo>
                  <a:pt x="13744" y="28325"/>
                </a:lnTo>
                <a:lnTo>
                  <a:pt x="13863" y="28145"/>
                </a:lnTo>
                <a:lnTo>
                  <a:pt x="13983" y="28026"/>
                </a:lnTo>
                <a:lnTo>
                  <a:pt x="14043" y="27787"/>
                </a:lnTo>
                <a:lnTo>
                  <a:pt x="14043" y="27608"/>
                </a:lnTo>
                <a:lnTo>
                  <a:pt x="13923" y="27428"/>
                </a:lnTo>
                <a:lnTo>
                  <a:pt x="13803" y="27309"/>
                </a:lnTo>
                <a:close/>
                <a:moveTo>
                  <a:pt x="9202" y="27369"/>
                </a:moveTo>
                <a:lnTo>
                  <a:pt x="8963" y="27428"/>
                </a:lnTo>
                <a:lnTo>
                  <a:pt x="8784" y="27548"/>
                </a:lnTo>
                <a:lnTo>
                  <a:pt x="8605" y="27727"/>
                </a:lnTo>
                <a:lnTo>
                  <a:pt x="8545" y="27966"/>
                </a:lnTo>
                <a:lnTo>
                  <a:pt x="8545" y="28205"/>
                </a:lnTo>
                <a:lnTo>
                  <a:pt x="8605" y="28384"/>
                </a:lnTo>
                <a:lnTo>
                  <a:pt x="8724" y="28504"/>
                </a:lnTo>
                <a:lnTo>
                  <a:pt x="8963" y="28564"/>
                </a:lnTo>
                <a:lnTo>
                  <a:pt x="9202" y="28504"/>
                </a:lnTo>
                <a:lnTo>
                  <a:pt x="9382" y="28384"/>
                </a:lnTo>
                <a:lnTo>
                  <a:pt x="9561" y="28205"/>
                </a:lnTo>
                <a:lnTo>
                  <a:pt x="9621" y="27966"/>
                </a:lnTo>
                <a:lnTo>
                  <a:pt x="9621" y="27727"/>
                </a:lnTo>
                <a:lnTo>
                  <a:pt x="9561" y="27548"/>
                </a:lnTo>
                <a:lnTo>
                  <a:pt x="9441" y="27428"/>
                </a:lnTo>
                <a:lnTo>
                  <a:pt x="9202" y="27369"/>
                </a:lnTo>
                <a:close/>
                <a:moveTo>
                  <a:pt x="18763" y="28504"/>
                </a:moveTo>
                <a:lnTo>
                  <a:pt x="18644" y="28623"/>
                </a:lnTo>
                <a:lnTo>
                  <a:pt x="18524" y="28743"/>
                </a:lnTo>
                <a:lnTo>
                  <a:pt x="18464" y="28922"/>
                </a:lnTo>
                <a:lnTo>
                  <a:pt x="18464" y="29101"/>
                </a:lnTo>
                <a:lnTo>
                  <a:pt x="18524" y="29221"/>
                </a:lnTo>
                <a:lnTo>
                  <a:pt x="18644" y="29340"/>
                </a:lnTo>
                <a:lnTo>
                  <a:pt x="19002" y="29340"/>
                </a:lnTo>
                <a:lnTo>
                  <a:pt x="19122" y="29221"/>
                </a:lnTo>
                <a:lnTo>
                  <a:pt x="19241" y="29101"/>
                </a:lnTo>
                <a:lnTo>
                  <a:pt x="19301" y="28922"/>
                </a:lnTo>
                <a:lnTo>
                  <a:pt x="19301" y="28743"/>
                </a:lnTo>
                <a:lnTo>
                  <a:pt x="19241" y="28623"/>
                </a:lnTo>
                <a:lnTo>
                  <a:pt x="19122" y="28504"/>
                </a:lnTo>
                <a:close/>
                <a:moveTo>
                  <a:pt x="20556" y="1196"/>
                </a:moveTo>
                <a:lnTo>
                  <a:pt x="21153" y="1255"/>
                </a:lnTo>
                <a:lnTo>
                  <a:pt x="22289" y="1375"/>
                </a:lnTo>
                <a:lnTo>
                  <a:pt x="23424" y="1614"/>
                </a:lnTo>
                <a:lnTo>
                  <a:pt x="24500" y="1973"/>
                </a:lnTo>
                <a:lnTo>
                  <a:pt x="23603" y="2929"/>
                </a:lnTo>
                <a:lnTo>
                  <a:pt x="23066" y="3526"/>
                </a:lnTo>
                <a:lnTo>
                  <a:pt x="22886" y="3765"/>
                </a:lnTo>
                <a:lnTo>
                  <a:pt x="22886" y="3885"/>
                </a:lnTo>
                <a:lnTo>
                  <a:pt x="23006" y="3885"/>
                </a:lnTo>
                <a:lnTo>
                  <a:pt x="23125" y="3765"/>
                </a:lnTo>
                <a:lnTo>
                  <a:pt x="23603" y="3407"/>
                </a:lnTo>
                <a:lnTo>
                  <a:pt x="24380" y="2809"/>
                </a:lnTo>
                <a:lnTo>
                  <a:pt x="24918" y="2510"/>
                </a:lnTo>
                <a:lnTo>
                  <a:pt x="25157" y="2391"/>
                </a:lnTo>
                <a:lnTo>
                  <a:pt x="25336" y="2391"/>
                </a:lnTo>
                <a:lnTo>
                  <a:pt x="25516" y="2451"/>
                </a:lnTo>
                <a:lnTo>
                  <a:pt x="25755" y="2510"/>
                </a:lnTo>
                <a:lnTo>
                  <a:pt x="26352" y="2869"/>
                </a:lnTo>
                <a:lnTo>
                  <a:pt x="27368" y="3407"/>
                </a:lnTo>
                <a:lnTo>
                  <a:pt x="28324" y="4064"/>
                </a:lnTo>
                <a:lnTo>
                  <a:pt x="29280" y="4721"/>
                </a:lnTo>
                <a:lnTo>
                  <a:pt x="30176" y="5438"/>
                </a:lnTo>
                <a:lnTo>
                  <a:pt x="30953" y="6155"/>
                </a:lnTo>
                <a:lnTo>
                  <a:pt x="31670" y="6932"/>
                </a:lnTo>
                <a:lnTo>
                  <a:pt x="32268" y="7769"/>
                </a:lnTo>
                <a:lnTo>
                  <a:pt x="32806" y="8665"/>
                </a:lnTo>
                <a:lnTo>
                  <a:pt x="33224" y="9561"/>
                </a:lnTo>
                <a:lnTo>
                  <a:pt x="33582" y="10518"/>
                </a:lnTo>
                <a:lnTo>
                  <a:pt x="33822" y="11533"/>
                </a:lnTo>
                <a:lnTo>
                  <a:pt x="33881" y="12609"/>
                </a:lnTo>
                <a:lnTo>
                  <a:pt x="33941" y="13804"/>
                </a:lnTo>
                <a:lnTo>
                  <a:pt x="33822" y="14939"/>
                </a:lnTo>
                <a:lnTo>
                  <a:pt x="33642" y="16075"/>
                </a:lnTo>
                <a:lnTo>
                  <a:pt x="33343" y="17210"/>
                </a:lnTo>
                <a:lnTo>
                  <a:pt x="32985" y="18345"/>
                </a:lnTo>
                <a:lnTo>
                  <a:pt x="32567" y="19421"/>
                </a:lnTo>
                <a:lnTo>
                  <a:pt x="32029" y="20497"/>
                </a:lnTo>
                <a:lnTo>
                  <a:pt x="31491" y="21572"/>
                </a:lnTo>
                <a:lnTo>
                  <a:pt x="30834" y="22528"/>
                </a:lnTo>
                <a:lnTo>
                  <a:pt x="30117" y="23484"/>
                </a:lnTo>
                <a:lnTo>
                  <a:pt x="29340" y="24440"/>
                </a:lnTo>
                <a:lnTo>
                  <a:pt x="28563" y="25277"/>
                </a:lnTo>
                <a:lnTo>
                  <a:pt x="27726" y="26114"/>
                </a:lnTo>
                <a:lnTo>
                  <a:pt x="26830" y="26831"/>
                </a:lnTo>
                <a:lnTo>
                  <a:pt x="25874" y="27548"/>
                </a:lnTo>
                <a:lnTo>
                  <a:pt x="24918" y="28145"/>
                </a:lnTo>
                <a:lnTo>
                  <a:pt x="23783" y="28803"/>
                </a:lnTo>
                <a:lnTo>
                  <a:pt x="22588" y="29281"/>
                </a:lnTo>
                <a:lnTo>
                  <a:pt x="21392" y="29699"/>
                </a:lnTo>
                <a:lnTo>
                  <a:pt x="20197" y="30057"/>
                </a:lnTo>
                <a:lnTo>
                  <a:pt x="18942" y="30297"/>
                </a:lnTo>
                <a:lnTo>
                  <a:pt x="17688" y="30416"/>
                </a:lnTo>
                <a:lnTo>
                  <a:pt x="16373" y="30476"/>
                </a:lnTo>
                <a:lnTo>
                  <a:pt x="15118" y="30416"/>
                </a:lnTo>
                <a:lnTo>
                  <a:pt x="15357" y="30416"/>
                </a:lnTo>
                <a:lnTo>
                  <a:pt x="15477" y="30297"/>
                </a:lnTo>
                <a:lnTo>
                  <a:pt x="15656" y="30057"/>
                </a:lnTo>
                <a:lnTo>
                  <a:pt x="15775" y="29699"/>
                </a:lnTo>
                <a:lnTo>
                  <a:pt x="15835" y="29520"/>
                </a:lnTo>
                <a:lnTo>
                  <a:pt x="15775" y="29340"/>
                </a:lnTo>
                <a:lnTo>
                  <a:pt x="15716" y="29221"/>
                </a:lnTo>
                <a:lnTo>
                  <a:pt x="15656" y="29101"/>
                </a:lnTo>
                <a:lnTo>
                  <a:pt x="15297" y="29101"/>
                </a:lnTo>
                <a:lnTo>
                  <a:pt x="15058" y="29161"/>
                </a:lnTo>
                <a:lnTo>
                  <a:pt x="14879" y="29400"/>
                </a:lnTo>
                <a:lnTo>
                  <a:pt x="14760" y="29639"/>
                </a:lnTo>
                <a:lnTo>
                  <a:pt x="14760" y="29818"/>
                </a:lnTo>
                <a:lnTo>
                  <a:pt x="14879" y="30117"/>
                </a:lnTo>
                <a:lnTo>
                  <a:pt x="14999" y="30297"/>
                </a:lnTo>
                <a:lnTo>
                  <a:pt x="15054" y="30407"/>
                </a:lnTo>
                <a:lnTo>
                  <a:pt x="15054" y="30407"/>
                </a:lnTo>
                <a:lnTo>
                  <a:pt x="13863" y="30237"/>
                </a:lnTo>
                <a:lnTo>
                  <a:pt x="12608" y="29998"/>
                </a:lnTo>
                <a:lnTo>
                  <a:pt x="11413" y="29699"/>
                </a:lnTo>
                <a:lnTo>
                  <a:pt x="10218" y="29221"/>
                </a:lnTo>
                <a:lnTo>
                  <a:pt x="9023" y="28683"/>
                </a:lnTo>
                <a:lnTo>
                  <a:pt x="7947" y="28086"/>
                </a:lnTo>
                <a:lnTo>
                  <a:pt x="6872" y="27369"/>
                </a:lnTo>
                <a:lnTo>
                  <a:pt x="5856" y="26592"/>
                </a:lnTo>
                <a:lnTo>
                  <a:pt x="5019" y="25815"/>
                </a:lnTo>
                <a:lnTo>
                  <a:pt x="4243" y="24978"/>
                </a:lnTo>
                <a:lnTo>
                  <a:pt x="3526" y="24022"/>
                </a:lnTo>
                <a:lnTo>
                  <a:pt x="2928" y="23066"/>
                </a:lnTo>
                <a:lnTo>
                  <a:pt x="2330" y="22050"/>
                </a:lnTo>
                <a:lnTo>
                  <a:pt x="1852" y="20915"/>
                </a:lnTo>
                <a:lnTo>
                  <a:pt x="1494" y="19839"/>
                </a:lnTo>
                <a:lnTo>
                  <a:pt x="1613" y="19720"/>
                </a:lnTo>
                <a:lnTo>
                  <a:pt x="1733" y="19600"/>
                </a:lnTo>
                <a:lnTo>
                  <a:pt x="1793" y="19481"/>
                </a:lnTo>
                <a:lnTo>
                  <a:pt x="1852" y="19302"/>
                </a:lnTo>
                <a:lnTo>
                  <a:pt x="1733" y="19063"/>
                </a:lnTo>
                <a:lnTo>
                  <a:pt x="1554" y="18824"/>
                </a:lnTo>
                <a:lnTo>
                  <a:pt x="1315" y="18525"/>
                </a:lnTo>
                <a:lnTo>
                  <a:pt x="1135" y="18226"/>
                </a:lnTo>
                <a:lnTo>
                  <a:pt x="1076" y="17927"/>
                </a:lnTo>
                <a:lnTo>
                  <a:pt x="1016" y="17628"/>
                </a:lnTo>
                <a:lnTo>
                  <a:pt x="1016" y="16971"/>
                </a:lnTo>
                <a:lnTo>
                  <a:pt x="1076" y="15656"/>
                </a:lnTo>
                <a:lnTo>
                  <a:pt x="1135" y="14999"/>
                </a:lnTo>
                <a:lnTo>
                  <a:pt x="1255" y="14342"/>
                </a:lnTo>
                <a:lnTo>
                  <a:pt x="1434" y="13744"/>
                </a:lnTo>
                <a:lnTo>
                  <a:pt x="1613" y="13087"/>
                </a:lnTo>
                <a:lnTo>
                  <a:pt x="2091" y="11892"/>
                </a:lnTo>
                <a:lnTo>
                  <a:pt x="2689" y="10697"/>
                </a:lnTo>
                <a:lnTo>
                  <a:pt x="2868" y="10876"/>
                </a:lnTo>
                <a:lnTo>
                  <a:pt x="3048" y="10876"/>
                </a:lnTo>
                <a:lnTo>
                  <a:pt x="3227" y="10816"/>
                </a:lnTo>
                <a:lnTo>
                  <a:pt x="3346" y="10637"/>
                </a:lnTo>
                <a:lnTo>
                  <a:pt x="3406" y="10458"/>
                </a:lnTo>
                <a:lnTo>
                  <a:pt x="3406" y="10279"/>
                </a:lnTo>
                <a:lnTo>
                  <a:pt x="3287" y="10099"/>
                </a:lnTo>
                <a:lnTo>
                  <a:pt x="3107" y="9980"/>
                </a:lnTo>
                <a:lnTo>
                  <a:pt x="3884" y="8844"/>
                </a:lnTo>
                <a:lnTo>
                  <a:pt x="4780" y="7709"/>
                </a:lnTo>
                <a:lnTo>
                  <a:pt x="5677" y="6633"/>
                </a:lnTo>
                <a:lnTo>
                  <a:pt x="6752" y="5618"/>
                </a:lnTo>
                <a:lnTo>
                  <a:pt x="7828" y="4721"/>
                </a:lnTo>
                <a:lnTo>
                  <a:pt x="8963" y="3885"/>
                </a:lnTo>
                <a:lnTo>
                  <a:pt x="10158" y="3108"/>
                </a:lnTo>
                <a:lnTo>
                  <a:pt x="11473" y="2510"/>
                </a:lnTo>
                <a:lnTo>
                  <a:pt x="12668" y="1973"/>
                </a:lnTo>
                <a:lnTo>
                  <a:pt x="13983" y="1614"/>
                </a:lnTo>
                <a:lnTo>
                  <a:pt x="14640" y="1435"/>
                </a:lnTo>
                <a:lnTo>
                  <a:pt x="15297" y="1375"/>
                </a:lnTo>
                <a:lnTo>
                  <a:pt x="15955" y="1315"/>
                </a:lnTo>
                <a:lnTo>
                  <a:pt x="16612" y="1255"/>
                </a:lnTo>
                <a:lnTo>
                  <a:pt x="17688" y="1435"/>
                </a:lnTo>
                <a:lnTo>
                  <a:pt x="19480" y="1853"/>
                </a:lnTo>
                <a:lnTo>
                  <a:pt x="21094" y="2271"/>
                </a:lnTo>
                <a:lnTo>
                  <a:pt x="21631" y="2451"/>
                </a:lnTo>
                <a:lnTo>
                  <a:pt x="21751" y="2510"/>
                </a:lnTo>
                <a:lnTo>
                  <a:pt x="21751" y="2570"/>
                </a:lnTo>
                <a:lnTo>
                  <a:pt x="21811" y="2451"/>
                </a:lnTo>
                <a:lnTo>
                  <a:pt x="21751" y="2391"/>
                </a:lnTo>
                <a:lnTo>
                  <a:pt x="21631" y="2212"/>
                </a:lnTo>
                <a:lnTo>
                  <a:pt x="21392" y="1973"/>
                </a:lnTo>
                <a:lnTo>
                  <a:pt x="21034" y="1793"/>
                </a:lnTo>
                <a:lnTo>
                  <a:pt x="20377" y="1435"/>
                </a:lnTo>
                <a:lnTo>
                  <a:pt x="19958" y="1255"/>
                </a:lnTo>
                <a:lnTo>
                  <a:pt x="20556" y="1196"/>
                </a:lnTo>
                <a:close/>
                <a:moveTo>
                  <a:pt x="20974" y="1"/>
                </a:moveTo>
                <a:lnTo>
                  <a:pt x="20377" y="60"/>
                </a:lnTo>
                <a:lnTo>
                  <a:pt x="19779" y="180"/>
                </a:lnTo>
                <a:lnTo>
                  <a:pt x="18644" y="359"/>
                </a:lnTo>
                <a:lnTo>
                  <a:pt x="17568" y="479"/>
                </a:lnTo>
                <a:lnTo>
                  <a:pt x="16373" y="538"/>
                </a:lnTo>
                <a:lnTo>
                  <a:pt x="15178" y="538"/>
                </a:lnTo>
                <a:lnTo>
                  <a:pt x="14580" y="598"/>
                </a:lnTo>
                <a:lnTo>
                  <a:pt x="13983" y="658"/>
                </a:lnTo>
                <a:lnTo>
                  <a:pt x="13385" y="777"/>
                </a:lnTo>
                <a:lnTo>
                  <a:pt x="12728" y="957"/>
                </a:lnTo>
                <a:lnTo>
                  <a:pt x="11473" y="1435"/>
                </a:lnTo>
                <a:lnTo>
                  <a:pt x="10218" y="2032"/>
                </a:lnTo>
                <a:lnTo>
                  <a:pt x="9023" y="2690"/>
                </a:lnTo>
                <a:lnTo>
                  <a:pt x="7888" y="3466"/>
                </a:lnTo>
                <a:lnTo>
                  <a:pt x="6872" y="4303"/>
                </a:lnTo>
                <a:lnTo>
                  <a:pt x="5856" y="5140"/>
                </a:lnTo>
                <a:lnTo>
                  <a:pt x="4900" y="6096"/>
                </a:lnTo>
                <a:lnTo>
                  <a:pt x="4004" y="7052"/>
                </a:lnTo>
                <a:lnTo>
                  <a:pt x="3167" y="8127"/>
                </a:lnTo>
                <a:lnTo>
                  <a:pt x="2390" y="9203"/>
                </a:lnTo>
                <a:lnTo>
                  <a:pt x="1733" y="10338"/>
                </a:lnTo>
                <a:lnTo>
                  <a:pt x="1135" y="11533"/>
                </a:lnTo>
                <a:lnTo>
                  <a:pt x="657" y="12788"/>
                </a:lnTo>
                <a:lnTo>
                  <a:pt x="299" y="14043"/>
                </a:lnTo>
                <a:lnTo>
                  <a:pt x="60" y="15298"/>
                </a:lnTo>
                <a:lnTo>
                  <a:pt x="0" y="16613"/>
                </a:lnTo>
                <a:lnTo>
                  <a:pt x="60" y="17867"/>
                </a:lnTo>
                <a:lnTo>
                  <a:pt x="239" y="19063"/>
                </a:lnTo>
                <a:lnTo>
                  <a:pt x="478" y="20317"/>
                </a:lnTo>
                <a:lnTo>
                  <a:pt x="896" y="21512"/>
                </a:lnTo>
                <a:lnTo>
                  <a:pt x="1374" y="22648"/>
                </a:lnTo>
                <a:lnTo>
                  <a:pt x="2032" y="23723"/>
                </a:lnTo>
                <a:lnTo>
                  <a:pt x="2689" y="24799"/>
                </a:lnTo>
                <a:lnTo>
                  <a:pt x="3466" y="25815"/>
                </a:lnTo>
                <a:lnTo>
                  <a:pt x="4362" y="26771"/>
                </a:lnTo>
                <a:lnTo>
                  <a:pt x="5318" y="27608"/>
                </a:lnTo>
                <a:lnTo>
                  <a:pt x="6334" y="28444"/>
                </a:lnTo>
                <a:lnTo>
                  <a:pt x="7469" y="29161"/>
                </a:lnTo>
                <a:lnTo>
                  <a:pt x="8545" y="29759"/>
                </a:lnTo>
                <a:lnTo>
                  <a:pt x="9680" y="30297"/>
                </a:lnTo>
                <a:lnTo>
                  <a:pt x="10875" y="30715"/>
                </a:lnTo>
                <a:lnTo>
                  <a:pt x="12071" y="31073"/>
                </a:lnTo>
                <a:lnTo>
                  <a:pt x="13266" y="31312"/>
                </a:lnTo>
                <a:lnTo>
                  <a:pt x="14521" y="31492"/>
                </a:lnTo>
                <a:lnTo>
                  <a:pt x="15716" y="31611"/>
                </a:lnTo>
                <a:lnTo>
                  <a:pt x="16971" y="31611"/>
                </a:lnTo>
                <a:lnTo>
                  <a:pt x="18225" y="31492"/>
                </a:lnTo>
                <a:lnTo>
                  <a:pt x="19420" y="31372"/>
                </a:lnTo>
                <a:lnTo>
                  <a:pt x="20616" y="31073"/>
                </a:lnTo>
                <a:lnTo>
                  <a:pt x="21811" y="30775"/>
                </a:lnTo>
                <a:lnTo>
                  <a:pt x="23006" y="30356"/>
                </a:lnTo>
                <a:lnTo>
                  <a:pt x="24141" y="29818"/>
                </a:lnTo>
                <a:lnTo>
                  <a:pt x="25277" y="29221"/>
                </a:lnTo>
                <a:lnTo>
                  <a:pt x="26352" y="28564"/>
                </a:lnTo>
                <a:lnTo>
                  <a:pt x="27428" y="27787"/>
                </a:lnTo>
                <a:lnTo>
                  <a:pt x="28444" y="26890"/>
                </a:lnTo>
                <a:lnTo>
                  <a:pt x="29459" y="25875"/>
                </a:lnTo>
                <a:lnTo>
                  <a:pt x="30415" y="24799"/>
                </a:lnTo>
                <a:lnTo>
                  <a:pt x="31372" y="23664"/>
                </a:lnTo>
                <a:lnTo>
                  <a:pt x="32148" y="22469"/>
                </a:lnTo>
                <a:lnTo>
                  <a:pt x="32925" y="21154"/>
                </a:lnTo>
                <a:lnTo>
                  <a:pt x="33582" y="19899"/>
                </a:lnTo>
                <a:lnTo>
                  <a:pt x="34120" y="18525"/>
                </a:lnTo>
                <a:lnTo>
                  <a:pt x="34598" y="17150"/>
                </a:lnTo>
                <a:lnTo>
                  <a:pt x="34897" y="15776"/>
                </a:lnTo>
                <a:lnTo>
                  <a:pt x="35076" y="14342"/>
                </a:lnTo>
                <a:lnTo>
                  <a:pt x="35136" y="13625"/>
                </a:lnTo>
                <a:lnTo>
                  <a:pt x="35136" y="12967"/>
                </a:lnTo>
                <a:lnTo>
                  <a:pt x="35136" y="12250"/>
                </a:lnTo>
                <a:lnTo>
                  <a:pt x="35076" y="11533"/>
                </a:lnTo>
                <a:lnTo>
                  <a:pt x="34957" y="10876"/>
                </a:lnTo>
                <a:lnTo>
                  <a:pt x="34778" y="10159"/>
                </a:lnTo>
                <a:lnTo>
                  <a:pt x="34598" y="9502"/>
                </a:lnTo>
                <a:lnTo>
                  <a:pt x="34359" y="8785"/>
                </a:lnTo>
                <a:lnTo>
                  <a:pt x="34061" y="8247"/>
                </a:lnTo>
                <a:lnTo>
                  <a:pt x="33822" y="7649"/>
                </a:lnTo>
                <a:lnTo>
                  <a:pt x="33463" y="7111"/>
                </a:lnTo>
                <a:lnTo>
                  <a:pt x="33104" y="6574"/>
                </a:lnTo>
                <a:lnTo>
                  <a:pt x="32268" y="5618"/>
                </a:lnTo>
                <a:lnTo>
                  <a:pt x="31312" y="4721"/>
                </a:lnTo>
                <a:lnTo>
                  <a:pt x="30296" y="3885"/>
                </a:lnTo>
                <a:lnTo>
                  <a:pt x="29220" y="3108"/>
                </a:lnTo>
                <a:lnTo>
                  <a:pt x="28145" y="2391"/>
                </a:lnTo>
                <a:lnTo>
                  <a:pt x="27069" y="1793"/>
                </a:lnTo>
                <a:lnTo>
                  <a:pt x="25934" y="1196"/>
                </a:lnTo>
                <a:lnTo>
                  <a:pt x="24739" y="718"/>
                </a:lnTo>
                <a:lnTo>
                  <a:pt x="23484" y="359"/>
                </a:lnTo>
                <a:lnTo>
                  <a:pt x="22827" y="180"/>
                </a:lnTo>
                <a:lnTo>
                  <a:pt x="22229" y="60"/>
                </a:lnTo>
                <a:lnTo>
                  <a:pt x="2157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313" name="Google Shape;313;p12"/>
          <p:cNvSpPr/>
          <p:nvPr/>
        </p:nvSpPr>
        <p:spPr>
          <a:xfrm rot="1151678">
            <a:off x="8450738" y="3960294"/>
            <a:ext cx="326039" cy="573820"/>
          </a:xfrm>
          <a:custGeom>
            <a:avLst/>
            <a:gdLst/>
            <a:ahLst/>
            <a:cxnLst/>
            <a:rect l="l" t="t" r="r" b="b"/>
            <a:pathLst>
              <a:path w="14940" h="26294" extrusionOk="0">
                <a:moveTo>
                  <a:pt x="4483" y="14880"/>
                </a:moveTo>
                <a:lnTo>
                  <a:pt x="5140" y="14940"/>
                </a:lnTo>
                <a:lnTo>
                  <a:pt x="5498" y="14999"/>
                </a:lnTo>
                <a:lnTo>
                  <a:pt x="5797" y="15059"/>
                </a:lnTo>
                <a:lnTo>
                  <a:pt x="6454" y="15358"/>
                </a:lnTo>
                <a:lnTo>
                  <a:pt x="7052" y="15657"/>
                </a:lnTo>
                <a:lnTo>
                  <a:pt x="7650" y="15896"/>
                </a:lnTo>
                <a:lnTo>
                  <a:pt x="8128" y="16015"/>
                </a:lnTo>
                <a:lnTo>
                  <a:pt x="8665" y="16015"/>
                </a:lnTo>
                <a:lnTo>
                  <a:pt x="8785" y="15896"/>
                </a:lnTo>
                <a:lnTo>
                  <a:pt x="8964" y="15716"/>
                </a:lnTo>
                <a:lnTo>
                  <a:pt x="9084" y="15537"/>
                </a:lnTo>
                <a:lnTo>
                  <a:pt x="9263" y="15418"/>
                </a:lnTo>
                <a:lnTo>
                  <a:pt x="9861" y="15298"/>
                </a:lnTo>
                <a:lnTo>
                  <a:pt x="10458" y="15298"/>
                </a:lnTo>
                <a:lnTo>
                  <a:pt x="11115" y="15358"/>
                </a:lnTo>
                <a:lnTo>
                  <a:pt x="11773" y="15597"/>
                </a:lnTo>
                <a:lnTo>
                  <a:pt x="12370" y="15836"/>
                </a:lnTo>
                <a:lnTo>
                  <a:pt x="12908" y="16194"/>
                </a:lnTo>
                <a:lnTo>
                  <a:pt x="13326" y="16613"/>
                </a:lnTo>
                <a:lnTo>
                  <a:pt x="13685" y="17091"/>
                </a:lnTo>
                <a:lnTo>
                  <a:pt x="13924" y="17629"/>
                </a:lnTo>
                <a:lnTo>
                  <a:pt x="14043" y="18166"/>
                </a:lnTo>
                <a:lnTo>
                  <a:pt x="14103" y="18764"/>
                </a:lnTo>
                <a:lnTo>
                  <a:pt x="14043" y="19361"/>
                </a:lnTo>
                <a:lnTo>
                  <a:pt x="13924" y="19899"/>
                </a:lnTo>
                <a:lnTo>
                  <a:pt x="13745" y="20497"/>
                </a:lnTo>
                <a:lnTo>
                  <a:pt x="13506" y="21035"/>
                </a:lnTo>
                <a:lnTo>
                  <a:pt x="13267" y="21513"/>
                </a:lnTo>
                <a:lnTo>
                  <a:pt x="12968" y="22050"/>
                </a:lnTo>
                <a:lnTo>
                  <a:pt x="12609" y="22588"/>
                </a:lnTo>
                <a:lnTo>
                  <a:pt x="12251" y="23007"/>
                </a:lnTo>
                <a:lnTo>
                  <a:pt x="11832" y="23425"/>
                </a:lnTo>
                <a:lnTo>
                  <a:pt x="11414" y="23843"/>
                </a:lnTo>
                <a:lnTo>
                  <a:pt x="10936" y="24202"/>
                </a:lnTo>
                <a:lnTo>
                  <a:pt x="10458" y="24441"/>
                </a:lnTo>
                <a:lnTo>
                  <a:pt x="9920" y="24739"/>
                </a:lnTo>
                <a:lnTo>
                  <a:pt x="9383" y="24919"/>
                </a:lnTo>
                <a:lnTo>
                  <a:pt x="8845" y="25098"/>
                </a:lnTo>
                <a:lnTo>
                  <a:pt x="8307" y="25158"/>
                </a:lnTo>
                <a:lnTo>
                  <a:pt x="7709" y="25217"/>
                </a:lnTo>
                <a:lnTo>
                  <a:pt x="7112" y="25217"/>
                </a:lnTo>
                <a:lnTo>
                  <a:pt x="6574" y="25158"/>
                </a:lnTo>
                <a:lnTo>
                  <a:pt x="5976" y="25038"/>
                </a:lnTo>
                <a:lnTo>
                  <a:pt x="5379" y="24919"/>
                </a:lnTo>
                <a:lnTo>
                  <a:pt x="4781" y="24680"/>
                </a:lnTo>
                <a:lnTo>
                  <a:pt x="4244" y="24381"/>
                </a:lnTo>
                <a:lnTo>
                  <a:pt x="3706" y="24082"/>
                </a:lnTo>
                <a:lnTo>
                  <a:pt x="3168" y="23724"/>
                </a:lnTo>
                <a:lnTo>
                  <a:pt x="2750" y="23365"/>
                </a:lnTo>
                <a:lnTo>
                  <a:pt x="2272" y="22947"/>
                </a:lnTo>
                <a:lnTo>
                  <a:pt x="1913" y="22469"/>
                </a:lnTo>
                <a:lnTo>
                  <a:pt x="1555" y="21991"/>
                </a:lnTo>
                <a:lnTo>
                  <a:pt x="1256" y="21513"/>
                </a:lnTo>
                <a:lnTo>
                  <a:pt x="1017" y="20975"/>
                </a:lnTo>
                <a:lnTo>
                  <a:pt x="897" y="20377"/>
                </a:lnTo>
                <a:lnTo>
                  <a:pt x="778" y="19839"/>
                </a:lnTo>
                <a:lnTo>
                  <a:pt x="778" y="19242"/>
                </a:lnTo>
                <a:lnTo>
                  <a:pt x="778" y="18644"/>
                </a:lnTo>
                <a:lnTo>
                  <a:pt x="957" y="17987"/>
                </a:lnTo>
                <a:lnTo>
                  <a:pt x="1136" y="17390"/>
                </a:lnTo>
                <a:lnTo>
                  <a:pt x="1435" y="16792"/>
                </a:lnTo>
                <a:lnTo>
                  <a:pt x="1794" y="16314"/>
                </a:lnTo>
                <a:lnTo>
                  <a:pt x="2272" y="15836"/>
                </a:lnTo>
                <a:lnTo>
                  <a:pt x="2750" y="15477"/>
                </a:lnTo>
                <a:lnTo>
                  <a:pt x="3287" y="15179"/>
                </a:lnTo>
                <a:lnTo>
                  <a:pt x="3885" y="14999"/>
                </a:lnTo>
                <a:lnTo>
                  <a:pt x="4483" y="14880"/>
                </a:lnTo>
                <a:close/>
                <a:moveTo>
                  <a:pt x="12848" y="1"/>
                </a:moveTo>
                <a:lnTo>
                  <a:pt x="12789" y="61"/>
                </a:lnTo>
                <a:lnTo>
                  <a:pt x="12609" y="180"/>
                </a:lnTo>
                <a:lnTo>
                  <a:pt x="12370" y="479"/>
                </a:lnTo>
                <a:lnTo>
                  <a:pt x="12131" y="837"/>
                </a:lnTo>
                <a:lnTo>
                  <a:pt x="11534" y="1793"/>
                </a:lnTo>
                <a:lnTo>
                  <a:pt x="10936" y="2989"/>
                </a:lnTo>
                <a:lnTo>
                  <a:pt x="9801" y="5379"/>
                </a:lnTo>
                <a:lnTo>
                  <a:pt x="9203" y="6753"/>
                </a:lnTo>
                <a:lnTo>
                  <a:pt x="8546" y="8785"/>
                </a:lnTo>
                <a:lnTo>
                  <a:pt x="8307" y="9801"/>
                </a:lnTo>
                <a:lnTo>
                  <a:pt x="8008" y="10816"/>
                </a:lnTo>
                <a:lnTo>
                  <a:pt x="7829" y="11892"/>
                </a:lnTo>
                <a:lnTo>
                  <a:pt x="7709" y="12908"/>
                </a:lnTo>
                <a:lnTo>
                  <a:pt x="7590" y="13983"/>
                </a:lnTo>
                <a:lnTo>
                  <a:pt x="7650" y="15059"/>
                </a:lnTo>
                <a:lnTo>
                  <a:pt x="7650" y="15059"/>
                </a:lnTo>
                <a:lnTo>
                  <a:pt x="6933" y="14641"/>
                </a:lnTo>
                <a:lnTo>
                  <a:pt x="6215" y="14342"/>
                </a:lnTo>
                <a:lnTo>
                  <a:pt x="5498" y="14163"/>
                </a:lnTo>
                <a:lnTo>
                  <a:pt x="4841" y="14103"/>
                </a:lnTo>
                <a:lnTo>
                  <a:pt x="4124" y="14163"/>
                </a:lnTo>
                <a:lnTo>
                  <a:pt x="3526" y="14282"/>
                </a:lnTo>
                <a:lnTo>
                  <a:pt x="2869" y="14521"/>
                </a:lnTo>
                <a:lnTo>
                  <a:pt x="2331" y="14820"/>
                </a:lnTo>
                <a:lnTo>
                  <a:pt x="1794" y="15238"/>
                </a:lnTo>
                <a:lnTo>
                  <a:pt x="1316" y="15716"/>
                </a:lnTo>
                <a:lnTo>
                  <a:pt x="897" y="16254"/>
                </a:lnTo>
                <a:lnTo>
                  <a:pt x="539" y="16852"/>
                </a:lnTo>
                <a:lnTo>
                  <a:pt x="300" y="17509"/>
                </a:lnTo>
                <a:lnTo>
                  <a:pt x="61" y="18226"/>
                </a:lnTo>
                <a:lnTo>
                  <a:pt x="1" y="19003"/>
                </a:lnTo>
                <a:lnTo>
                  <a:pt x="1" y="19780"/>
                </a:lnTo>
                <a:lnTo>
                  <a:pt x="120" y="20557"/>
                </a:lnTo>
                <a:lnTo>
                  <a:pt x="300" y="21214"/>
                </a:lnTo>
                <a:lnTo>
                  <a:pt x="539" y="21931"/>
                </a:lnTo>
                <a:lnTo>
                  <a:pt x="897" y="22528"/>
                </a:lnTo>
                <a:lnTo>
                  <a:pt x="1256" y="23126"/>
                </a:lnTo>
                <a:lnTo>
                  <a:pt x="1734" y="23724"/>
                </a:lnTo>
                <a:lnTo>
                  <a:pt x="2272" y="24202"/>
                </a:lnTo>
                <a:lnTo>
                  <a:pt x="2809" y="24680"/>
                </a:lnTo>
                <a:lnTo>
                  <a:pt x="3407" y="25098"/>
                </a:lnTo>
                <a:lnTo>
                  <a:pt x="4064" y="25456"/>
                </a:lnTo>
                <a:lnTo>
                  <a:pt x="4722" y="25755"/>
                </a:lnTo>
                <a:lnTo>
                  <a:pt x="5439" y="25994"/>
                </a:lnTo>
                <a:lnTo>
                  <a:pt x="6156" y="26174"/>
                </a:lnTo>
                <a:lnTo>
                  <a:pt x="6873" y="26293"/>
                </a:lnTo>
                <a:lnTo>
                  <a:pt x="8307" y="26293"/>
                </a:lnTo>
                <a:lnTo>
                  <a:pt x="8964" y="26174"/>
                </a:lnTo>
                <a:lnTo>
                  <a:pt x="9622" y="25994"/>
                </a:lnTo>
                <a:lnTo>
                  <a:pt x="10279" y="25696"/>
                </a:lnTo>
                <a:lnTo>
                  <a:pt x="10876" y="25397"/>
                </a:lnTo>
                <a:lnTo>
                  <a:pt x="11474" y="24978"/>
                </a:lnTo>
                <a:lnTo>
                  <a:pt x="12012" y="24560"/>
                </a:lnTo>
                <a:lnTo>
                  <a:pt x="12550" y="24082"/>
                </a:lnTo>
                <a:lnTo>
                  <a:pt x="13028" y="23544"/>
                </a:lnTo>
                <a:lnTo>
                  <a:pt x="13446" y="23007"/>
                </a:lnTo>
                <a:lnTo>
                  <a:pt x="13864" y="22409"/>
                </a:lnTo>
                <a:lnTo>
                  <a:pt x="14163" y="21752"/>
                </a:lnTo>
                <a:lnTo>
                  <a:pt x="14462" y="21094"/>
                </a:lnTo>
                <a:lnTo>
                  <a:pt x="14641" y="20437"/>
                </a:lnTo>
                <a:lnTo>
                  <a:pt x="14820" y="19780"/>
                </a:lnTo>
                <a:lnTo>
                  <a:pt x="14940" y="19063"/>
                </a:lnTo>
                <a:lnTo>
                  <a:pt x="14940" y="18405"/>
                </a:lnTo>
                <a:lnTo>
                  <a:pt x="14880" y="17808"/>
                </a:lnTo>
                <a:lnTo>
                  <a:pt x="14760" y="17270"/>
                </a:lnTo>
                <a:lnTo>
                  <a:pt x="14521" y="16792"/>
                </a:lnTo>
                <a:lnTo>
                  <a:pt x="14282" y="16314"/>
                </a:lnTo>
                <a:lnTo>
                  <a:pt x="13924" y="15836"/>
                </a:lnTo>
                <a:lnTo>
                  <a:pt x="13506" y="15477"/>
                </a:lnTo>
                <a:lnTo>
                  <a:pt x="13087" y="15119"/>
                </a:lnTo>
                <a:lnTo>
                  <a:pt x="12609" y="14820"/>
                </a:lnTo>
                <a:lnTo>
                  <a:pt x="12131" y="14581"/>
                </a:lnTo>
                <a:lnTo>
                  <a:pt x="11593" y="14402"/>
                </a:lnTo>
                <a:lnTo>
                  <a:pt x="11056" y="14282"/>
                </a:lnTo>
                <a:lnTo>
                  <a:pt x="10518" y="14223"/>
                </a:lnTo>
                <a:lnTo>
                  <a:pt x="9980" y="14223"/>
                </a:lnTo>
                <a:lnTo>
                  <a:pt x="9442" y="14342"/>
                </a:lnTo>
                <a:lnTo>
                  <a:pt x="8904" y="14462"/>
                </a:lnTo>
                <a:lnTo>
                  <a:pt x="8367" y="14701"/>
                </a:lnTo>
                <a:lnTo>
                  <a:pt x="8367" y="14701"/>
                </a:lnTo>
                <a:lnTo>
                  <a:pt x="8606" y="12669"/>
                </a:lnTo>
                <a:lnTo>
                  <a:pt x="8904" y="10637"/>
                </a:lnTo>
                <a:lnTo>
                  <a:pt x="9084" y="9621"/>
                </a:lnTo>
                <a:lnTo>
                  <a:pt x="9323" y="8606"/>
                </a:lnTo>
                <a:lnTo>
                  <a:pt x="9562" y="7590"/>
                </a:lnTo>
                <a:lnTo>
                  <a:pt x="9861" y="6634"/>
                </a:lnTo>
                <a:lnTo>
                  <a:pt x="10458" y="5319"/>
                </a:lnTo>
                <a:lnTo>
                  <a:pt x="11534" y="3108"/>
                </a:lnTo>
                <a:lnTo>
                  <a:pt x="12968" y="61"/>
                </a:lnTo>
                <a:lnTo>
                  <a:pt x="1284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314" name="Google Shape;314;p12"/>
          <p:cNvSpPr/>
          <p:nvPr/>
        </p:nvSpPr>
        <p:spPr>
          <a:xfrm rot="4358289">
            <a:off x="3897685" y="4812891"/>
            <a:ext cx="473413" cy="555582"/>
          </a:xfrm>
          <a:custGeom>
            <a:avLst/>
            <a:gdLst/>
            <a:ahLst/>
            <a:cxnLst/>
            <a:rect l="l" t="t" r="r" b="b"/>
            <a:pathLst>
              <a:path w="21692" h="25457" extrusionOk="0">
                <a:moveTo>
                  <a:pt x="11952" y="1"/>
                </a:moveTo>
                <a:lnTo>
                  <a:pt x="11772" y="61"/>
                </a:lnTo>
                <a:lnTo>
                  <a:pt x="11533" y="180"/>
                </a:lnTo>
                <a:lnTo>
                  <a:pt x="11055" y="539"/>
                </a:lnTo>
                <a:lnTo>
                  <a:pt x="10577" y="957"/>
                </a:lnTo>
                <a:lnTo>
                  <a:pt x="10040" y="1495"/>
                </a:lnTo>
                <a:lnTo>
                  <a:pt x="8904" y="2809"/>
                </a:lnTo>
                <a:lnTo>
                  <a:pt x="8366" y="3467"/>
                </a:lnTo>
                <a:lnTo>
                  <a:pt x="7829" y="4184"/>
                </a:lnTo>
                <a:lnTo>
                  <a:pt x="7410" y="4901"/>
                </a:lnTo>
                <a:lnTo>
                  <a:pt x="6992" y="5678"/>
                </a:lnTo>
                <a:lnTo>
                  <a:pt x="6693" y="6454"/>
                </a:lnTo>
                <a:lnTo>
                  <a:pt x="6514" y="7351"/>
                </a:lnTo>
                <a:lnTo>
                  <a:pt x="6514" y="7829"/>
                </a:lnTo>
                <a:lnTo>
                  <a:pt x="6574" y="8606"/>
                </a:lnTo>
                <a:lnTo>
                  <a:pt x="6633" y="8964"/>
                </a:lnTo>
                <a:lnTo>
                  <a:pt x="6813" y="9263"/>
                </a:lnTo>
                <a:lnTo>
                  <a:pt x="6872" y="9382"/>
                </a:lnTo>
                <a:lnTo>
                  <a:pt x="6992" y="9502"/>
                </a:lnTo>
                <a:lnTo>
                  <a:pt x="7231" y="9502"/>
                </a:lnTo>
                <a:lnTo>
                  <a:pt x="7351" y="9024"/>
                </a:lnTo>
                <a:lnTo>
                  <a:pt x="7530" y="7829"/>
                </a:lnTo>
                <a:lnTo>
                  <a:pt x="7769" y="6634"/>
                </a:lnTo>
                <a:lnTo>
                  <a:pt x="7829" y="6156"/>
                </a:lnTo>
                <a:lnTo>
                  <a:pt x="7948" y="5857"/>
                </a:lnTo>
                <a:lnTo>
                  <a:pt x="8426" y="5020"/>
                </a:lnTo>
                <a:lnTo>
                  <a:pt x="9024" y="4184"/>
                </a:lnTo>
                <a:lnTo>
                  <a:pt x="9681" y="3407"/>
                </a:lnTo>
                <a:lnTo>
                  <a:pt x="10338" y="2690"/>
                </a:lnTo>
                <a:lnTo>
                  <a:pt x="10936" y="2033"/>
                </a:lnTo>
                <a:lnTo>
                  <a:pt x="11175" y="1734"/>
                </a:lnTo>
                <a:lnTo>
                  <a:pt x="11474" y="1555"/>
                </a:lnTo>
                <a:lnTo>
                  <a:pt x="11772" y="1435"/>
                </a:lnTo>
                <a:lnTo>
                  <a:pt x="11892" y="1435"/>
                </a:lnTo>
                <a:lnTo>
                  <a:pt x="12071" y="1495"/>
                </a:lnTo>
                <a:lnTo>
                  <a:pt x="12191" y="1555"/>
                </a:lnTo>
                <a:lnTo>
                  <a:pt x="12370" y="1674"/>
                </a:lnTo>
                <a:lnTo>
                  <a:pt x="12609" y="2092"/>
                </a:lnTo>
                <a:lnTo>
                  <a:pt x="12848" y="2570"/>
                </a:lnTo>
                <a:lnTo>
                  <a:pt x="13027" y="3048"/>
                </a:lnTo>
                <a:lnTo>
                  <a:pt x="13326" y="4124"/>
                </a:lnTo>
                <a:lnTo>
                  <a:pt x="13505" y="5200"/>
                </a:lnTo>
                <a:lnTo>
                  <a:pt x="13685" y="6215"/>
                </a:lnTo>
                <a:lnTo>
                  <a:pt x="13804" y="7231"/>
                </a:lnTo>
                <a:lnTo>
                  <a:pt x="13924" y="8307"/>
                </a:lnTo>
                <a:lnTo>
                  <a:pt x="13983" y="8845"/>
                </a:lnTo>
                <a:lnTo>
                  <a:pt x="13983" y="9143"/>
                </a:lnTo>
                <a:lnTo>
                  <a:pt x="13983" y="9382"/>
                </a:lnTo>
                <a:lnTo>
                  <a:pt x="13983" y="9442"/>
                </a:lnTo>
                <a:lnTo>
                  <a:pt x="14103" y="9502"/>
                </a:lnTo>
                <a:lnTo>
                  <a:pt x="14402" y="9741"/>
                </a:lnTo>
                <a:lnTo>
                  <a:pt x="14760" y="9861"/>
                </a:lnTo>
                <a:lnTo>
                  <a:pt x="14939" y="9920"/>
                </a:lnTo>
                <a:lnTo>
                  <a:pt x="15358" y="9741"/>
                </a:lnTo>
                <a:lnTo>
                  <a:pt x="15836" y="9562"/>
                </a:lnTo>
                <a:lnTo>
                  <a:pt x="16911" y="9203"/>
                </a:lnTo>
                <a:lnTo>
                  <a:pt x="17987" y="8845"/>
                </a:lnTo>
                <a:lnTo>
                  <a:pt x="18704" y="8665"/>
                </a:lnTo>
                <a:lnTo>
                  <a:pt x="19481" y="8486"/>
                </a:lnTo>
                <a:lnTo>
                  <a:pt x="20138" y="8486"/>
                </a:lnTo>
                <a:lnTo>
                  <a:pt x="20437" y="8665"/>
                </a:lnTo>
                <a:lnTo>
                  <a:pt x="20676" y="8964"/>
                </a:lnTo>
                <a:lnTo>
                  <a:pt x="20736" y="9143"/>
                </a:lnTo>
                <a:lnTo>
                  <a:pt x="20795" y="9323"/>
                </a:lnTo>
                <a:lnTo>
                  <a:pt x="20855" y="9861"/>
                </a:lnTo>
                <a:lnTo>
                  <a:pt x="20855" y="10458"/>
                </a:lnTo>
                <a:lnTo>
                  <a:pt x="20736" y="11115"/>
                </a:lnTo>
                <a:lnTo>
                  <a:pt x="20497" y="12370"/>
                </a:lnTo>
                <a:lnTo>
                  <a:pt x="20198" y="13326"/>
                </a:lnTo>
                <a:lnTo>
                  <a:pt x="19959" y="13864"/>
                </a:lnTo>
                <a:lnTo>
                  <a:pt x="19720" y="14402"/>
                </a:lnTo>
                <a:lnTo>
                  <a:pt x="19421" y="14880"/>
                </a:lnTo>
                <a:lnTo>
                  <a:pt x="19063" y="15298"/>
                </a:lnTo>
                <a:lnTo>
                  <a:pt x="18704" y="15717"/>
                </a:lnTo>
                <a:lnTo>
                  <a:pt x="18286" y="16075"/>
                </a:lnTo>
                <a:lnTo>
                  <a:pt x="17867" y="16434"/>
                </a:lnTo>
                <a:lnTo>
                  <a:pt x="17449" y="16732"/>
                </a:lnTo>
                <a:lnTo>
                  <a:pt x="16433" y="17270"/>
                </a:lnTo>
                <a:lnTo>
                  <a:pt x="15417" y="17688"/>
                </a:lnTo>
                <a:lnTo>
                  <a:pt x="14282" y="17987"/>
                </a:lnTo>
                <a:lnTo>
                  <a:pt x="13207" y="18286"/>
                </a:lnTo>
                <a:lnTo>
                  <a:pt x="11952" y="18525"/>
                </a:lnTo>
                <a:lnTo>
                  <a:pt x="10697" y="18645"/>
                </a:lnTo>
                <a:lnTo>
                  <a:pt x="10159" y="18704"/>
                </a:lnTo>
                <a:lnTo>
                  <a:pt x="9621" y="18704"/>
                </a:lnTo>
                <a:lnTo>
                  <a:pt x="9083" y="18585"/>
                </a:lnTo>
                <a:lnTo>
                  <a:pt x="8964" y="18525"/>
                </a:lnTo>
                <a:lnTo>
                  <a:pt x="8904" y="18465"/>
                </a:lnTo>
                <a:lnTo>
                  <a:pt x="8844" y="18346"/>
                </a:lnTo>
                <a:lnTo>
                  <a:pt x="8844" y="18167"/>
                </a:lnTo>
                <a:lnTo>
                  <a:pt x="8904" y="17629"/>
                </a:lnTo>
                <a:lnTo>
                  <a:pt x="9024" y="15896"/>
                </a:lnTo>
                <a:lnTo>
                  <a:pt x="9263" y="14223"/>
                </a:lnTo>
                <a:lnTo>
                  <a:pt x="9741" y="14342"/>
                </a:lnTo>
                <a:lnTo>
                  <a:pt x="10279" y="14402"/>
                </a:lnTo>
                <a:lnTo>
                  <a:pt x="10757" y="14462"/>
                </a:lnTo>
                <a:lnTo>
                  <a:pt x="11294" y="14462"/>
                </a:lnTo>
                <a:lnTo>
                  <a:pt x="11832" y="14402"/>
                </a:lnTo>
                <a:lnTo>
                  <a:pt x="12370" y="14342"/>
                </a:lnTo>
                <a:lnTo>
                  <a:pt x="12968" y="14223"/>
                </a:lnTo>
                <a:lnTo>
                  <a:pt x="13505" y="14043"/>
                </a:lnTo>
                <a:lnTo>
                  <a:pt x="13983" y="13864"/>
                </a:lnTo>
                <a:lnTo>
                  <a:pt x="14521" y="13685"/>
                </a:lnTo>
                <a:lnTo>
                  <a:pt x="14999" y="13386"/>
                </a:lnTo>
                <a:lnTo>
                  <a:pt x="15477" y="13147"/>
                </a:lnTo>
                <a:lnTo>
                  <a:pt x="15896" y="12789"/>
                </a:lnTo>
                <a:lnTo>
                  <a:pt x="16254" y="12490"/>
                </a:lnTo>
                <a:lnTo>
                  <a:pt x="16613" y="12071"/>
                </a:lnTo>
                <a:lnTo>
                  <a:pt x="16911" y="11713"/>
                </a:lnTo>
                <a:lnTo>
                  <a:pt x="17091" y="11414"/>
                </a:lnTo>
                <a:lnTo>
                  <a:pt x="17270" y="11056"/>
                </a:lnTo>
                <a:lnTo>
                  <a:pt x="17270" y="10876"/>
                </a:lnTo>
                <a:lnTo>
                  <a:pt x="17270" y="10757"/>
                </a:lnTo>
                <a:lnTo>
                  <a:pt x="17270" y="10578"/>
                </a:lnTo>
                <a:lnTo>
                  <a:pt x="17091" y="10458"/>
                </a:lnTo>
                <a:lnTo>
                  <a:pt x="16971" y="10458"/>
                </a:lnTo>
                <a:lnTo>
                  <a:pt x="16732" y="10578"/>
                </a:lnTo>
                <a:lnTo>
                  <a:pt x="16135" y="10996"/>
                </a:lnTo>
                <a:lnTo>
                  <a:pt x="15178" y="11832"/>
                </a:lnTo>
                <a:lnTo>
                  <a:pt x="14521" y="12251"/>
                </a:lnTo>
                <a:lnTo>
                  <a:pt x="13804" y="12669"/>
                </a:lnTo>
                <a:lnTo>
                  <a:pt x="13147" y="12968"/>
                </a:lnTo>
                <a:lnTo>
                  <a:pt x="12430" y="13207"/>
                </a:lnTo>
                <a:lnTo>
                  <a:pt x="11713" y="13386"/>
                </a:lnTo>
                <a:lnTo>
                  <a:pt x="10936" y="13506"/>
                </a:lnTo>
                <a:lnTo>
                  <a:pt x="9382" y="13685"/>
                </a:lnTo>
                <a:lnTo>
                  <a:pt x="9382" y="13685"/>
                </a:lnTo>
                <a:lnTo>
                  <a:pt x="9980" y="11115"/>
                </a:lnTo>
                <a:lnTo>
                  <a:pt x="10159" y="10279"/>
                </a:lnTo>
                <a:lnTo>
                  <a:pt x="10279" y="9562"/>
                </a:lnTo>
                <a:lnTo>
                  <a:pt x="10279" y="9024"/>
                </a:lnTo>
                <a:lnTo>
                  <a:pt x="10219" y="8845"/>
                </a:lnTo>
                <a:lnTo>
                  <a:pt x="10159" y="8785"/>
                </a:lnTo>
                <a:lnTo>
                  <a:pt x="9980" y="8785"/>
                </a:lnTo>
                <a:lnTo>
                  <a:pt x="9800" y="8964"/>
                </a:lnTo>
                <a:lnTo>
                  <a:pt x="9621" y="9263"/>
                </a:lnTo>
                <a:lnTo>
                  <a:pt x="9502" y="9622"/>
                </a:lnTo>
                <a:lnTo>
                  <a:pt x="9203" y="10578"/>
                </a:lnTo>
                <a:lnTo>
                  <a:pt x="8904" y="11773"/>
                </a:lnTo>
                <a:lnTo>
                  <a:pt x="8426" y="14103"/>
                </a:lnTo>
                <a:lnTo>
                  <a:pt x="8247" y="15418"/>
                </a:lnTo>
                <a:lnTo>
                  <a:pt x="7530" y="15059"/>
                </a:lnTo>
                <a:lnTo>
                  <a:pt x="6813" y="14641"/>
                </a:lnTo>
                <a:lnTo>
                  <a:pt x="6155" y="14163"/>
                </a:lnTo>
                <a:lnTo>
                  <a:pt x="5558" y="13565"/>
                </a:lnTo>
                <a:lnTo>
                  <a:pt x="4721" y="12430"/>
                </a:lnTo>
                <a:lnTo>
                  <a:pt x="4243" y="11773"/>
                </a:lnTo>
                <a:lnTo>
                  <a:pt x="4004" y="11593"/>
                </a:lnTo>
                <a:lnTo>
                  <a:pt x="3944" y="11534"/>
                </a:lnTo>
                <a:lnTo>
                  <a:pt x="3885" y="11534"/>
                </a:lnTo>
                <a:lnTo>
                  <a:pt x="3765" y="11653"/>
                </a:lnTo>
                <a:lnTo>
                  <a:pt x="3765" y="11832"/>
                </a:lnTo>
                <a:lnTo>
                  <a:pt x="3765" y="12071"/>
                </a:lnTo>
                <a:lnTo>
                  <a:pt x="3825" y="12310"/>
                </a:lnTo>
                <a:lnTo>
                  <a:pt x="4124" y="12848"/>
                </a:lnTo>
                <a:lnTo>
                  <a:pt x="4482" y="13386"/>
                </a:lnTo>
                <a:lnTo>
                  <a:pt x="4960" y="13984"/>
                </a:lnTo>
                <a:lnTo>
                  <a:pt x="5379" y="14462"/>
                </a:lnTo>
                <a:lnTo>
                  <a:pt x="5976" y="14999"/>
                </a:lnTo>
                <a:lnTo>
                  <a:pt x="6394" y="15298"/>
                </a:lnTo>
                <a:lnTo>
                  <a:pt x="6992" y="15597"/>
                </a:lnTo>
                <a:lnTo>
                  <a:pt x="7530" y="15836"/>
                </a:lnTo>
                <a:lnTo>
                  <a:pt x="7709" y="16015"/>
                </a:lnTo>
                <a:lnTo>
                  <a:pt x="7888" y="16135"/>
                </a:lnTo>
                <a:lnTo>
                  <a:pt x="8008" y="16374"/>
                </a:lnTo>
                <a:lnTo>
                  <a:pt x="8068" y="16613"/>
                </a:lnTo>
                <a:lnTo>
                  <a:pt x="8068" y="17270"/>
                </a:lnTo>
                <a:lnTo>
                  <a:pt x="7948" y="18525"/>
                </a:lnTo>
                <a:lnTo>
                  <a:pt x="6932" y="18346"/>
                </a:lnTo>
                <a:lnTo>
                  <a:pt x="6036" y="18047"/>
                </a:lnTo>
                <a:lnTo>
                  <a:pt x="5199" y="17629"/>
                </a:lnTo>
                <a:lnTo>
                  <a:pt x="4423" y="17151"/>
                </a:lnTo>
                <a:lnTo>
                  <a:pt x="3765" y="16613"/>
                </a:lnTo>
                <a:lnTo>
                  <a:pt x="3168" y="15956"/>
                </a:lnTo>
                <a:lnTo>
                  <a:pt x="2630" y="15298"/>
                </a:lnTo>
                <a:lnTo>
                  <a:pt x="2152" y="14581"/>
                </a:lnTo>
                <a:lnTo>
                  <a:pt x="1734" y="13804"/>
                </a:lnTo>
                <a:lnTo>
                  <a:pt x="1435" y="12968"/>
                </a:lnTo>
                <a:lnTo>
                  <a:pt x="1196" y="12131"/>
                </a:lnTo>
                <a:lnTo>
                  <a:pt x="1016" y="11235"/>
                </a:lnTo>
                <a:lnTo>
                  <a:pt x="957" y="10279"/>
                </a:lnTo>
                <a:lnTo>
                  <a:pt x="957" y="9382"/>
                </a:lnTo>
                <a:lnTo>
                  <a:pt x="1016" y="8426"/>
                </a:lnTo>
                <a:lnTo>
                  <a:pt x="1136" y="7470"/>
                </a:lnTo>
                <a:lnTo>
                  <a:pt x="2152" y="7889"/>
                </a:lnTo>
                <a:lnTo>
                  <a:pt x="3885" y="8486"/>
                </a:lnTo>
                <a:lnTo>
                  <a:pt x="4721" y="8785"/>
                </a:lnTo>
                <a:lnTo>
                  <a:pt x="5498" y="9024"/>
                </a:lnTo>
                <a:lnTo>
                  <a:pt x="6036" y="9084"/>
                </a:lnTo>
                <a:lnTo>
                  <a:pt x="6215" y="9084"/>
                </a:lnTo>
                <a:lnTo>
                  <a:pt x="6275" y="9024"/>
                </a:lnTo>
                <a:lnTo>
                  <a:pt x="6275" y="8904"/>
                </a:lnTo>
                <a:lnTo>
                  <a:pt x="6215" y="8785"/>
                </a:lnTo>
                <a:lnTo>
                  <a:pt x="5797" y="8426"/>
                </a:lnTo>
                <a:lnTo>
                  <a:pt x="5199" y="8068"/>
                </a:lnTo>
                <a:lnTo>
                  <a:pt x="4482" y="7709"/>
                </a:lnTo>
                <a:lnTo>
                  <a:pt x="2988" y="7052"/>
                </a:lnTo>
                <a:lnTo>
                  <a:pt x="2032" y="6694"/>
                </a:lnTo>
                <a:lnTo>
                  <a:pt x="1375" y="6454"/>
                </a:lnTo>
                <a:lnTo>
                  <a:pt x="1076" y="6395"/>
                </a:lnTo>
                <a:lnTo>
                  <a:pt x="837" y="6395"/>
                </a:lnTo>
                <a:lnTo>
                  <a:pt x="658" y="6454"/>
                </a:lnTo>
                <a:lnTo>
                  <a:pt x="479" y="6634"/>
                </a:lnTo>
                <a:lnTo>
                  <a:pt x="359" y="6873"/>
                </a:lnTo>
                <a:lnTo>
                  <a:pt x="240" y="7291"/>
                </a:lnTo>
                <a:lnTo>
                  <a:pt x="120" y="7829"/>
                </a:lnTo>
                <a:lnTo>
                  <a:pt x="60" y="8367"/>
                </a:lnTo>
                <a:lnTo>
                  <a:pt x="1" y="9502"/>
                </a:lnTo>
                <a:lnTo>
                  <a:pt x="1" y="10757"/>
                </a:lnTo>
                <a:lnTo>
                  <a:pt x="180" y="12012"/>
                </a:lnTo>
                <a:lnTo>
                  <a:pt x="419" y="13207"/>
                </a:lnTo>
                <a:lnTo>
                  <a:pt x="598" y="13804"/>
                </a:lnTo>
                <a:lnTo>
                  <a:pt x="837" y="14402"/>
                </a:lnTo>
                <a:lnTo>
                  <a:pt x="1076" y="14940"/>
                </a:lnTo>
                <a:lnTo>
                  <a:pt x="1315" y="15418"/>
                </a:lnTo>
                <a:lnTo>
                  <a:pt x="1674" y="15896"/>
                </a:lnTo>
                <a:lnTo>
                  <a:pt x="2032" y="16374"/>
                </a:lnTo>
                <a:lnTo>
                  <a:pt x="2391" y="16792"/>
                </a:lnTo>
                <a:lnTo>
                  <a:pt x="2809" y="17210"/>
                </a:lnTo>
                <a:lnTo>
                  <a:pt x="3227" y="17569"/>
                </a:lnTo>
                <a:lnTo>
                  <a:pt x="3705" y="17927"/>
                </a:lnTo>
                <a:lnTo>
                  <a:pt x="4243" y="18226"/>
                </a:lnTo>
                <a:lnTo>
                  <a:pt x="4721" y="18525"/>
                </a:lnTo>
                <a:lnTo>
                  <a:pt x="5319" y="18764"/>
                </a:lnTo>
                <a:lnTo>
                  <a:pt x="5857" y="19003"/>
                </a:lnTo>
                <a:lnTo>
                  <a:pt x="6574" y="19182"/>
                </a:lnTo>
                <a:lnTo>
                  <a:pt x="6932" y="19302"/>
                </a:lnTo>
                <a:lnTo>
                  <a:pt x="7291" y="19421"/>
                </a:lnTo>
                <a:lnTo>
                  <a:pt x="7649" y="19601"/>
                </a:lnTo>
                <a:lnTo>
                  <a:pt x="7769" y="19660"/>
                </a:lnTo>
                <a:lnTo>
                  <a:pt x="7829" y="19840"/>
                </a:lnTo>
                <a:lnTo>
                  <a:pt x="7888" y="20258"/>
                </a:lnTo>
                <a:lnTo>
                  <a:pt x="7888" y="20736"/>
                </a:lnTo>
                <a:lnTo>
                  <a:pt x="7888" y="21393"/>
                </a:lnTo>
                <a:lnTo>
                  <a:pt x="7888" y="23066"/>
                </a:lnTo>
                <a:lnTo>
                  <a:pt x="7948" y="23903"/>
                </a:lnTo>
                <a:lnTo>
                  <a:pt x="8068" y="24620"/>
                </a:lnTo>
                <a:lnTo>
                  <a:pt x="8127" y="24919"/>
                </a:lnTo>
                <a:lnTo>
                  <a:pt x="8247" y="25158"/>
                </a:lnTo>
                <a:lnTo>
                  <a:pt x="8426" y="25337"/>
                </a:lnTo>
                <a:lnTo>
                  <a:pt x="8605" y="25457"/>
                </a:lnTo>
                <a:lnTo>
                  <a:pt x="8665" y="25457"/>
                </a:lnTo>
                <a:lnTo>
                  <a:pt x="8785" y="25277"/>
                </a:lnTo>
                <a:lnTo>
                  <a:pt x="8844" y="24680"/>
                </a:lnTo>
                <a:lnTo>
                  <a:pt x="8904" y="23843"/>
                </a:lnTo>
                <a:lnTo>
                  <a:pt x="8964" y="22827"/>
                </a:lnTo>
                <a:lnTo>
                  <a:pt x="8904" y="20796"/>
                </a:lnTo>
                <a:lnTo>
                  <a:pt x="8904" y="19660"/>
                </a:lnTo>
                <a:lnTo>
                  <a:pt x="10159" y="19660"/>
                </a:lnTo>
                <a:lnTo>
                  <a:pt x="11533" y="19601"/>
                </a:lnTo>
                <a:lnTo>
                  <a:pt x="12968" y="19362"/>
                </a:lnTo>
                <a:lnTo>
                  <a:pt x="14402" y="19063"/>
                </a:lnTo>
                <a:lnTo>
                  <a:pt x="15836" y="18585"/>
                </a:lnTo>
                <a:lnTo>
                  <a:pt x="16493" y="18346"/>
                </a:lnTo>
                <a:lnTo>
                  <a:pt x="17091" y="17987"/>
                </a:lnTo>
                <a:lnTo>
                  <a:pt x="17748" y="17688"/>
                </a:lnTo>
                <a:lnTo>
                  <a:pt x="18286" y="17330"/>
                </a:lnTo>
                <a:lnTo>
                  <a:pt x="18824" y="16912"/>
                </a:lnTo>
                <a:lnTo>
                  <a:pt x="19302" y="16434"/>
                </a:lnTo>
                <a:lnTo>
                  <a:pt x="19660" y="16015"/>
                </a:lnTo>
                <a:lnTo>
                  <a:pt x="20019" y="15597"/>
                </a:lnTo>
                <a:lnTo>
                  <a:pt x="20317" y="15059"/>
                </a:lnTo>
                <a:lnTo>
                  <a:pt x="20616" y="14581"/>
                </a:lnTo>
                <a:lnTo>
                  <a:pt x="20855" y="14043"/>
                </a:lnTo>
                <a:lnTo>
                  <a:pt x="21034" y="13506"/>
                </a:lnTo>
                <a:lnTo>
                  <a:pt x="21333" y="12370"/>
                </a:lnTo>
                <a:lnTo>
                  <a:pt x="21513" y="11354"/>
                </a:lnTo>
                <a:lnTo>
                  <a:pt x="21632" y="10697"/>
                </a:lnTo>
                <a:lnTo>
                  <a:pt x="21692" y="10040"/>
                </a:lnTo>
                <a:lnTo>
                  <a:pt x="21692" y="9323"/>
                </a:lnTo>
                <a:lnTo>
                  <a:pt x="21632" y="8665"/>
                </a:lnTo>
                <a:lnTo>
                  <a:pt x="21513" y="8128"/>
                </a:lnTo>
                <a:lnTo>
                  <a:pt x="21393" y="7889"/>
                </a:lnTo>
                <a:lnTo>
                  <a:pt x="21274" y="7709"/>
                </a:lnTo>
                <a:lnTo>
                  <a:pt x="21034" y="7530"/>
                </a:lnTo>
                <a:lnTo>
                  <a:pt x="20736" y="7411"/>
                </a:lnTo>
                <a:lnTo>
                  <a:pt x="19959" y="7411"/>
                </a:lnTo>
                <a:lnTo>
                  <a:pt x="19063" y="7530"/>
                </a:lnTo>
                <a:lnTo>
                  <a:pt x="18106" y="7769"/>
                </a:lnTo>
                <a:lnTo>
                  <a:pt x="17150" y="8068"/>
                </a:lnTo>
                <a:lnTo>
                  <a:pt x="16254" y="8426"/>
                </a:lnTo>
                <a:lnTo>
                  <a:pt x="14939" y="8964"/>
                </a:lnTo>
                <a:lnTo>
                  <a:pt x="14939" y="8008"/>
                </a:lnTo>
                <a:lnTo>
                  <a:pt x="14820" y="7052"/>
                </a:lnTo>
                <a:lnTo>
                  <a:pt x="14700" y="6096"/>
                </a:lnTo>
                <a:lnTo>
                  <a:pt x="14581" y="5140"/>
                </a:lnTo>
                <a:lnTo>
                  <a:pt x="14342" y="4184"/>
                </a:lnTo>
                <a:lnTo>
                  <a:pt x="14103" y="3287"/>
                </a:lnTo>
                <a:lnTo>
                  <a:pt x="13804" y="2391"/>
                </a:lnTo>
                <a:lnTo>
                  <a:pt x="13505" y="1495"/>
                </a:lnTo>
                <a:lnTo>
                  <a:pt x="13147" y="778"/>
                </a:lnTo>
                <a:lnTo>
                  <a:pt x="12968" y="479"/>
                </a:lnTo>
                <a:lnTo>
                  <a:pt x="12788" y="300"/>
                </a:lnTo>
                <a:lnTo>
                  <a:pt x="12609" y="120"/>
                </a:lnTo>
                <a:lnTo>
                  <a:pt x="12370" y="61"/>
                </a:lnTo>
                <a:lnTo>
                  <a:pt x="1219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315" name="Google Shape;315;p12"/>
          <p:cNvSpPr/>
          <p:nvPr/>
        </p:nvSpPr>
        <p:spPr>
          <a:xfrm rot="-2801932">
            <a:off x="8482195" y="996713"/>
            <a:ext cx="597297" cy="937661"/>
          </a:xfrm>
          <a:custGeom>
            <a:avLst/>
            <a:gdLst/>
            <a:ahLst/>
            <a:cxnLst/>
            <a:rect l="l" t="t" r="r" b="b"/>
            <a:pathLst>
              <a:path w="27369" h="42965" extrusionOk="0">
                <a:moveTo>
                  <a:pt x="7709" y="23066"/>
                </a:moveTo>
                <a:lnTo>
                  <a:pt x="7530" y="23125"/>
                </a:lnTo>
                <a:lnTo>
                  <a:pt x="7350" y="23185"/>
                </a:lnTo>
                <a:lnTo>
                  <a:pt x="7291" y="23305"/>
                </a:lnTo>
                <a:lnTo>
                  <a:pt x="7231" y="23424"/>
                </a:lnTo>
                <a:lnTo>
                  <a:pt x="7231" y="23544"/>
                </a:lnTo>
                <a:lnTo>
                  <a:pt x="7231" y="23723"/>
                </a:lnTo>
                <a:lnTo>
                  <a:pt x="7350" y="24022"/>
                </a:lnTo>
                <a:lnTo>
                  <a:pt x="7589" y="24201"/>
                </a:lnTo>
                <a:lnTo>
                  <a:pt x="7709" y="24320"/>
                </a:lnTo>
                <a:lnTo>
                  <a:pt x="7948" y="24320"/>
                </a:lnTo>
                <a:lnTo>
                  <a:pt x="8067" y="24261"/>
                </a:lnTo>
                <a:lnTo>
                  <a:pt x="8187" y="24141"/>
                </a:lnTo>
                <a:lnTo>
                  <a:pt x="8306" y="23962"/>
                </a:lnTo>
                <a:lnTo>
                  <a:pt x="8366" y="23783"/>
                </a:lnTo>
                <a:lnTo>
                  <a:pt x="8366" y="23603"/>
                </a:lnTo>
                <a:lnTo>
                  <a:pt x="8306" y="23484"/>
                </a:lnTo>
                <a:lnTo>
                  <a:pt x="8247" y="23305"/>
                </a:lnTo>
                <a:lnTo>
                  <a:pt x="8187" y="23185"/>
                </a:lnTo>
                <a:lnTo>
                  <a:pt x="8067" y="23125"/>
                </a:lnTo>
                <a:lnTo>
                  <a:pt x="7888" y="23066"/>
                </a:lnTo>
                <a:close/>
                <a:moveTo>
                  <a:pt x="6633" y="25934"/>
                </a:moveTo>
                <a:lnTo>
                  <a:pt x="6514" y="25994"/>
                </a:lnTo>
                <a:lnTo>
                  <a:pt x="6335" y="26053"/>
                </a:lnTo>
                <a:lnTo>
                  <a:pt x="6215" y="26173"/>
                </a:lnTo>
                <a:lnTo>
                  <a:pt x="5976" y="26531"/>
                </a:lnTo>
                <a:lnTo>
                  <a:pt x="5856" y="26830"/>
                </a:lnTo>
                <a:lnTo>
                  <a:pt x="5856" y="27009"/>
                </a:lnTo>
                <a:lnTo>
                  <a:pt x="5916" y="27129"/>
                </a:lnTo>
                <a:lnTo>
                  <a:pt x="5976" y="27248"/>
                </a:lnTo>
                <a:lnTo>
                  <a:pt x="6096" y="27308"/>
                </a:lnTo>
                <a:lnTo>
                  <a:pt x="6215" y="27308"/>
                </a:lnTo>
                <a:lnTo>
                  <a:pt x="6454" y="27248"/>
                </a:lnTo>
                <a:lnTo>
                  <a:pt x="6813" y="27129"/>
                </a:lnTo>
                <a:lnTo>
                  <a:pt x="6932" y="27069"/>
                </a:lnTo>
                <a:lnTo>
                  <a:pt x="7052" y="26950"/>
                </a:lnTo>
                <a:lnTo>
                  <a:pt x="7111" y="26830"/>
                </a:lnTo>
                <a:lnTo>
                  <a:pt x="7171" y="26651"/>
                </a:lnTo>
                <a:lnTo>
                  <a:pt x="7171" y="26531"/>
                </a:lnTo>
                <a:lnTo>
                  <a:pt x="7111" y="26352"/>
                </a:lnTo>
                <a:lnTo>
                  <a:pt x="6932" y="26113"/>
                </a:lnTo>
                <a:lnTo>
                  <a:pt x="6813" y="25994"/>
                </a:lnTo>
                <a:lnTo>
                  <a:pt x="6633" y="25934"/>
                </a:lnTo>
                <a:close/>
                <a:moveTo>
                  <a:pt x="8545" y="28981"/>
                </a:moveTo>
                <a:lnTo>
                  <a:pt x="8366" y="29041"/>
                </a:lnTo>
                <a:lnTo>
                  <a:pt x="8247" y="29161"/>
                </a:lnTo>
                <a:lnTo>
                  <a:pt x="8127" y="29340"/>
                </a:lnTo>
                <a:lnTo>
                  <a:pt x="8127" y="29459"/>
                </a:lnTo>
                <a:lnTo>
                  <a:pt x="8127" y="29639"/>
                </a:lnTo>
                <a:lnTo>
                  <a:pt x="8306" y="29818"/>
                </a:lnTo>
                <a:lnTo>
                  <a:pt x="8486" y="29937"/>
                </a:lnTo>
                <a:lnTo>
                  <a:pt x="8665" y="29937"/>
                </a:lnTo>
                <a:lnTo>
                  <a:pt x="8844" y="29878"/>
                </a:lnTo>
                <a:lnTo>
                  <a:pt x="8964" y="29818"/>
                </a:lnTo>
                <a:lnTo>
                  <a:pt x="9083" y="29639"/>
                </a:lnTo>
                <a:lnTo>
                  <a:pt x="9083" y="29459"/>
                </a:lnTo>
                <a:lnTo>
                  <a:pt x="9024" y="29220"/>
                </a:lnTo>
                <a:lnTo>
                  <a:pt x="8844" y="29041"/>
                </a:lnTo>
                <a:lnTo>
                  <a:pt x="8725" y="28981"/>
                </a:lnTo>
                <a:close/>
                <a:moveTo>
                  <a:pt x="5976" y="29280"/>
                </a:moveTo>
                <a:lnTo>
                  <a:pt x="5797" y="29400"/>
                </a:lnTo>
                <a:lnTo>
                  <a:pt x="5617" y="29579"/>
                </a:lnTo>
                <a:lnTo>
                  <a:pt x="5558" y="29758"/>
                </a:lnTo>
                <a:lnTo>
                  <a:pt x="5558" y="29997"/>
                </a:lnTo>
                <a:lnTo>
                  <a:pt x="5617" y="30117"/>
                </a:lnTo>
                <a:lnTo>
                  <a:pt x="5677" y="30176"/>
                </a:lnTo>
                <a:lnTo>
                  <a:pt x="5797" y="30236"/>
                </a:lnTo>
                <a:lnTo>
                  <a:pt x="6096" y="30236"/>
                </a:lnTo>
                <a:lnTo>
                  <a:pt x="6215" y="30176"/>
                </a:lnTo>
                <a:lnTo>
                  <a:pt x="6394" y="29997"/>
                </a:lnTo>
                <a:lnTo>
                  <a:pt x="6394" y="29818"/>
                </a:lnTo>
                <a:lnTo>
                  <a:pt x="6335" y="29519"/>
                </a:lnTo>
                <a:lnTo>
                  <a:pt x="6275" y="29400"/>
                </a:lnTo>
                <a:lnTo>
                  <a:pt x="6155" y="29340"/>
                </a:lnTo>
                <a:lnTo>
                  <a:pt x="6096" y="29280"/>
                </a:lnTo>
                <a:close/>
                <a:moveTo>
                  <a:pt x="2869" y="29818"/>
                </a:moveTo>
                <a:lnTo>
                  <a:pt x="2749" y="29878"/>
                </a:lnTo>
                <a:lnTo>
                  <a:pt x="2570" y="30057"/>
                </a:lnTo>
                <a:lnTo>
                  <a:pt x="2510" y="30296"/>
                </a:lnTo>
                <a:lnTo>
                  <a:pt x="2510" y="30595"/>
                </a:lnTo>
                <a:lnTo>
                  <a:pt x="2570" y="30834"/>
                </a:lnTo>
                <a:lnTo>
                  <a:pt x="2630" y="30893"/>
                </a:lnTo>
                <a:lnTo>
                  <a:pt x="2749" y="30953"/>
                </a:lnTo>
                <a:lnTo>
                  <a:pt x="2869" y="31013"/>
                </a:lnTo>
                <a:lnTo>
                  <a:pt x="2988" y="31013"/>
                </a:lnTo>
                <a:lnTo>
                  <a:pt x="3227" y="30953"/>
                </a:lnTo>
                <a:lnTo>
                  <a:pt x="3407" y="30834"/>
                </a:lnTo>
                <a:lnTo>
                  <a:pt x="3526" y="30714"/>
                </a:lnTo>
                <a:lnTo>
                  <a:pt x="3646" y="30535"/>
                </a:lnTo>
                <a:lnTo>
                  <a:pt x="3705" y="30356"/>
                </a:lnTo>
                <a:lnTo>
                  <a:pt x="3646" y="30176"/>
                </a:lnTo>
                <a:lnTo>
                  <a:pt x="3526" y="30057"/>
                </a:lnTo>
                <a:lnTo>
                  <a:pt x="3347" y="29878"/>
                </a:lnTo>
                <a:lnTo>
                  <a:pt x="3167" y="29818"/>
                </a:lnTo>
                <a:close/>
                <a:moveTo>
                  <a:pt x="3227" y="32806"/>
                </a:moveTo>
                <a:lnTo>
                  <a:pt x="3048" y="32925"/>
                </a:lnTo>
                <a:lnTo>
                  <a:pt x="2928" y="33104"/>
                </a:lnTo>
                <a:lnTo>
                  <a:pt x="2869" y="33284"/>
                </a:lnTo>
                <a:lnTo>
                  <a:pt x="2809" y="33523"/>
                </a:lnTo>
                <a:lnTo>
                  <a:pt x="2869" y="33702"/>
                </a:lnTo>
                <a:lnTo>
                  <a:pt x="2988" y="33821"/>
                </a:lnTo>
                <a:lnTo>
                  <a:pt x="3227" y="33881"/>
                </a:lnTo>
                <a:lnTo>
                  <a:pt x="3466" y="33881"/>
                </a:lnTo>
                <a:lnTo>
                  <a:pt x="3646" y="33762"/>
                </a:lnTo>
                <a:lnTo>
                  <a:pt x="3765" y="33582"/>
                </a:lnTo>
                <a:lnTo>
                  <a:pt x="3825" y="33403"/>
                </a:lnTo>
                <a:lnTo>
                  <a:pt x="3885" y="33164"/>
                </a:lnTo>
                <a:lnTo>
                  <a:pt x="3825" y="32985"/>
                </a:lnTo>
                <a:lnTo>
                  <a:pt x="3646" y="32865"/>
                </a:lnTo>
                <a:lnTo>
                  <a:pt x="3466" y="32806"/>
                </a:lnTo>
                <a:close/>
                <a:moveTo>
                  <a:pt x="6932" y="32746"/>
                </a:moveTo>
                <a:lnTo>
                  <a:pt x="6633" y="32865"/>
                </a:lnTo>
                <a:lnTo>
                  <a:pt x="6454" y="33045"/>
                </a:lnTo>
                <a:lnTo>
                  <a:pt x="6335" y="33224"/>
                </a:lnTo>
                <a:lnTo>
                  <a:pt x="6335" y="33463"/>
                </a:lnTo>
                <a:lnTo>
                  <a:pt x="6335" y="33642"/>
                </a:lnTo>
                <a:lnTo>
                  <a:pt x="6454" y="33821"/>
                </a:lnTo>
                <a:lnTo>
                  <a:pt x="6633" y="33941"/>
                </a:lnTo>
                <a:lnTo>
                  <a:pt x="6872" y="33941"/>
                </a:lnTo>
                <a:lnTo>
                  <a:pt x="7111" y="33881"/>
                </a:lnTo>
                <a:lnTo>
                  <a:pt x="7350" y="33702"/>
                </a:lnTo>
                <a:lnTo>
                  <a:pt x="7470" y="33463"/>
                </a:lnTo>
                <a:lnTo>
                  <a:pt x="7470" y="33284"/>
                </a:lnTo>
                <a:lnTo>
                  <a:pt x="7410" y="33045"/>
                </a:lnTo>
                <a:lnTo>
                  <a:pt x="7291" y="32865"/>
                </a:lnTo>
                <a:lnTo>
                  <a:pt x="7171" y="32806"/>
                </a:lnTo>
                <a:lnTo>
                  <a:pt x="6932" y="32746"/>
                </a:lnTo>
                <a:close/>
                <a:moveTo>
                  <a:pt x="9263" y="34658"/>
                </a:moveTo>
                <a:lnTo>
                  <a:pt x="9024" y="34778"/>
                </a:lnTo>
                <a:lnTo>
                  <a:pt x="8904" y="34957"/>
                </a:lnTo>
                <a:lnTo>
                  <a:pt x="8844" y="35076"/>
                </a:lnTo>
                <a:lnTo>
                  <a:pt x="8844" y="35196"/>
                </a:lnTo>
                <a:lnTo>
                  <a:pt x="8904" y="35315"/>
                </a:lnTo>
                <a:lnTo>
                  <a:pt x="9024" y="35435"/>
                </a:lnTo>
                <a:lnTo>
                  <a:pt x="9203" y="35674"/>
                </a:lnTo>
                <a:lnTo>
                  <a:pt x="9382" y="35734"/>
                </a:lnTo>
                <a:lnTo>
                  <a:pt x="9442" y="35734"/>
                </a:lnTo>
                <a:lnTo>
                  <a:pt x="9502" y="35674"/>
                </a:lnTo>
                <a:lnTo>
                  <a:pt x="9681" y="35315"/>
                </a:lnTo>
                <a:lnTo>
                  <a:pt x="9741" y="35136"/>
                </a:lnTo>
                <a:lnTo>
                  <a:pt x="9741" y="34957"/>
                </a:lnTo>
                <a:lnTo>
                  <a:pt x="9741" y="34837"/>
                </a:lnTo>
                <a:lnTo>
                  <a:pt x="9681" y="34718"/>
                </a:lnTo>
                <a:lnTo>
                  <a:pt x="9561" y="34658"/>
                </a:lnTo>
                <a:close/>
                <a:moveTo>
                  <a:pt x="5558" y="35196"/>
                </a:moveTo>
                <a:lnTo>
                  <a:pt x="5199" y="35315"/>
                </a:lnTo>
                <a:lnTo>
                  <a:pt x="5020" y="35495"/>
                </a:lnTo>
                <a:lnTo>
                  <a:pt x="4841" y="35793"/>
                </a:lnTo>
                <a:lnTo>
                  <a:pt x="4781" y="36092"/>
                </a:lnTo>
                <a:lnTo>
                  <a:pt x="4781" y="36331"/>
                </a:lnTo>
                <a:lnTo>
                  <a:pt x="4841" y="36570"/>
                </a:lnTo>
                <a:lnTo>
                  <a:pt x="4960" y="36690"/>
                </a:lnTo>
                <a:lnTo>
                  <a:pt x="5020" y="36750"/>
                </a:lnTo>
                <a:lnTo>
                  <a:pt x="5139" y="36690"/>
                </a:lnTo>
                <a:lnTo>
                  <a:pt x="5378" y="36510"/>
                </a:lnTo>
                <a:lnTo>
                  <a:pt x="5617" y="36451"/>
                </a:lnTo>
                <a:lnTo>
                  <a:pt x="5916" y="36271"/>
                </a:lnTo>
                <a:lnTo>
                  <a:pt x="6155" y="36092"/>
                </a:lnTo>
                <a:lnTo>
                  <a:pt x="6275" y="35853"/>
                </a:lnTo>
                <a:lnTo>
                  <a:pt x="6275" y="35674"/>
                </a:lnTo>
                <a:lnTo>
                  <a:pt x="6215" y="35435"/>
                </a:lnTo>
                <a:lnTo>
                  <a:pt x="6036" y="35315"/>
                </a:lnTo>
                <a:lnTo>
                  <a:pt x="5797" y="35196"/>
                </a:lnTo>
                <a:close/>
                <a:moveTo>
                  <a:pt x="6574" y="38004"/>
                </a:moveTo>
                <a:lnTo>
                  <a:pt x="6155" y="38064"/>
                </a:lnTo>
                <a:lnTo>
                  <a:pt x="5916" y="38124"/>
                </a:lnTo>
                <a:lnTo>
                  <a:pt x="5737" y="38243"/>
                </a:lnTo>
                <a:lnTo>
                  <a:pt x="5617" y="38363"/>
                </a:lnTo>
                <a:lnTo>
                  <a:pt x="5498" y="38542"/>
                </a:lnTo>
                <a:lnTo>
                  <a:pt x="5378" y="38901"/>
                </a:lnTo>
                <a:lnTo>
                  <a:pt x="5378" y="39199"/>
                </a:lnTo>
                <a:lnTo>
                  <a:pt x="5378" y="39319"/>
                </a:lnTo>
                <a:lnTo>
                  <a:pt x="5498" y="39438"/>
                </a:lnTo>
                <a:lnTo>
                  <a:pt x="5558" y="39558"/>
                </a:lnTo>
                <a:lnTo>
                  <a:pt x="5737" y="39618"/>
                </a:lnTo>
                <a:lnTo>
                  <a:pt x="5856" y="39618"/>
                </a:lnTo>
                <a:lnTo>
                  <a:pt x="6036" y="39558"/>
                </a:lnTo>
                <a:lnTo>
                  <a:pt x="6275" y="39438"/>
                </a:lnTo>
                <a:lnTo>
                  <a:pt x="6514" y="39319"/>
                </a:lnTo>
                <a:lnTo>
                  <a:pt x="6753" y="39080"/>
                </a:lnTo>
                <a:lnTo>
                  <a:pt x="6872" y="38841"/>
                </a:lnTo>
                <a:lnTo>
                  <a:pt x="6992" y="38602"/>
                </a:lnTo>
                <a:lnTo>
                  <a:pt x="6992" y="38363"/>
                </a:lnTo>
                <a:lnTo>
                  <a:pt x="6992" y="38184"/>
                </a:lnTo>
                <a:lnTo>
                  <a:pt x="6813" y="38004"/>
                </a:lnTo>
                <a:close/>
                <a:moveTo>
                  <a:pt x="12370" y="38243"/>
                </a:moveTo>
                <a:lnTo>
                  <a:pt x="12250" y="38303"/>
                </a:lnTo>
                <a:lnTo>
                  <a:pt x="12131" y="38363"/>
                </a:lnTo>
                <a:lnTo>
                  <a:pt x="11892" y="38662"/>
                </a:lnTo>
                <a:lnTo>
                  <a:pt x="11772" y="39020"/>
                </a:lnTo>
                <a:lnTo>
                  <a:pt x="11713" y="39379"/>
                </a:lnTo>
                <a:lnTo>
                  <a:pt x="11772" y="39678"/>
                </a:lnTo>
                <a:lnTo>
                  <a:pt x="11832" y="39797"/>
                </a:lnTo>
                <a:lnTo>
                  <a:pt x="11952" y="39857"/>
                </a:lnTo>
                <a:lnTo>
                  <a:pt x="12191" y="39857"/>
                </a:lnTo>
                <a:lnTo>
                  <a:pt x="12370" y="39737"/>
                </a:lnTo>
                <a:lnTo>
                  <a:pt x="12549" y="39498"/>
                </a:lnTo>
                <a:lnTo>
                  <a:pt x="12788" y="39140"/>
                </a:lnTo>
                <a:lnTo>
                  <a:pt x="12848" y="38901"/>
                </a:lnTo>
                <a:lnTo>
                  <a:pt x="12908" y="38662"/>
                </a:lnTo>
                <a:lnTo>
                  <a:pt x="12908" y="38482"/>
                </a:lnTo>
                <a:lnTo>
                  <a:pt x="12848" y="38303"/>
                </a:lnTo>
                <a:lnTo>
                  <a:pt x="12669" y="38243"/>
                </a:lnTo>
                <a:close/>
                <a:moveTo>
                  <a:pt x="9442" y="38721"/>
                </a:moveTo>
                <a:lnTo>
                  <a:pt x="9203" y="38781"/>
                </a:lnTo>
                <a:lnTo>
                  <a:pt x="9024" y="38901"/>
                </a:lnTo>
                <a:lnTo>
                  <a:pt x="8844" y="39080"/>
                </a:lnTo>
                <a:lnTo>
                  <a:pt x="8784" y="39259"/>
                </a:lnTo>
                <a:lnTo>
                  <a:pt x="8784" y="39498"/>
                </a:lnTo>
                <a:lnTo>
                  <a:pt x="8844" y="39678"/>
                </a:lnTo>
                <a:lnTo>
                  <a:pt x="8964" y="39857"/>
                </a:lnTo>
                <a:lnTo>
                  <a:pt x="9203" y="39917"/>
                </a:lnTo>
                <a:lnTo>
                  <a:pt x="9442" y="39917"/>
                </a:lnTo>
                <a:lnTo>
                  <a:pt x="9621" y="39797"/>
                </a:lnTo>
                <a:lnTo>
                  <a:pt x="9800" y="39558"/>
                </a:lnTo>
                <a:lnTo>
                  <a:pt x="9860" y="39379"/>
                </a:lnTo>
                <a:lnTo>
                  <a:pt x="9860" y="39140"/>
                </a:lnTo>
                <a:lnTo>
                  <a:pt x="9800" y="38901"/>
                </a:lnTo>
                <a:lnTo>
                  <a:pt x="9681" y="38781"/>
                </a:lnTo>
                <a:lnTo>
                  <a:pt x="9442" y="38721"/>
                </a:lnTo>
                <a:close/>
                <a:moveTo>
                  <a:pt x="18465" y="5259"/>
                </a:moveTo>
                <a:lnTo>
                  <a:pt x="18764" y="5318"/>
                </a:lnTo>
                <a:lnTo>
                  <a:pt x="19062" y="5498"/>
                </a:lnTo>
                <a:lnTo>
                  <a:pt x="19421" y="5737"/>
                </a:lnTo>
                <a:lnTo>
                  <a:pt x="19660" y="5976"/>
                </a:lnTo>
                <a:lnTo>
                  <a:pt x="19899" y="6334"/>
                </a:lnTo>
                <a:lnTo>
                  <a:pt x="20078" y="6693"/>
                </a:lnTo>
                <a:lnTo>
                  <a:pt x="20198" y="7171"/>
                </a:lnTo>
                <a:lnTo>
                  <a:pt x="20317" y="7649"/>
                </a:lnTo>
                <a:lnTo>
                  <a:pt x="20437" y="8127"/>
                </a:lnTo>
                <a:lnTo>
                  <a:pt x="20437" y="8605"/>
                </a:lnTo>
                <a:lnTo>
                  <a:pt x="20497" y="9621"/>
                </a:lnTo>
                <a:lnTo>
                  <a:pt x="20437" y="10636"/>
                </a:lnTo>
                <a:lnTo>
                  <a:pt x="20258" y="13086"/>
                </a:lnTo>
                <a:lnTo>
                  <a:pt x="20138" y="14341"/>
                </a:lnTo>
                <a:lnTo>
                  <a:pt x="20138" y="15536"/>
                </a:lnTo>
                <a:lnTo>
                  <a:pt x="20138" y="16791"/>
                </a:lnTo>
                <a:lnTo>
                  <a:pt x="20258" y="17986"/>
                </a:lnTo>
                <a:lnTo>
                  <a:pt x="20377" y="18584"/>
                </a:lnTo>
                <a:lnTo>
                  <a:pt x="20497" y="19181"/>
                </a:lnTo>
                <a:lnTo>
                  <a:pt x="20676" y="19779"/>
                </a:lnTo>
                <a:lnTo>
                  <a:pt x="20915" y="20377"/>
                </a:lnTo>
                <a:lnTo>
                  <a:pt x="21273" y="21094"/>
                </a:lnTo>
                <a:lnTo>
                  <a:pt x="21632" y="21691"/>
                </a:lnTo>
                <a:lnTo>
                  <a:pt x="22110" y="22229"/>
                </a:lnTo>
                <a:lnTo>
                  <a:pt x="22588" y="22707"/>
                </a:lnTo>
                <a:lnTo>
                  <a:pt x="23604" y="23723"/>
                </a:lnTo>
                <a:lnTo>
                  <a:pt x="24142" y="24201"/>
                </a:lnTo>
                <a:lnTo>
                  <a:pt x="24679" y="24739"/>
                </a:lnTo>
                <a:lnTo>
                  <a:pt x="25157" y="25336"/>
                </a:lnTo>
                <a:lnTo>
                  <a:pt x="25516" y="25934"/>
                </a:lnTo>
                <a:lnTo>
                  <a:pt x="25875" y="26591"/>
                </a:lnTo>
                <a:lnTo>
                  <a:pt x="26114" y="27308"/>
                </a:lnTo>
                <a:lnTo>
                  <a:pt x="26293" y="27965"/>
                </a:lnTo>
                <a:lnTo>
                  <a:pt x="26412" y="28683"/>
                </a:lnTo>
                <a:lnTo>
                  <a:pt x="26472" y="29459"/>
                </a:lnTo>
                <a:lnTo>
                  <a:pt x="26412" y="30176"/>
                </a:lnTo>
                <a:lnTo>
                  <a:pt x="26353" y="30953"/>
                </a:lnTo>
                <a:lnTo>
                  <a:pt x="26173" y="31670"/>
                </a:lnTo>
                <a:lnTo>
                  <a:pt x="25934" y="32447"/>
                </a:lnTo>
                <a:lnTo>
                  <a:pt x="25695" y="33224"/>
                </a:lnTo>
                <a:lnTo>
                  <a:pt x="25337" y="34001"/>
                </a:lnTo>
                <a:lnTo>
                  <a:pt x="24978" y="34778"/>
                </a:lnTo>
                <a:lnTo>
                  <a:pt x="24560" y="35495"/>
                </a:lnTo>
                <a:lnTo>
                  <a:pt x="24142" y="36212"/>
                </a:lnTo>
                <a:lnTo>
                  <a:pt x="23604" y="36929"/>
                </a:lnTo>
                <a:lnTo>
                  <a:pt x="23126" y="37586"/>
                </a:lnTo>
                <a:lnTo>
                  <a:pt x="22528" y="38243"/>
                </a:lnTo>
                <a:lnTo>
                  <a:pt x="21931" y="38841"/>
                </a:lnTo>
                <a:lnTo>
                  <a:pt x="21333" y="39379"/>
                </a:lnTo>
                <a:lnTo>
                  <a:pt x="20736" y="39857"/>
                </a:lnTo>
                <a:lnTo>
                  <a:pt x="20078" y="40335"/>
                </a:lnTo>
                <a:lnTo>
                  <a:pt x="19421" y="40693"/>
                </a:lnTo>
                <a:lnTo>
                  <a:pt x="18943" y="40932"/>
                </a:lnTo>
                <a:lnTo>
                  <a:pt x="18405" y="41171"/>
                </a:lnTo>
                <a:lnTo>
                  <a:pt x="17867" y="41351"/>
                </a:lnTo>
                <a:lnTo>
                  <a:pt x="17270" y="41470"/>
                </a:lnTo>
                <a:lnTo>
                  <a:pt x="16075" y="41649"/>
                </a:lnTo>
                <a:lnTo>
                  <a:pt x="14880" y="41709"/>
                </a:lnTo>
                <a:lnTo>
                  <a:pt x="13684" y="41709"/>
                </a:lnTo>
                <a:lnTo>
                  <a:pt x="12489" y="41590"/>
                </a:lnTo>
                <a:lnTo>
                  <a:pt x="11354" y="41470"/>
                </a:lnTo>
                <a:lnTo>
                  <a:pt x="10219" y="41291"/>
                </a:lnTo>
                <a:lnTo>
                  <a:pt x="9024" y="40992"/>
                </a:lnTo>
                <a:lnTo>
                  <a:pt x="7888" y="40634"/>
                </a:lnTo>
                <a:lnTo>
                  <a:pt x="6753" y="40215"/>
                </a:lnTo>
                <a:lnTo>
                  <a:pt x="5737" y="39678"/>
                </a:lnTo>
                <a:lnTo>
                  <a:pt x="4721" y="39080"/>
                </a:lnTo>
                <a:lnTo>
                  <a:pt x="4243" y="38721"/>
                </a:lnTo>
                <a:lnTo>
                  <a:pt x="3765" y="38303"/>
                </a:lnTo>
                <a:lnTo>
                  <a:pt x="3347" y="37885"/>
                </a:lnTo>
                <a:lnTo>
                  <a:pt x="2988" y="37467"/>
                </a:lnTo>
                <a:lnTo>
                  <a:pt x="2570" y="36989"/>
                </a:lnTo>
                <a:lnTo>
                  <a:pt x="2271" y="36451"/>
                </a:lnTo>
                <a:lnTo>
                  <a:pt x="2510" y="36451"/>
                </a:lnTo>
                <a:lnTo>
                  <a:pt x="2689" y="36331"/>
                </a:lnTo>
                <a:lnTo>
                  <a:pt x="2809" y="36271"/>
                </a:lnTo>
                <a:lnTo>
                  <a:pt x="2869" y="36092"/>
                </a:lnTo>
                <a:lnTo>
                  <a:pt x="2928" y="35973"/>
                </a:lnTo>
                <a:lnTo>
                  <a:pt x="2928" y="35793"/>
                </a:lnTo>
                <a:lnTo>
                  <a:pt x="2809" y="35495"/>
                </a:lnTo>
                <a:lnTo>
                  <a:pt x="2570" y="35256"/>
                </a:lnTo>
                <a:lnTo>
                  <a:pt x="2450" y="35196"/>
                </a:lnTo>
                <a:lnTo>
                  <a:pt x="2331" y="35136"/>
                </a:lnTo>
                <a:lnTo>
                  <a:pt x="2152" y="35136"/>
                </a:lnTo>
                <a:lnTo>
                  <a:pt x="2032" y="35256"/>
                </a:lnTo>
                <a:lnTo>
                  <a:pt x="1913" y="35375"/>
                </a:lnTo>
                <a:lnTo>
                  <a:pt x="1793" y="35554"/>
                </a:lnTo>
                <a:lnTo>
                  <a:pt x="1494" y="34897"/>
                </a:lnTo>
                <a:lnTo>
                  <a:pt x="1255" y="34240"/>
                </a:lnTo>
                <a:lnTo>
                  <a:pt x="1136" y="33582"/>
                </a:lnTo>
                <a:lnTo>
                  <a:pt x="1076" y="32925"/>
                </a:lnTo>
                <a:lnTo>
                  <a:pt x="1076" y="32268"/>
                </a:lnTo>
                <a:lnTo>
                  <a:pt x="1136" y="31670"/>
                </a:lnTo>
                <a:lnTo>
                  <a:pt x="1255" y="31013"/>
                </a:lnTo>
                <a:lnTo>
                  <a:pt x="1375" y="30415"/>
                </a:lnTo>
                <a:lnTo>
                  <a:pt x="1614" y="29818"/>
                </a:lnTo>
                <a:lnTo>
                  <a:pt x="1853" y="29220"/>
                </a:lnTo>
                <a:lnTo>
                  <a:pt x="2450" y="28025"/>
                </a:lnTo>
                <a:lnTo>
                  <a:pt x="3227" y="26890"/>
                </a:lnTo>
                <a:lnTo>
                  <a:pt x="4064" y="25755"/>
                </a:lnTo>
                <a:lnTo>
                  <a:pt x="4960" y="24619"/>
                </a:lnTo>
                <a:lnTo>
                  <a:pt x="5916" y="23484"/>
                </a:lnTo>
                <a:lnTo>
                  <a:pt x="7769" y="21273"/>
                </a:lnTo>
                <a:lnTo>
                  <a:pt x="8605" y="20197"/>
                </a:lnTo>
                <a:lnTo>
                  <a:pt x="9382" y="19062"/>
                </a:lnTo>
                <a:lnTo>
                  <a:pt x="10039" y="17927"/>
                </a:lnTo>
                <a:lnTo>
                  <a:pt x="10278" y="17389"/>
                </a:lnTo>
                <a:lnTo>
                  <a:pt x="10517" y="16791"/>
                </a:lnTo>
                <a:lnTo>
                  <a:pt x="11115" y="14819"/>
                </a:lnTo>
                <a:lnTo>
                  <a:pt x="11772" y="12788"/>
                </a:lnTo>
                <a:lnTo>
                  <a:pt x="12131" y="11772"/>
                </a:lnTo>
                <a:lnTo>
                  <a:pt x="12549" y="10816"/>
                </a:lnTo>
                <a:lnTo>
                  <a:pt x="13087" y="9919"/>
                </a:lnTo>
                <a:lnTo>
                  <a:pt x="13684" y="9083"/>
                </a:lnTo>
                <a:lnTo>
                  <a:pt x="14342" y="8366"/>
                </a:lnTo>
                <a:lnTo>
                  <a:pt x="14700" y="8067"/>
                </a:lnTo>
                <a:lnTo>
                  <a:pt x="15059" y="7828"/>
                </a:lnTo>
                <a:lnTo>
                  <a:pt x="15477" y="7589"/>
                </a:lnTo>
                <a:lnTo>
                  <a:pt x="15895" y="7350"/>
                </a:lnTo>
                <a:lnTo>
                  <a:pt x="16373" y="7230"/>
                </a:lnTo>
                <a:lnTo>
                  <a:pt x="16851" y="7171"/>
                </a:lnTo>
                <a:lnTo>
                  <a:pt x="17270" y="7171"/>
                </a:lnTo>
                <a:lnTo>
                  <a:pt x="17808" y="7230"/>
                </a:lnTo>
                <a:lnTo>
                  <a:pt x="18345" y="7290"/>
                </a:lnTo>
                <a:lnTo>
                  <a:pt x="18525" y="7290"/>
                </a:lnTo>
                <a:lnTo>
                  <a:pt x="18644" y="7230"/>
                </a:lnTo>
                <a:lnTo>
                  <a:pt x="18823" y="7051"/>
                </a:lnTo>
                <a:lnTo>
                  <a:pt x="18823" y="6932"/>
                </a:lnTo>
                <a:lnTo>
                  <a:pt x="18764" y="6812"/>
                </a:lnTo>
                <a:lnTo>
                  <a:pt x="18584" y="6693"/>
                </a:lnTo>
                <a:lnTo>
                  <a:pt x="18166" y="6513"/>
                </a:lnTo>
                <a:lnTo>
                  <a:pt x="17808" y="6454"/>
                </a:lnTo>
                <a:lnTo>
                  <a:pt x="17927" y="5856"/>
                </a:lnTo>
                <a:lnTo>
                  <a:pt x="18047" y="5617"/>
                </a:lnTo>
                <a:lnTo>
                  <a:pt x="18166" y="5378"/>
                </a:lnTo>
                <a:lnTo>
                  <a:pt x="18286" y="5259"/>
                </a:lnTo>
                <a:close/>
                <a:moveTo>
                  <a:pt x="19899" y="0"/>
                </a:moveTo>
                <a:lnTo>
                  <a:pt x="19720" y="120"/>
                </a:lnTo>
                <a:lnTo>
                  <a:pt x="19540" y="299"/>
                </a:lnTo>
                <a:lnTo>
                  <a:pt x="19122" y="777"/>
                </a:lnTo>
                <a:lnTo>
                  <a:pt x="18704" y="1315"/>
                </a:lnTo>
                <a:lnTo>
                  <a:pt x="18345" y="1912"/>
                </a:lnTo>
                <a:lnTo>
                  <a:pt x="17927" y="2689"/>
                </a:lnTo>
                <a:lnTo>
                  <a:pt x="17449" y="3585"/>
                </a:lnTo>
                <a:lnTo>
                  <a:pt x="17210" y="4004"/>
                </a:lnTo>
                <a:lnTo>
                  <a:pt x="17031" y="4422"/>
                </a:lnTo>
                <a:lnTo>
                  <a:pt x="16911" y="4661"/>
                </a:lnTo>
                <a:lnTo>
                  <a:pt x="16732" y="4960"/>
                </a:lnTo>
                <a:lnTo>
                  <a:pt x="16134" y="5796"/>
                </a:lnTo>
                <a:lnTo>
                  <a:pt x="15477" y="6513"/>
                </a:lnTo>
                <a:lnTo>
                  <a:pt x="15238" y="6752"/>
                </a:lnTo>
                <a:lnTo>
                  <a:pt x="15059" y="6932"/>
                </a:lnTo>
                <a:lnTo>
                  <a:pt x="14521" y="7171"/>
                </a:lnTo>
                <a:lnTo>
                  <a:pt x="14043" y="7529"/>
                </a:lnTo>
                <a:lnTo>
                  <a:pt x="13625" y="7888"/>
                </a:lnTo>
                <a:lnTo>
                  <a:pt x="13206" y="8306"/>
                </a:lnTo>
                <a:lnTo>
                  <a:pt x="12728" y="8784"/>
                </a:lnTo>
                <a:lnTo>
                  <a:pt x="12370" y="9262"/>
                </a:lnTo>
                <a:lnTo>
                  <a:pt x="12011" y="9800"/>
                </a:lnTo>
                <a:lnTo>
                  <a:pt x="11713" y="10397"/>
                </a:lnTo>
                <a:lnTo>
                  <a:pt x="11175" y="11533"/>
                </a:lnTo>
                <a:lnTo>
                  <a:pt x="10756" y="12788"/>
                </a:lnTo>
                <a:lnTo>
                  <a:pt x="9980" y="15238"/>
                </a:lnTo>
                <a:lnTo>
                  <a:pt x="9621" y="16492"/>
                </a:lnTo>
                <a:lnTo>
                  <a:pt x="9143" y="17628"/>
                </a:lnTo>
                <a:lnTo>
                  <a:pt x="8545" y="18703"/>
                </a:lnTo>
                <a:lnTo>
                  <a:pt x="7948" y="19719"/>
                </a:lnTo>
                <a:lnTo>
                  <a:pt x="7231" y="20675"/>
                </a:lnTo>
                <a:lnTo>
                  <a:pt x="6454" y="21631"/>
                </a:lnTo>
                <a:lnTo>
                  <a:pt x="4900" y="23424"/>
                </a:lnTo>
                <a:lnTo>
                  <a:pt x="3287" y="25217"/>
                </a:lnTo>
                <a:lnTo>
                  <a:pt x="2510" y="26173"/>
                </a:lnTo>
                <a:lnTo>
                  <a:pt x="1853" y="27189"/>
                </a:lnTo>
                <a:lnTo>
                  <a:pt x="1196" y="28205"/>
                </a:lnTo>
                <a:lnTo>
                  <a:pt x="718" y="29280"/>
                </a:lnTo>
                <a:lnTo>
                  <a:pt x="299" y="30415"/>
                </a:lnTo>
                <a:lnTo>
                  <a:pt x="180" y="31013"/>
                </a:lnTo>
                <a:lnTo>
                  <a:pt x="60" y="31611"/>
                </a:lnTo>
                <a:lnTo>
                  <a:pt x="0" y="32208"/>
                </a:lnTo>
                <a:lnTo>
                  <a:pt x="0" y="32806"/>
                </a:lnTo>
                <a:lnTo>
                  <a:pt x="60" y="33403"/>
                </a:lnTo>
                <a:lnTo>
                  <a:pt x="120" y="34061"/>
                </a:lnTo>
                <a:lnTo>
                  <a:pt x="239" y="34658"/>
                </a:lnTo>
                <a:lnTo>
                  <a:pt x="419" y="35256"/>
                </a:lnTo>
                <a:lnTo>
                  <a:pt x="598" y="35793"/>
                </a:lnTo>
                <a:lnTo>
                  <a:pt x="837" y="36331"/>
                </a:lnTo>
                <a:lnTo>
                  <a:pt x="1136" y="36869"/>
                </a:lnTo>
                <a:lnTo>
                  <a:pt x="1435" y="37407"/>
                </a:lnTo>
                <a:lnTo>
                  <a:pt x="1793" y="37885"/>
                </a:lnTo>
                <a:lnTo>
                  <a:pt x="2152" y="38363"/>
                </a:lnTo>
                <a:lnTo>
                  <a:pt x="2988" y="39199"/>
                </a:lnTo>
                <a:lnTo>
                  <a:pt x="3944" y="39976"/>
                </a:lnTo>
                <a:lnTo>
                  <a:pt x="4960" y="40634"/>
                </a:lnTo>
                <a:lnTo>
                  <a:pt x="6036" y="41231"/>
                </a:lnTo>
                <a:lnTo>
                  <a:pt x="7052" y="41649"/>
                </a:lnTo>
                <a:lnTo>
                  <a:pt x="8127" y="42008"/>
                </a:lnTo>
                <a:lnTo>
                  <a:pt x="9203" y="42366"/>
                </a:lnTo>
                <a:lnTo>
                  <a:pt x="10338" y="42606"/>
                </a:lnTo>
                <a:lnTo>
                  <a:pt x="11473" y="42785"/>
                </a:lnTo>
                <a:lnTo>
                  <a:pt x="12609" y="42904"/>
                </a:lnTo>
                <a:lnTo>
                  <a:pt x="13744" y="42964"/>
                </a:lnTo>
                <a:lnTo>
                  <a:pt x="14880" y="42904"/>
                </a:lnTo>
                <a:lnTo>
                  <a:pt x="16015" y="42785"/>
                </a:lnTo>
                <a:lnTo>
                  <a:pt x="17090" y="42546"/>
                </a:lnTo>
                <a:lnTo>
                  <a:pt x="18166" y="42247"/>
                </a:lnTo>
                <a:lnTo>
                  <a:pt x="19242" y="41888"/>
                </a:lnTo>
                <a:lnTo>
                  <a:pt x="20258" y="41351"/>
                </a:lnTo>
                <a:lnTo>
                  <a:pt x="21214" y="40813"/>
                </a:lnTo>
                <a:lnTo>
                  <a:pt x="22110" y="40096"/>
                </a:lnTo>
                <a:lnTo>
                  <a:pt x="22887" y="39319"/>
                </a:lnTo>
                <a:lnTo>
                  <a:pt x="23664" y="38482"/>
                </a:lnTo>
                <a:lnTo>
                  <a:pt x="24321" y="37586"/>
                </a:lnTo>
                <a:lnTo>
                  <a:pt x="24978" y="36630"/>
                </a:lnTo>
                <a:lnTo>
                  <a:pt x="25576" y="35674"/>
                </a:lnTo>
                <a:lnTo>
                  <a:pt x="26114" y="34598"/>
                </a:lnTo>
                <a:lnTo>
                  <a:pt x="26532" y="33582"/>
                </a:lnTo>
                <a:lnTo>
                  <a:pt x="26890" y="32447"/>
                </a:lnTo>
                <a:lnTo>
                  <a:pt x="27189" y="31372"/>
                </a:lnTo>
                <a:lnTo>
                  <a:pt x="27309" y="30236"/>
                </a:lnTo>
                <a:lnTo>
                  <a:pt x="27368" y="29161"/>
                </a:lnTo>
                <a:lnTo>
                  <a:pt x="27309" y="28085"/>
                </a:lnTo>
                <a:lnTo>
                  <a:pt x="27189" y="27547"/>
                </a:lnTo>
                <a:lnTo>
                  <a:pt x="27070" y="27009"/>
                </a:lnTo>
                <a:lnTo>
                  <a:pt x="26890" y="26531"/>
                </a:lnTo>
                <a:lnTo>
                  <a:pt x="26711" y="25994"/>
                </a:lnTo>
                <a:lnTo>
                  <a:pt x="26472" y="25516"/>
                </a:lnTo>
                <a:lnTo>
                  <a:pt x="26173" y="25037"/>
                </a:lnTo>
                <a:lnTo>
                  <a:pt x="25875" y="24559"/>
                </a:lnTo>
                <a:lnTo>
                  <a:pt x="25516" y="24081"/>
                </a:lnTo>
                <a:lnTo>
                  <a:pt x="25098" y="23663"/>
                </a:lnTo>
                <a:lnTo>
                  <a:pt x="24620" y="23185"/>
                </a:lnTo>
                <a:lnTo>
                  <a:pt x="24082" y="22707"/>
                </a:lnTo>
                <a:lnTo>
                  <a:pt x="23604" y="22229"/>
                </a:lnTo>
                <a:lnTo>
                  <a:pt x="23186" y="21691"/>
                </a:lnTo>
                <a:lnTo>
                  <a:pt x="22827" y="21213"/>
                </a:lnTo>
                <a:lnTo>
                  <a:pt x="22468" y="20675"/>
                </a:lnTo>
                <a:lnTo>
                  <a:pt x="22170" y="20138"/>
                </a:lnTo>
                <a:lnTo>
                  <a:pt x="21931" y="19540"/>
                </a:lnTo>
                <a:lnTo>
                  <a:pt x="21692" y="19002"/>
                </a:lnTo>
                <a:lnTo>
                  <a:pt x="21512" y="18405"/>
                </a:lnTo>
                <a:lnTo>
                  <a:pt x="21393" y="17807"/>
                </a:lnTo>
                <a:lnTo>
                  <a:pt x="21214" y="16552"/>
                </a:lnTo>
                <a:lnTo>
                  <a:pt x="21154" y="15238"/>
                </a:lnTo>
                <a:lnTo>
                  <a:pt x="21154" y="13804"/>
                </a:lnTo>
                <a:lnTo>
                  <a:pt x="21273" y="12608"/>
                </a:lnTo>
                <a:lnTo>
                  <a:pt x="21393" y="11174"/>
                </a:lnTo>
                <a:lnTo>
                  <a:pt x="21512" y="9680"/>
                </a:lnTo>
                <a:lnTo>
                  <a:pt x="21512" y="8963"/>
                </a:lnTo>
                <a:lnTo>
                  <a:pt x="21453" y="8187"/>
                </a:lnTo>
                <a:lnTo>
                  <a:pt x="21393" y="7469"/>
                </a:lnTo>
                <a:lnTo>
                  <a:pt x="21214" y="6812"/>
                </a:lnTo>
                <a:lnTo>
                  <a:pt x="21034" y="6155"/>
                </a:lnTo>
                <a:lnTo>
                  <a:pt x="20736" y="5617"/>
                </a:lnTo>
                <a:lnTo>
                  <a:pt x="20317" y="5079"/>
                </a:lnTo>
                <a:lnTo>
                  <a:pt x="19839" y="4661"/>
                </a:lnTo>
                <a:lnTo>
                  <a:pt x="19540" y="4482"/>
                </a:lnTo>
                <a:lnTo>
                  <a:pt x="19242" y="4362"/>
                </a:lnTo>
                <a:lnTo>
                  <a:pt x="18883" y="4243"/>
                </a:lnTo>
                <a:lnTo>
                  <a:pt x="18465" y="4123"/>
                </a:lnTo>
                <a:lnTo>
                  <a:pt x="18644" y="3765"/>
                </a:lnTo>
                <a:lnTo>
                  <a:pt x="18943" y="3287"/>
                </a:lnTo>
                <a:lnTo>
                  <a:pt x="19660" y="2211"/>
                </a:lnTo>
                <a:lnTo>
                  <a:pt x="19959" y="1673"/>
                </a:lnTo>
                <a:lnTo>
                  <a:pt x="20258" y="1135"/>
                </a:lnTo>
                <a:lnTo>
                  <a:pt x="20437" y="717"/>
                </a:lnTo>
                <a:lnTo>
                  <a:pt x="20437" y="478"/>
                </a:lnTo>
                <a:lnTo>
                  <a:pt x="20437" y="359"/>
                </a:lnTo>
                <a:lnTo>
                  <a:pt x="20377" y="120"/>
                </a:lnTo>
                <a:lnTo>
                  <a:pt x="2025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316" name="Google Shape;316;p12"/>
          <p:cNvSpPr/>
          <p:nvPr/>
        </p:nvSpPr>
        <p:spPr>
          <a:xfrm rot="5200625">
            <a:off x="4975084" y="-222517"/>
            <a:ext cx="701626" cy="765527"/>
          </a:xfrm>
          <a:custGeom>
            <a:avLst/>
            <a:gdLst/>
            <a:ahLst/>
            <a:cxnLst/>
            <a:rect l="l" t="t" r="r" b="b"/>
            <a:pathLst>
              <a:path w="32149" h="35077" extrusionOk="0">
                <a:moveTo>
                  <a:pt x="15656" y="13266"/>
                </a:moveTo>
                <a:lnTo>
                  <a:pt x="16791" y="13385"/>
                </a:lnTo>
                <a:lnTo>
                  <a:pt x="17688" y="13565"/>
                </a:lnTo>
                <a:lnTo>
                  <a:pt x="18524" y="13864"/>
                </a:lnTo>
                <a:lnTo>
                  <a:pt x="19301" y="14282"/>
                </a:lnTo>
                <a:lnTo>
                  <a:pt x="19660" y="14521"/>
                </a:lnTo>
                <a:lnTo>
                  <a:pt x="19958" y="14760"/>
                </a:lnTo>
                <a:lnTo>
                  <a:pt x="20257" y="15059"/>
                </a:lnTo>
                <a:lnTo>
                  <a:pt x="20496" y="15417"/>
                </a:lnTo>
                <a:lnTo>
                  <a:pt x="20675" y="15776"/>
                </a:lnTo>
                <a:lnTo>
                  <a:pt x="20795" y="16134"/>
                </a:lnTo>
                <a:lnTo>
                  <a:pt x="20914" y="16553"/>
                </a:lnTo>
                <a:lnTo>
                  <a:pt x="20914" y="16971"/>
                </a:lnTo>
                <a:lnTo>
                  <a:pt x="20855" y="17449"/>
                </a:lnTo>
                <a:lnTo>
                  <a:pt x="20735" y="17927"/>
                </a:lnTo>
                <a:lnTo>
                  <a:pt x="20496" y="18524"/>
                </a:lnTo>
                <a:lnTo>
                  <a:pt x="20197" y="19002"/>
                </a:lnTo>
                <a:lnTo>
                  <a:pt x="19899" y="19481"/>
                </a:lnTo>
                <a:lnTo>
                  <a:pt x="19540" y="19899"/>
                </a:lnTo>
                <a:lnTo>
                  <a:pt x="19122" y="20317"/>
                </a:lnTo>
                <a:lnTo>
                  <a:pt x="18644" y="20676"/>
                </a:lnTo>
                <a:lnTo>
                  <a:pt x="18166" y="20974"/>
                </a:lnTo>
                <a:lnTo>
                  <a:pt x="17688" y="21213"/>
                </a:lnTo>
                <a:lnTo>
                  <a:pt x="17150" y="21452"/>
                </a:lnTo>
                <a:lnTo>
                  <a:pt x="16612" y="21691"/>
                </a:lnTo>
                <a:lnTo>
                  <a:pt x="16015" y="21811"/>
                </a:lnTo>
                <a:lnTo>
                  <a:pt x="15477" y="21930"/>
                </a:lnTo>
                <a:lnTo>
                  <a:pt x="14879" y="21990"/>
                </a:lnTo>
                <a:lnTo>
                  <a:pt x="14341" y="22050"/>
                </a:lnTo>
                <a:lnTo>
                  <a:pt x="13206" y="22050"/>
                </a:lnTo>
                <a:lnTo>
                  <a:pt x="12608" y="21930"/>
                </a:lnTo>
                <a:lnTo>
                  <a:pt x="12071" y="21811"/>
                </a:lnTo>
                <a:lnTo>
                  <a:pt x="11533" y="21691"/>
                </a:lnTo>
                <a:lnTo>
                  <a:pt x="10995" y="21452"/>
                </a:lnTo>
                <a:lnTo>
                  <a:pt x="10517" y="21213"/>
                </a:lnTo>
                <a:lnTo>
                  <a:pt x="10039" y="20915"/>
                </a:lnTo>
                <a:lnTo>
                  <a:pt x="9621" y="20616"/>
                </a:lnTo>
                <a:lnTo>
                  <a:pt x="9202" y="20257"/>
                </a:lnTo>
                <a:lnTo>
                  <a:pt x="8904" y="19839"/>
                </a:lnTo>
                <a:lnTo>
                  <a:pt x="8665" y="19421"/>
                </a:lnTo>
                <a:lnTo>
                  <a:pt x="8485" y="19002"/>
                </a:lnTo>
                <a:lnTo>
                  <a:pt x="8426" y="18524"/>
                </a:lnTo>
                <a:lnTo>
                  <a:pt x="8426" y="18046"/>
                </a:lnTo>
                <a:lnTo>
                  <a:pt x="8545" y="17509"/>
                </a:lnTo>
                <a:lnTo>
                  <a:pt x="8784" y="16971"/>
                </a:lnTo>
                <a:lnTo>
                  <a:pt x="9143" y="16373"/>
                </a:lnTo>
                <a:lnTo>
                  <a:pt x="9501" y="15955"/>
                </a:lnTo>
                <a:lnTo>
                  <a:pt x="9860" y="15537"/>
                </a:lnTo>
                <a:lnTo>
                  <a:pt x="10278" y="15118"/>
                </a:lnTo>
                <a:lnTo>
                  <a:pt x="10696" y="14820"/>
                </a:lnTo>
                <a:lnTo>
                  <a:pt x="11115" y="14461"/>
                </a:lnTo>
                <a:lnTo>
                  <a:pt x="11593" y="14222"/>
                </a:lnTo>
                <a:lnTo>
                  <a:pt x="12071" y="13983"/>
                </a:lnTo>
                <a:lnTo>
                  <a:pt x="12549" y="13744"/>
                </a:lnTo>
                <a:lnTo>
                  <a:pt x="13027" y="13565"/>
                </a:lnTo>
                <a:lnTo>
                  <a:pt x="13565" y="13445"/>
                </a:lnTo>
                <a:lnTo>
                  <a:pt x="14043" y="13326"/>
                </a:lnTo>
                <a:lnTo>
                  <a:pt x="14580" y="13266"/>
                </a:lnTo>
                <a:close/>
                <a:moveTo>
                  <a:pt x="15716" y="12190"/>
                </a:moveTo>
                <a:lnTo>
                  <a:pt x="14640" y="12310"/>
                </a:lnTo>
                <a:lnTo>
                  <a:pt x="13565" y="12549"/>
                </a:lnTo>
                <a:lnTo>
                  <a:pt x="12489" y="12907"/>
                </a:lnTo>
                <a:lnTo>
                  <a:pt x="11473" y="13326"/>
                </a:lnTo>
                <a:lnTo>
                  <a:pt x="10935" y="13625"/>
                </a:lnTo>
                <a:lnTo>
                  <a:pt x="10398" y="13983"/>
                </a:lnTo>
                <a:lnTo>
                  <a:pt x="9860" y="14401"/>
                </a:lnTo>
                <a:lnTo>
                  <a:pt x="9382" y="14879"/>
                </a:lnTo>
                <a:lnTo>
                  <a:pt x="8904" y="15357"/>
                </a:lnTo>
                <a:lnTo>
                  <a:pt x="8485" y="15895"/>
                </a:lnTo>
                <a:lnTo>
                  <a:pt x="8127" y="16433"/>
                </a:lnTo>
                <a:lnTo>
                  <a:pt x="7828" y="17031"/>
                </a:lnTo>
                <a:lnTo>
                  <a:pt x="7649" y="17628"/>
                </a:lnTo>
                <a:lnTo>
                  <a:pt x="7470" y="18226"/>
                </a:lnTo>
                <a:lnTo>
                  <a:pt x="7470" y="18823"/>
                </a:lnTo>
                <a:lnTo>
                  <a:pt x="7529" y="19421"/>
                </a:lnTo>
                <a:lnTo>
                  <a:pt x="7649" y="19959"/>
                </a:lnTo>
                <a:lnTo>
                  <a:pt x="7948" y="20556"/>
                </a:lnTo>
                <a:lnTo>
                  <a:pt x="8366" y="21094"/>
                </a:lnTo>
                <a:lnTo>
                  <a:pt x="8963" y="21572"/>
                </a:lnTo>
                <a:lnTo>
                  <a:pt x="9501" y="21990"/>
                </a:lnTo>
                <a:lnTo>
                  <a:pt x="10099" y="22289"/>
                </a:lnTo>
                <a:lnTo>
                  <a:pt x="10696" y="22588"/>
                </a:lnTo>
                <a:lnTo>
                  <a:pt x="11354" y="22827"/>
                </a:lnTo>
                <a:lnTo>
                  <a:pt x="12011" y="22946"/>
                </a:lnTo>
                <a:lnTo>
                  <a:pt x="12668" y="23066"/>
                </a:lnTo>
                <a:lnTo>
                  <a:pt x="13385" y="23126"/>
                </a:lnTo>
                <a:lnTo>
                  <a:pt x="14102" y="23185"/>
                </a:lnTo>
                <a:lnTo>
                  <a:pt x="14760" y="23126"/>
                </a:lnTo>
                <a:lnTo>
                  <a:pt x="15477" y="23006"/>
                </a:lnTo>
                <a:lnTo>
                  <a:pt x="16134" y="22887"/>
                </a:lnTo>
                <a:lnTo>
                  <a:pt x="16791" y="22707"/>
                </a:lnTo>
                <a:lnTo>
                  <a:pt x="17449" y="22468"/>
                </a:lnTo>
                <a:lnTo>
                  <a:pt x="18046" y="22169"/>
                </a:lnTo>
                <a:lnTo>
                  <a:pt x="18644" y="21871"/>
                </a:lnTo>
                <a:lnTo>
                  <a:pt x="19182" y="21512"/>
                </a:lnTo>
                <a:lnTo>
                  <a:pt x="19660" y="21094"/>
                </a:lnTo>
                <a:lnTo>
                  <a:pt x="20138" y="20676"/>
                </a:lnTo>
                <a:lnTo>
                  <a:pt x="20556" y="20198"/>
                </a:lnTo>
                <a:lnTo>
                  <a:pt x="20914" y="19660"/>
                </a:lnTo>
                <a:lnTo>
                  <a:pt x="21213" y="19122"/>
                </a:lnTo>
                <a:lnTo>
                  <a:pt x="21452" y="18584"/>
                </a:lnTo>
                <a:lnTo>
                  <a:pt x="21691" y="18046"/>
                </a:lnTo>
                <a:lnTo>
                  <a:pt x="21811" y="17449"/>
                </a:lnTo>
                <a:lnTo>
                  <a:pt x="21871" y="16851"/>
                </a:lnTo>
                <a:lnTo>
                  <a:pt x="21871" y="16313"/>
                </a:lnTo>
                <a:lnTo>
                  <a:pt x="21811" y="15776"/>
                </a:lnTo>
                <a:lnTo>
                  <a:pt x="21632" y="15238"/>
                </a:lnTo>
                <a:lnTo>
                  <a:pt x="21333" y="14700"/>
                </a:lnTo>
                <a:lnTo>
                  <a:pt x="20974" y="14222"/>
                </a:lnTo>
                <a:lnTo>
                  <a:pt x="20556" y="13744"/>
                </a:lnTo>
                <a:lnTo>
                  <a:pt x="19958" y="13326"/>
                </a:lnTo>
                <a:lnTo>
                  <a:pt x="19480" y="13027"/>
                </a:lnTo>
                <a:lnTo>
                  <a:pt x="18943" y="12788"/>
                </a:lnTo>
                <a:lnTo>
                  <a:pt x="18405" y="12549"/>
                </a:lnTo>
                <a:lnTo>
                  <a:pt x="17867" y="12429"/>
                </a:lnTo>
                <a:lnTo>
                  <a:pt x="17329" y="12310"/>
                </a:lnTo>
                <a:lnTo>
                  <a:pt x="16791" y="12190"/>
                </a:lnTo>
                <a:close/>
                <a:moveTo>
                  <a:pt x="26651" y="897"/>
                </a:moveTo>
                <a:lnTo>
                  <a:pt x="26950" y="956"/>
                </a:lnTo>
                <a:lnTo>
                  <a:pt x="27249" y="1076"/>
                </a:lnTo>
                <a:lnTo>
                  <a:pt x="27547" y="1195"/>
                </a:lnTo>
                <a:lnTo>
                  <a:pt x="27786" y="1375"/>
                </a:lnTo>
                <a:lnTo>
                  <a:pt x="28264" y="1853"/>
                </a:lnTo>
                <a:lnTo>
                  <a:pt x="28683" y="2391"/>
                </a:lnTo>
                <a:lnTo>
                  <a:pt x="28981" y="2988"/>
                </a:lnTo>
                <a:lnTo>
                  <a:pt x="29161" y="3586"/>
                </a:lnTo>
                <a:lnTo>
                  <a:pt x="29220" y="4123"/>
                </a:lnTo>
                <a:lnTo>
                  <a:pt x="29220" y="4601"/>
                </a:lnTo>
                <a:lnTo>
                  <a:pt x="29161" y="5139"/>
                </a:lnTo>
                <a:lnTo>
                  <a:pt x="29101" y="5617"/>
                </a:lnTo>
                <a:lnTo>
                  <a:pt x="28862" y="6693"/>
                </a:lnTo>
                <a:lnTo>
                  <a:pt x="28503" y="7709"/>
                </a:lnTo>
                <a:lnTo>
                  <a:pt x="27727" y="9740"/>
                </a:lnTo>
                <a:lnTo>
                  <a:pt x="27308" y="10696"/>
                </a:lnTo>
                <a:lnTo>
                  <a:pt x="27010" y="11653"/>
                </a:lnTo>
                <a:lnTo>
                  <a:pt x="26472" y="13505"/>
                </a:lnTo>
                <a:lnTo>
                  <a:pt x="25994" y="15477"/>
                </a:lnTo>
                <a:lnTo>
                  <a:pt x="25575" y="17389"/>
                </a:lnTo>
                <a:lnTo>
                  <a:pt x="25038" y="19361"/>
                </a:lnTo>
                <a:lnTo>
                  <a:pt x="24679" y="20257"/>
                </a:lnTo>
                <a:lnTo>
                  <a:pt x="24380" y="21213"/>
                </a:lnTo>
                <a:lnTo>
                  <a:pt x="23962" y="22110"/>
                </a:lnTo>
                <a:lnTo>
                  <a:pt x="23544" y="23006"/>
                </a:lnTo>
                <a:lnTo>
                  <a:pt x="23006" y="23843"/>
                </a:lnTo>
                <a:lnTo>
                  <a:pt x="22468" y="24619"/>
                </a:lnTo>
                <a:lnTo>
                  <a:pt x="21811" y="25337"/>
                </a:lnTo>
                <a:lnTo>
                  <a:pt x="21094" y="26054"/>
                </a:lnTo>
                <a:lnTo>
                  <a:pt x="20377" y="26591"/>
                </a:lnTo>
                <a:lnTo>
                  <a:pt x="19719" y="27069"/>
                </a:lnTo>
                <a:lnTo>
                  <a:pt x="18943" y="27488"/>
                </a:lnTo>
                <a:lnTo>
                  <a:pt x="18166" y="27846"/>
                </a:lnTo>
                <a:lnTo>
                  <a:pt x="17389" y="28205"/>
                </a:lnTo>
                <a:lnTo>
                  <a:pt x="16612" y="28444"/>
                </a:lnTo>
                <a:lnTo>
                  <a:pt x="15776" y="28623"/>
                </a:lnTo>
                <a:lnTo>
                  <a:pt x="14939" y="28802"/>
                </a:lnTo>
                <a:lnTo>
                  <a:pt x="14102" y="28862"/>
                </a:lnTo>
                <a:lnTo>
                  <a:pt x="13206" y="28922"/>
                </a:lnTo>
                <a:lnTo>
                  <a:pt x="12369" y="28922"/>
                </a:lnTo>
                <a:lnTo>
                  <a:pt x="11533" y="28862"/>
                </a:lnTo>
                <a:lnTo>
                  <a:pt x="10637" y="28743"/>
                </a:lnTo>
                <a:lnTo>
                  <a:pt x="9800" y="28563"/>
                </a:lnTo>
                <a:lnTo>
                  <a:pt x="9023" y="28384"/>
                </a:lnTo>
                <a:lnTo>
                  <a:pt x="8187" y="28085"/>
                </a:lnTo>
                <a:lnTo>
                  <a:pt x="7350" y="27786"/>
                </a:lnTo>
                <a:lnTo>
                  <a:pt x="6513" y="27428"/>
                </a:lnTo>
                <a:lnTo>
                  <a:pt x="5737" y="26950"/>
                </a:lnTo>
                <a:lnTo>
                  <a:pt x="4960" y="26472"/>
                </a:lnTo>
                <a:lnTo>
                  <a:pt x="4243" y="25934"/>
                </a:lnTo>
                <a:lnTo>
                  <a:pt x="3585" y="25337"/>
                </a:lnTo>
                <a:lnTo>
                  <a:pt x="2988" y="24679"/>
                </a:lnTo>
                <a:lnTo>
                  <a:pt x="2450" y="24022"/>
                </a:lnTo>
                <a:lnTo>
                  <a:pt x="2032" y="23245"/>
                </a:lnTo>
                <a:lnTo>
                  <a:pt x="1673" y="22528"/>
                </a:lnTo>
                <a:lnTo>
                  <a:pt x="1374" y="21691"/>
                </a:lnTo>
                <a:lnTo>
                  <a:pt x="1255" y="20855"/>
                </a:lnTo>
                <a:lnTo>
                  <a:pt x="1195" y="20018"/>
                </a:lnTo>
                <a:lnTo>
                  <a:pt x="1315" y="19122"/>
                </a:lnTo>
                <a:lnTo>
                  <a:pt x="1494" y="18226"/>
                </a:lnTo>
                <a:lnTo>
                  <a:pt x="1853" y="17270"/>
                </a:lnTo>
                <a:lnTo>
                  <a:pt x="2331" y="16433"/>
                </a:lnTo>
                <a:lnTo>
                  <a:pt x="2868" y="15596"/>
                </a:lnTo>
                <a:lnTo>
                  <a:pt x="3406" y="14879"/>
                </a:lnTo>
                <a:lnTo>
                  <a:pt x="4063" y="14222"/>
                </a:lnTo>
                <a:lnTo>
                  <a:pt x="4781" y="13565"/>
                </a:lnTo>
                <a:lnTo>
                  <a:pt x="5498" y="13027"/>
                </a:lnTo>
                <a:lnTo>
                  <a:pt x="6334" y="12489"/>
                </a:lnTo>
                <a:lnTo>
                  <a:pt x="7111" y="11951"/>
                </a:lnTo>
                <a:lnTo>
                  <a:pt x="8844" y="11055"/>
                </a:lnTo>
                <a:lnTo>
                  <a:pt x="10577" y="10218"/>
                </a:lnTo>
                <a:lnTo>
                  <a:pt x="12310" y="9382"/>
                </a:lnTo>
                <a:lnTo>
                  <a:pt x="13983" y="8605"/>
                </a:lnTo>
                <a:lnTo>
                  <a:pt x="14879" y="8127"/>
                </a:lnTo>
                <a:lnTo>
                  <a:pt x="15716" y="7649"/>
                </a:lnTo>
                <a:lnTo>
                  <a:pt x="16552" y="7171"/>
                </a:lnTo>
                <a:lnTo>
                  <a:pt x="17329" y="6573"/>
                </a:lnTo>
                <a:lnTo>
                  <a:pt x="18106" y="6036"/>
                </a:lnTo>
                <a:lnTo>
                  <a:pt x="18883" y="5378"/>
                </a:lnTo>
                <a:lnTo>
                  <a:pt x="19600" y="4721"/>
                </a:lnTo>
                <a:lnTo>
                  <a:pt x="20257" y="4004"/>
                </a:lnTo>
                <a:lnTo>
                  <a:pt x="21273" y="2869"/>
                </a:lnTo>
                <a:lnTo>
                  <a:pt x="21811" y="2331"/>
                </a:lnTo>
                <a:lnTo>
                  <a:pt x="22408" y="1912"/>
                </a:lnTo>
                <a:lnTo>
                  <a:pt x="22767" y="1673"/>
                </a:lnTo>
                <a:lnTo>
                  <a:pt x="23066" y="1554"/>
                </a:lnTo>
                <a:lnTo>
                  <a:pt x="23484" y="1434"/>
                </a:lnTo>
                <a:lnTo>
                  <a:pt x="23842" y="1375"/>
                </a:lnTo>
                <a:lnTo>
                  <a:pt x="24201" y="1375"/>
                </a:lnTo>
                <a:lnTo>
                  <a:pt x="24739" y="1494"/>
                </a:lnTo>
                <a:lnTo>
                  <a:pt x="25157" y="1554"/>
                </a:lnTo>
                <a:lnTo>
                  <a:pt x="25336" y="1554"/>
                </a:lnTo>
                <a:lnTo>
                  <a:pt x="25456" y="1494"/>
                </a:lnTo>
                <a:lnTo>
                  <a:pt x="25456" y="1315"/>
                </a:lnTo>
                <a:lnTo>
                  <a:pt x="25336" y="1195"/>
                </a:lnTo>
                <a:lnTo>
                  <a:pt x="25635" y="1016"/>
                </a:lnTo>
                <a:lnTo>
                  <a:pt x="25994" y="897"/>
                </a:lnTo>
                <a:close/>
                <a:moveTo>
                  <a:pt x="29878" y="3287"/>
                </a:moveTo>
                <a:lnTo>
                  <a:pt x="30356" y="3705"/>
                </a:lnTo>
                <a:lnTo>
                  <a:pt x="30655" y="4243"/>
                </a:lnTo>
                <a:lnTo>
                  <a:pt x="30953" y="4781"/>
                </a:lnTo>
                <a:lnTo>
                  <a:pt x="31133" y="5319"/>
                </a:lnTo>
                <a:lnTo>
                  <a:pt x="31252" y="5916"/>
                </a:lnTo>
                <a:lnTo>
                  <a:pt x="31252" y="6514"/>
                </a:lnTo>
                <a:lnTo>
                  <a:pt x="31252" y="7171"/>
                </a:lnTo>
                <a:lnTo>
                  <a:pt x="31192" y="7828"/>
                </a:lnTo>
                <a:lnTo>
                  <a:pt x="31133" y="8426"/>
                </a:lnTo>
                <a:lnTo>
                  <a:pt x="30953" y="9083"/>
                </a:lnTo>
                <a:lnTo>
                  <a:pt x="30595" y="10338"/>
                </a:lnTo>
                <a:lnTo>
                  <a:pt x="30177" y="11533"/>
                </a:lnTo>
                <a:lnTo>
                  <a:pt x="29758" y="12609"/>
                </a:lnTo>
                <a:lnTo>
                  <a:pt x="29220" y="14103"/>
                </a:lnTo>
                <a:lnTo>
                  <a:pt x="28802" y="15596"/>
                </a:lnTo>
                <a:lnTo>
                  <a:pt x="28444" y="17090"/>
                </a:lnTo>
                <a:lnTo>
                  <a:pt x="28085" y="18644"/>
                </a:lnTo>
                <a:lnTo>
                  <a:pt x="27786" y="20138"/>
                </a:lnTo>
                <a:lnTo>
                  <a:pt x="27368" y="21691"/>
                </a:lnTo>
                <a:lnTo>
                  <a:pt x="26950" y="23185"/>
                </a:lnTo>
                <a:lnTo>
                  <a:pt x="26412" y="24619"/>
                </a:lnTo>
                <a:lnTo>
                  <a:pt x="25814" y="25815"/>
                </a:lnTo>
                <a:lnTo>
                  <a:pt x="25217" y="27010"/>
                </a:lnTo>
                <a:lnTo>
                  <a:pt x="24500" y="28085"/>
                </a:lnTo>
                <a:lnTo>
                  <a:pt x="23723" y="29161"/>
                </a:lnTo>
                <a:lnTo>
                  <a:pt x="22827" y="30117"/>
                </a:lnTo>
                <a:lnTo>
                  <a:pt x="21871" y="31013"/>
                </a:lnTo>
                <a:lnTo>
                  <a:pt x="20855" y="31850"/>
                </a:lnTo>
                <a:lnTo>
                  <a:pt x="19779" y="32567"/>
                </a:lnTo>
                <a:lnTo>
                  <a:pt x="19062" y="32925"/>
                </a:lnTo>
                <a:lnTo>
                  <a:pt x="18345" y="33224"/>
                </a:lnTo>
                <a:lnTo>
                  <a:pt x="17628" y="33523"/>
                </a:lnTo>
                <a:lnTo>
                  <a:pt x="16971" y="33702"/>
                </a:lnTo>
                <a:lnTo>
                  <a:pt x="16254" y="33882"/>
                </a:lnTo>
                <a:lnTo>
                  <a:pt x="15537" y="34001"/>
                </a:lnTo>
                <a:lnTo>
                  <a:pt x="14879" y="34061"/>
                </a:lnTo>
                <a:lnTo>
                  <a:pt x="14222" y="34121"/>
                </a:lnTo>
                <a:lnTo>
                  <a:pt x="13565" y="34061"/>
                </a:lnTo>
                <a:lnTo>
                  <a:pt x="12848" y="34001"/>
                </a:lnTo>
                <a:lnTo>
                  <a:pt x="12190" y="33941"/>
                </a:lnTo>
                <a:lnTo>
                  <a:pt x="11593" y="33762"/>
                </a:lnTo>
                <a:lnTo>
                  <a:pt x="10935" y="33642"/>
                </a:lnTo>
                <a:lnTo>
                  <a:pt x="10338" y="33403"/>
                </a:lnTo>
                <a:lnTo>
                  <a:pt x="9680" y="33164"/>
                </a:lnTo>
                <a:lnTo>
                  <a:pt x="9083" y="32866"/>
                </a:lnTo>
                <a:lnTo>
                  <a:pt x="7948" y="32208"/>
                </a:lnTo>
                <a:lnTo>
                  <a:pt x="6812" y="31432"/>
                </a:lnTo>
                <a:lnTo>
                  <a:pt x="5737" y="30535"/>
                </a:lnTo>
                <a:lnTo>
                  <a:pt x="4781" y="29519"/>
                </a:lnTo>
                <a:lnTo>
                  <a:pt x="3824" y="28444"/>
                </a:lnTo>
                <a:lnTo>
                  <a:pt x="2988" y="27249"/>
                </a:lnTo>
                <a:lnTo>
                  <a:pt x="2211" y="26054"/>
                </a:lnTo>
                <a:lnTo>
                  <a:pt x="1554" y="24739"/>
                </a:lnTo>
                <a:lnTo>
                  <a:pt x="1972" y="25277"/>
                </a:lnTo>
                <a:lnTo>
                  <a:pt x="2390" y="25815"/>
                </a:lnTo>
                <a:lnTo>
                  <a:pt x="2868" y="26293"/>
                </a:lnTo>
                <a:lnTo>
                  <a:pt x="3346" y="26711"/>
                </a:lnTo>
                <a:lnTo>
                  <a:pt x="3884" y="27189"/>
                </a:lnTo>
                <a:lnTo>
                  <a:pt x="4422" y="27547"/>
                </a:lnTo>
                <a:lnTo>
                  <a:pt x="5617" y="28265"/>
                </a:lnTo>
                <a:lnTo>
                  <a:pt x="6812" y="28862"/>
                </a:lnTo>
                <a:lnTo>
                  <a:pt x="8127" y="29340"/>
                </a:lnTo>
                <a:lnTo>
                  <a:pt x="9441" y="29699"/>
                </a:lnTo>
                <a:lnTo>
                  <a:pt x="10816" y="29938"/>
                </a:lnTo>
                <a:lnTo>
                  <a:pt x="12190" y="29997"/>
                </a:lnTo>
                <a:lnTo>
                  <a:pt x="13624" y="29997"/>
                </a:lnTo>
                <a:lnTo>
                  <a:pt x="14939" y="29878"/>
                </a:lnTo>
                <a:lnTo>
                  <a:pt x="16313" y="29579"/>
                </a:lnTo>
                <a:lnTo>
                  <a:pt x="17628" y="29221"/>
                </a:lnTo>
                <a:lnTo>
                  <a:pt x="18225" y="28982"/>
                </a:lnTo>
                <a:lnTo>
                  <a:pt x="18883" y="28683"/>
                </a:lnTo>
                <a:lnTo>
                  <a:pt x="19480" y="28384"/>
                </a:lnTo>
                <a:lnTo>
                  <a:pt x="20018" y="28026"/>
                </a:lnTo>
                <a:lnTo>
                  <a:pt x="20616" y="27667"/>
                </a:lnTo>
                <a:lnTo>
                  <a:pt x="21094" y="27249"/>
                </a:lnTo>
                <a:lnTo>
                  <a:pt x="21691" y="26771"/>
                </a:lnTo>
                <a:lnTo>
                  <a:pt x="22229" y="26173"/>
                </a:lnTo>
                <a:lnTo>
                  <a:pt x="22767" y="25635"/>
                </a:lnTo>
                <a:lnTo>
                  <a:pt x="23185" y="24978"/>
                </a:lnTo>
                <a:lnTo>
                  <a:pt x="23603" y="24380"/>
                </a:lnTo>
                <a:lnTo>
                  <a:pt x="24022" y="23723"/>
                </a:lnTo>
                <a:lnTo>
                  <a:pt x="24380" y="23066"/>
                </a:lnTo>
                <a:lnTo>
                  <a:pt x="24679" y="22349"/>
                </a:lnTo>
                <a:lnTo>
                  <a:pt x="25217" y="20915"/>
                </a:lnTo>
                <a:lnTo>
                  <a:pt x="25695" y="19481"/>
                </a:lnTo>
                <a:lnTo>
                  <a:pt x="26113" y="17987"/>
                </a:lnTo>
                <a:lnTo>
                  <a:pt x="26472" y="16493"/>
                </a:lnTo>
                <a:lnTo>
                  <a:pt x="27308" y="13027"/>
                </a:lnTo>
                <a:lnTo>
                  <a:pt x="27846" y="11354"/>
                </a:lnTo>
                <a:lnTo>
                  <a:pt x="28444" y="9681"/>
                </a:lnTo>
                <a:lnTo>
                  <a:pt x="29041" y="8127"/>
                </a:lnTo>
                <a:lnTo>
                  <a:pt x="29340" y="7350"/>
                </a:lnTo>
                <a:lnTo>
                  <a:pt x="29639" y="6514"/>
                </a:lnTo>
                <a:lnTo>
                  <a:pt x="29818" y="5737"/>
                </a:lnTo>
                <a:lnTo>
                  <a:pt x="29938" y="4960"/>
                </a:lnTo>
                <a:lnTo>
                  <a:pt x="29997" y="4123"/>
                </a:lnTo>
                <a:lnTo>
                  <a:pt x="29878" y="3287"/>
                </a:lnTo>
                <a:close/>
                <a:moveTo>
                  <a:pt x="26292" y="0"/>
                </a:moveTo>
                <a:lnTo>
                  <a:pt x="25994" y="60"/>
                </a:lnTo>
                <a:lnTo>
                  <a:pt x="25755" y="120"/>
                </a:lnTo>
                <a:lnTo>
                  <a:pt x="25336" y="359"/>
                </a:lnTo>
                <a:lnTo>
                  <a:pt x="24918" y="598"/>
                </a:lnTo>
                <a:lnTo>
                  <a:pt x="24500" y="777"/>
                </a:lnTo>
                <a:lnTo>
                  <a:pt x="24082" y="837"/>
                </a:lnTo>
                <a:lnTo>
                  <a:pt x="23245" y="837"/>
                </a:lnTo>
                <a:lnTo>
                  <a:pt x="23006" y="897"/>
                </a:lnTo>
                <a:lnTo>
                  <a:pt x="22767" y="956"/>
                </a:lnTo>
                <a:lnTo>
                  <a:pt x="22289" y="1195"/>
                </a:lnTo>
                <a:lnTo>
                  <a:pt x="21811" y="1434"/>
                </a:lnTo>
                <a:lnTo>
                  <a:pt x="21393" y="1793"/>
                </a:lnTo>
                <a:lnTo>
                  <a:pt x="20974" y="2151"/>
                </a:lnTo>
                <a:lnTo>
                  <a:pt x="20257" y="2928"/>
                </a:lnTo>
                <a:lnTo>
                  <a:pt x="19480" y="3705"/>
                </a:lnTo>
                <a:lnTo>
                  <a:pt x="18584" y="4601"/>
                </a:lnTo>
                <a:lnTo>
                  <a:pt x="17568" y="5378"/>
                </a:lnTo>
                <a:lnTo>
                  <a:pt x="16552" y="6095"/>
                </a:lnTo>
                <a:lnTo>
                  <a:pt x="15417" y="6753"/>
                </a:lnTo>
                <a:lnTo>
                  <a:pt x="14341" y="7350"/>
                </a:lnTo>
                <a:lnTo>
                  <a:pt x="13146" y="7948"/>
                </a:lnTo>
                <a:lnTo>
                  <a:pt x="10816" y="8964"/>
                </a:lnTo>
                <a:lnTo>
                  <a:pt x="8485" y="10099"/>
                </a:lnTo>
                <a:lnTo>
                  <a:pt x="7410" y="10637"/>
                </a:lnTo>
                <a:lnTo>
                  <a:pt x="6274" y="11294"/>
                </a:lnTo>
                <a:lnTo>
                  <a:pt x="5259" y="12011"/>
                </a:lnTo>
                <a:lnTo>
                  <a:pt x="4243" y="12788"/>
                </a:lnTo>
                <a:lnTo>
                  <a:pt x="3287" y="13625"/>
                </a:lnTo>
                <a:lnTo>
                  <a:pt x="2450" y="14581"/>
                </a:lnTo>
                <a:lnTo>
                  <a:pt x="2032" y="15059"/>
                </a:lnTo>
                <a:lnTo>
                  <a:pt x="1733" y="15596"/>
                </a:lnTo>
                <a:lnTo>
                  <a:pt x="1374" y="16134"/>
                </a:lnTo>
                <a:lnTo>
                  <a:pt x="1076" y="16732"/>
                </a:lnTo>
                <a:lnTo>
                  <a:pt x="837" y="17329"/>
                </a:lnTo>
                <a:lnTo>
                  <a:pt x="598" y="17927"/>
                </a:lnTo>
                <a:lnTo>
                  <a:pt x="418" y="18524"/>
                </a:lnTo>
                <a:lnTo>
                  <a:pt x="239" y="19182"/>
                </a:lnTo>
                <a:lnTo>
                  <a:pt x="120" y="19839"/>
                </a:lnTo>
                <a:lnTo>
                  <a:pt x="60" y="20496"/>
                </a:lnTo>
                <a:lnTo>
                  <a:pt x="0" y="21154"/>
                </a:lnTo>
                <a:lnTo>
                  <a:pt x="0" y="21751"/>
                </a:lnTo>
                <a:lnTo>
                  <a:pt x="0" y="22409"/>
                </a:lnTo>
                <a:lnTo>
                  <a:pt x="120" y="23006"/>
                </a:lnTo>
                <a:lnTo>
                  <a:pt x="239" y="23663"/>
                </a:lnTo>
                <a:lnTo>
                  <a:pt x="418" y="24261"/>
                </a:lnTo>
                <a:lnTo>
                  <a:pt x="956" y="25456"/>
                </a:lnTo>
                <a:lnTo>
                  <a:pt x="1554" y="26651"/>
                </a:lnTo>
                <a:lnTo>
                  <a:pt x="2331" y="27846"/>
                </a:lnTo>
                <a:lnTo>
                  <a:pt x="3167" y="29041"/>
                </a:lnTo>
                <a:lnTo>
                  <a:pt x="4063" y="30177"/>
                </a:lnTo>
                <a:lnTo>
                  <a:pt x="5020" y="31193"/>
                </a:lnTo>
                <a:lnTo>
                  <a:pt x="6035" y="32089"/>
                </a:lnTo>
                <a:lnTo>
                  <a:pt x="7051" y="32925"/>
                </a:lnTo>
                <a:lnTo>
                  <a:pt x="7589" y="33284"/>
                </a:lnTo>
                <a:lnTo>
                  <a:pt x="8187" y="33642"/>
                </a:lnTo>
                <a:lnTo>
                  <a:pt x="8784" y="33941"/>
                </a:lnTo>
                <a:lnTo>
                  <a:pt x="9322" y="34180"/>
                </a:lnTo>
                <a:lnTo>
                  <a:pt x="10517" y="34599"/>
                </a:lnTo>
                <a:lnTo>
                  <a:pt x="11712" y="34897"/>
                </a:lnTo>
                <a:lnTo>
                  <a:pt x="12907" y="35017"/>
                </a:lnTo>
                <a:lnTo>
                  <a:pt x="14162" y="35077"/>
                </a:lnTo>
                <a:lnTo>
                  <a:pt x="15357" y="34957"/>
                </a:lnTo>
                <a:lnTo>
                  <a:pt x="16552" y="34718"/>
                </a:lnTo>
                <a:lnTo>
                  <a:pt x="17688" y="34419"/>
                </a:lnTo>
                <a:lnTo>
                  <a:pt x="18823" y="33941"/>
                </a:lnTo>
                <a:lnTo>
                  <a:pt x="19958" y="33403"/>
                </a:lnTo>
                <a:lnTo>
                  <a:pt x="21034" y="32746"/>
                </a:lnTo>
                <a:lnTo>
                  <a:pt x="22050" y="32029"/>
                </a:lnTo>
                <a:lnTo>
                  <a:pt x="23006" y="31193"/>
                </a:lnTo>
                <a:lnTo>
                  <a:pt x="23902" y="30296"/>
                </a:lnTo>
                <a:lnTo>
                  <a:pt x="24679" y="29280"/>
                </a:lnTo>
                <a:lnTo>
                  <a:pt x="25575" y="28085"/>
                </a:lnTo>
                <a:lnTo>
                  <a:pt x="26292" y="26830"/>
                </a:lnTo>
                <a:lnTo>
                  <a:pt x="26890" y="25516"/>
                </a:lnTo>
                <a:lnTo>
                  <a:pt x="27428" y="24141"/>
                </a:lnTo>
                <a:lnTo>
                  <a:pt x="27846" y="22767"/>
                </a:lnTo>
                <a:lnTo>
                  <a:pt x="28264" y="21393"/>
                </a:lnTo>
                <a:lnTo>
                  <a:pt x="28922" y="18524"/>
                </a:lnTo>
                <a:lnTo>
                  <a:pt x="29280" y="17031"/>
                </a:lnTo>
                <a:lnTo>
                  <a:pt x="29699" y="15537"/>
                </a:lnTo>
                <a:lnTo>
                  <a:pt x="30117" y="14043"/>
                </a:lnTo>
                <a:lnTo>
                  <a:pt x="30655" y="12609"/>
                </a:lnTo>
                <a:lnTo>
                  <a:pt x="31252" y="11055"/>
                </a:lnTo>
                <a:lnTo>
                  <a:pt x="31551" y="10218"/>
                </a:lnTo>
                <a:lnTo>
                  <a:pt x="31790" y="9442"/>
                </a:lnTo>
                <a:lnTo>
                  <a:pt x="31969" y="8605"/>
                </a:lnTo>
                <a:lnTo>
                  <a:pt x="32089" y="7768"/>
                </a:lnTo>
                <a:lnTo>
                  <a:pt x="32148" y="6932"/>
                </a:lnTo>
                <a:lnTo>
                  <a:pt x="32089" y="6036"/>
                </a:lnTo>
                <a:lnTo>
                  <a:pt x="31969" y="5438"/>
                </a:lnTo>
                <a:lnTo>
                  <a:pt x="31790" y="4900"/>
                </a:lnTo>
                <a:lnTo>
                  <a:pt x="31611" y="4362"/>
                </a:lnTo>
                <a:lnTo>
                  <a:pt x="31372" y="3884"/>
                </a:lnTo>
                <a:lnTo>
                  <a:pt x="31073" y="3406"/>
                </a:lnTo>
                <a:lnTo>
                  <a:pt x="30714" y="2928"/>
                </a:lnTo>
                <a:lnTo>
                  <a:pt x="30296" y="2510"/>
                </a:lnTo>
                <a:lnTo>
                  <a:pt x="29878" y="2092"/>
                </a:lnTo>
                <a:lnTo>
                  <a:pt x="29101" y="1315"/>
                </a:lnTo>
                <a:lnTo>
                  <a:pt x="28742" y="956"/>
                </a:lnTo>
                <a:lnTo>
                  <a:pt x="28324" y="658"/>
                </a:lnTo>
                <a:lnTo>
                  <a:pt x="27846" y="359"/>
                </a:lnTo>
                <a:lnTo>
                  <a:pt x="27368" y="180"/>
                </a:lnTo>
                <a:lnTo>
                  <a:pt x="2683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317" name="Google Shape;317;p12"/>
          <p:cNvSpPr/>
          <p:nvPr/>
        </p:nvSpPr>
        <p:spPr>
          <a:xfrm rot="942660">
            <a:off x="4585376" y="4393088"/>
            <a:ext cx="833403" cy="485179"/>
          </a:xfrm>
          <a:custGeom>
            <a:avLst/>
            <a:gdLst/>
            <a:ahLst/>
            <a:cxnLst/>
            <a:rect l="l" t="t" r="r" b="b"/>
            <a:pathLst>
              <a:path w="38185" h="22230" extrusionOk="0">
                <a:moveTo>
                  <a:pt x="19481" y="6633"/>
                </a:moveTo>
                <a:lnTo>
                  <a:pt x="19003" y="6693"/>
                </a:lnTo>
                <a:lnTo>
                  <a:pt x="18465" y="6813"/>
                </a:lnTo>
                <a:lnTo>
                  <a:pt x="17808" y="7052"/>
                </a:lnTo>
                <a:lnTo>
                  <a:pt x="17509" y="7231"/>
                </a:lnTo>
                <a:lnTo>
                  <a:pt x="17270" y="7410"/>
                </a:lnTo>
                <a:lnTo>
                  <a:pt x="17151" y="7649"/>
                </a:lnTo>
                <a:lnTo>
                  <a:pt x="17151" y="7709"/>
                </a:lnTo>
                <a:lnTo>
                  <a:pt x="17151" y="7829"/>
                </a:lnTo>
                <a:lnTo>
                  <a:pt x="17330" y="8187"/>
                </a:lnTo>
                <a:lnTo>
                  <a:pt x="17569" y="8486"/>
                </a:lnTo>
                <a:lnTo>
                  <a:pt x="17868" y="8665"/>
                </a:lnTo>
                <a:lnTo>
                  <a:pt x="18226" y="8844"/>
                </a:lnTo>
                <a:lnTo>
                  <a:pt x="18645" y="8904"/>
                </a:lnTo>
                <a:lnTo>
                  <a:pt x="19123" y="8964"/>
                </a:lnTo>
                <a:lnTo>
                  <a:pt x="19601" y="8964"/>
                </a:lnTo>
                <a:lnTo>
                  <a:pt x="20079" y="8904"/>
                </a:lnTo>
                <a:lnTo>
                  <a:pt x="20975" y="8785"/>
                </a:lnTo>
                <a:lnTo>
                  <a:pt x="21752" y="8546"/>
                </a:lnTo>
                <a:lnTo>
                  <a:pt x="22051" y="8366"/>
                </a:lnTo>
                <a:lnTo>
                  <a:pt x="22230" y="8247"/>
                </a:lnTo>
                <a:lnTo>
                  <a:pt x="22349" y="8127"/>
                </a:lnTo>
                <a:lnTo>
                  <a:pt x="22290" y="7948"/>
                </a:lnTo>
                <a:lnTo>
                  <a:pt x="22409" y="8008"/>
                </a:lnTo>
                <a:lnTo>
                  <a:pt x="22529" y="7948"/>
                </a:lnTo>
                <a:lnTo>
                  <a:pt x="22708" y="7888"/>
                </a:lnTo>
                <a:lnTo>
                  <a:pt x="22768" y="7769"/>
                </a:lnTo>
                <a:lnTo>
                  <a:pt x="22768" y="7709"/>
                </a:lnTo>
                <a:lnTo>
                  <a:pt x="22768" y="7590"/>
                </a:lnTo>
                <a:lnTo>
                  <a:pt x="22708" y="7470"/>
                </a:lnTo>
                <a:lnTo>
                  <a:pt x="22290" y="7231"/>
                </a:lnTo>
                <a:lnTo>
                  <a:pt x="21871" y="6992"/>
                </a:lnTo>
                <a:lnTo>
                  <a:pt x="21393" y="6813"/>
                </a:lnTo>
                <a:lnTo>
                  <a:pt x="20915" y="6693"/>
                </a:lnTo>
                <a:lnTo>
                  <a:pt x="20437" y="6633"/>
                </a:lnTo>
                <a:close/>
                <a:moveTo>
                  <a:pt x="36452" y="1136"/>
                </a:moveTo>
                <a:lnTo>
                  <a:pt x="36033" y="1255"/>
                </a:lnTo>
                <a:lnTo>
                  <a:pt x="35555" y="1375"/>
                </a:lnTo>
                <a:lnTo>
                  <a:pt x="31253" y="2331"/>
                </a:lnTo>
                <a:lnTo>
                  <a:pt x="26951" y="3287"/>
                </a:lnTo>
                <a:lnTo>
                  <a:pt x="22648" y="4124"/>
                </a:lnTo>
                <a:lnTo>
                  <a:pt x="20437" y="4482"/>
                </a:lnTo>
                <a:lnTo>
                  <a:pt x="18286" y="4781"/>
                </a:lnTo>
                <a:lnTo>
                  <a:pt x="13804" y="5319"/>
                </a:lnTo>
                <a:lnTo>
                  <a:pt x="11593" y="5498"/>
                </a:lnTo>
                <a:lnTo>
                  <a:pt x="9323" y="5677"/>
                </a:lnTo>
                <a:lnTo>
                  <a:pt x="6873" y="5797"/>
                </a:lnTo>
                <a:lnTo>
                  <a:pt x="4363" y="5916"/>
                </a:lnTo>
                <a:lnTo>
                  <a:pt x="2092" y="6096"/>
                </a:lnTo>
                <a:lnTo>
                  <a:pt x="1256" y="6275"/>
                </a:lnTo>
                <a:lnTo>
                  <a:pt x="897" y="6394"/>
                </a:lnTo>
                <a:lnTo>
                  <a:pt x="838" y="6454"/>
                </a:lnTo>
                <a:lnTo>
                  <a:pt x="957" y="6514"/>
                </a:lnTo>
                <a:lnTo>
                  <a:pt x="2033" y="6633"/>
                </a:lnTo>
                <a:lnTo>
                  <a:pt x="1853" y="6872"/>
                </a:lnTo>
                <a:lnTo>
                  <a:pt x="1794" y="7171"/>
                </a:lnTo>
                <a:lnTo>
                  <a:pt x="1794" y="7530"/>
                </a:lnTo>
                <a:lnTo>
                  <a:pt x="1794" y="7948"/>
                </a:lnTo>
                <a:lnTo>
                  <a:pt x="1913" y="8366"/>
                </a:lnTo>
                <a:lnTo>
                  <a:pt x="2033" y="8844"/>
                </a:lnTo>
                <a:lnTo>
                  <a:pt x="2391" y="9741"/>
                </a:lnTo>
                <a:lnTo>
                  <a:pt x="2869" y="10697"/>
                </a:lnTo>
                <a:lnTo>
                  <a:pt x="3288" y="11533"/>
                </a:lnTo>
                <a:lnTo>
                  <a:pt x="4064" y="12728"/>
                </a:lnTo>
                <a:lnTo>
                  <a:pt x="4602" y="13386"/>
                </a:lnTo>
                <a:lnTo>
                  <a:pt x="5140" y="14043"/>
                </a:lnTo>
                <a:lnTo>
                  <a:pt x="5737" y="14700"/>
                </a:lnTo>
                <a:lnTo>
                  <a:pt x="6395" y="15298"/>
                </a:lnTo>
                <a:lnTo>
                  <a:pt x="7112" y="15836"/>
                </a:lnTo>
                <a:lnTo>
                  <a:pt x="7769" y="16374"/>
                </a:lnTo>
                <a:lnTo>
                  <a:pt x="8546" y="16852"/>
                </a:lnTo>
                <a:lnTo>
                  <a:pt x="9323" y="17270"/>
                </a:lnTo>
                <a:lnTo>
                  <a:pt x="10996" y="18106"/>
                </a:lnTo>
                <a:lnTo>
                  <a:pt x="12729" y="18823"/>
                </a:lnTo>
                <a:lnTo>
                  <a:pt x="14581" y="19421"/>
                </a:lnTo>
                <a:lnTo>
                  <a:pt x="16374" y="19899"/>
                </a:lnTo>
                <a:lnTo>
                  <a:pt x="17390" y="20078"/>
                </a:lnTo>
                <a:lnTo>
                  <a:pt x="18406" y="20138"/>
                </a:lnTo>
                <a:lnTo>
                  <a:pt x="19421" y="20198"/>
                </a:lnTo>
                <a:lnTo>
                  <a:pt x="20437" y="20258"/>
                </a:lnTo>
                <a:lnTo>
                  <a:pt x="21035" y="20138"/>
                </a:lnTo>
                <a:lnTo>
                  <a:pt x="21931" y="20019"/>
                </a:lnTo>
                <a:lnTo>
                  <a:pt x="23186" y="19780"/>
                </a:lnTo>
                <a:lnTo>
                  <a:pt x="22827" y="19600"/>
                </a:lnTo>
                <a:lnTo>
                  <a:pt x="22469" y="19541"/>
                </a:lnTo>
                <a:lnTo>
                  <a:pt x="22051" y="19481"/>
                </a:lnTo>
                <a:lnTo>
                  <a:pt x="21632" y="19481"/>
                </a:lnTo>
                <a:lnTo>
                  <a:pt x="20856" y="19600"/>
                </a:lnTo>
                <a:lnTo>
                  <a:pt x="20079" y="19660"/>
                </a:lnTo>
                <a:lnTo>
                  <a:pt x="19123" y="19600"/>
                </a:lnTo>
                <a:lnTo>
                  <a:pt x="18226" y="19541"/>
                </a:lnTo>
                <a:lnTo>
                  <a:pt x="17330" y="19421"/>
                </a:lnTo>
                <a:lnTo>
                  <a:pt x="16434" y="19242"/>
                </a:lnTo>
                <a:lnTo>
                  <a:pt x="14522" y="18764"/>
                </a:lnTo>
                <a:lnTo>
                  <a:pt x="13565" y="18465"/>
                </a:lnTo>
                <a:lnTo>
                  <a:pt x="12669" y="18166"/>
                </a:lnTo>
                <a:lnTo>
                  <a:pt x="11713" y="17748"/>
                </a:lnTo>
                <a:lnTo>
                  <a:pt x="10817" y="17389"/>
                </a:lnTo>
                <a:lnTo>
                  <a:pt x="9920" y="16911"/>
                </a:lnTo>
                <a:lnTo>
                  <a:pt x="9084" y="16493"/>
                </a:lnTo>
                <a:lnTo>
                  <a:pt x="8426" y="16075"/>
                </a:lnTo>
                <a:lnTo>
                  <a:pt x="7769" y="15597"/>
                </a:lnTo>
                <a:lnTo>
                  <a:pt x="7112" y="15119"/>
                </a:lnTo>
                <a:lnTo>
                  <a:pt x="6574" y="14581"/>
                </a:lnTo>
                <a:lnTo>
                  <a:pt x="5976" y="13983"/>
                </a:lnTo>
                <a:lnTo>
                  <a:pt x="5498" y="13446"/>
                </a:lnTo>
                <a:lnTo>
                  <a:pt x="4961" y="12788"/>
                </a:lnTo>
                <a:lnTo>
                  <a:pt x="4542" y="12131"/>
                </a:lnTo>
                <a:lnTo>
                  <a:pt x="4184" y="11533"/>
                </a:lnTo>
                <a:lnTo>
                  <a:pt x="3825" y="10876"/>
                </a:lnTo>
                <a:lnTo>
                  <a:pt x="3527" y="10278"/>
                </a:lnTo>
                <a:lnTo>
                  <a:pt x="3288" y="9621"/>
                </a:lnTo>
                <a:lnTo>
                  <a:pt x="3048" y="8844"/>
                </a:lnTo>
                <a:lnTo>
                  <a:pt x="2929" y="8068"/>
                </a:lnTo>
                <a:lnTo>
                  <a:pt x="2750" y="7350"/>
                </a:lnTo>
                <a:lnTo>
                  <a:pt x="2630" y="6992"/>
                </a:lnTo>
                <a:lnTo>
                  <a:pt x="2511" y="6633"/>
                </a:lnTo>
                <a:lnTo>
                  <a:pt x="4483" y="6633"/>
                </a:lnTo>
                <a:lnTo>
                  <a:pt x="6514" y="6454"/>
                </a:lnTo>
                <a:lnTo>
                  <a:pt x="7530" y="6335"/>
                </a:lnTo>
                <a:lnTo>
                  <a:pt x="8546" y="6275"/>
                </a:lnTo>
                <a:lnTo>
                  <a:pt x="9502" y="6275"/>
                </a:lnTo>
                <a:lnTo>
                  <a:pt x="10458" y="6394"/>
                </a:lnTo>
                <a:lnTo>
                  <a:pt x="10996" y="6454"/>
                </a:lnTo>
                <a:lnTo>
                  <a:pt x="11115" y="6454"/>
                </a:lnTo>
                <a:lnTo>
                  <a:pt x="11235" y="6514"/>
                </a:lnTo>
                <a:lnTo>
                  <a:pt x="11354" y="6753"/>
                </a:lnTo>
                <a:lnTo>
                  <a:pt x="11593" y="7291"/>
                </a:lnTo>
                <a:lnTo>
                  <a:pt x="11773" y="7530"/>
                </a:lnTo>
                <a:lnTo>
                  <a:pt x="12012" y="7769"/>
                </a:lnTo>
                <a:lnTo>
                  <a:pt x="12490" y="8187"/>
                </a:lnTo>
                <a:lnTo>
                  <a:pt x="13147" y="8665"/>
                </a:lnTo>
                <a:lnTo>
                  <a:pt x="13864" y="9024"/>
                </a:lnTo>
                <a:lnTo>
                  <a:pt x="15358" y="9681"/>
                </a:lnTo>
                <a:lnTo>
                  <a:pt x="16135" y="9980"/>
                </a:lnTo>
                <a:lnTo>
                  <a:pt x="16912" y="10278"/>
                </a:lnTo>
                <a:lnTo>
                  <a:pt x="17689" y="10518"/>
                </a:lnTo>
                <a:lnTo>
                  <a:pt x="18465" y="10697"/>
                </a:lnTo>
                <a:lnTo>
                  <a:pt x="19302" y="10876"/>
                </a:lnTo>
                <a:lnTo>
                  <a:pt x="20079" y="10936"/>
                </a:lnTo>
                <a:lnTo>
                  <a:pt x="20856" y="10996"/>
                </a:lnTo>
                <a:lnTo>
                  <a:pt x="21632" y="10936"/>
                </a:lnTo>
                <a:lnTo>
                  <a:pt x="22409" y="10816"/>
                </a:lnTo>
                <a:lnTo>
                  <a:pt x="23126" y="10637"/>
                </a:lnTo>
                <a:lnTo>
                  <a:pt x="23843" y="10398"/>
                </a:lnTo>
                <a:lnTo>
                  <a:pt x="24501" y="10039"/>
                </a:lnTo>
                <a:lnTo>
                  <a:pt x="25158" y="9621"/>
                </a:lnTo>
                <a:lnTo>
                  <a:pt x="25815" y="9083"/>
                </a:lnTo>
                <a:lnTo>
                  <a:pt x="26413" y="8486"/>
                </a:lnTo>
                <a:lnTo>
                  <a:pt x="26951" y="7769"/>
                </a:lnTo>
                <a:lnTo>
                  <a:pt x="27309" y="7171"/>
                </a:lnTo>
                <a:lnTo>
                  <a:pt x="27727" y="6454"/>
                </a:lnTo>
                <a:lnTo>
                  <a:pt x="28026" y="5737"/>
                </a:lnTo>
                <a:lnTo>
                  <a:pt x="28146" y="5379"/>
                </a:lnTo>
                <a:lnTo>
                  <a:pt x="28205" y="5080"/>
                </a:lnTo>
                <a:lnTo>
                  <a:pt x="28205" y="4482"/>
                </a:lnTo>
                <a:lnTo>
                  <a:pt x="28205" y="4363"/>
                </a:lnTo>
                <a:lnTo>
                  <a:pt x="28146" y="4303"/>
                </a:lnTo>
                <a:lnTo>
                  <a:pt x="28086" y="4363"/>
                </a:lnTo>
                <a:lnTo>
                  <a:pt x="27966" y="4482"/>
                </a:lnTo>
                <a:lnTo>
                  <a:pt x="27668" y="4960"/>
                </a:lnTo>
                <a:lnTo>
                  <a:pt x="26831" y="6514"/>
                </a:lnTo>
                <a:lnTo>
                  <a:pt x="26413" y="7231"/>
                </a:lnTo>
                <a:lnTo>
                  <a:pt x="25995" y="7888"/>
                </a:lnTo>
                <a:lnTo>
                  <a:pt x="25516" y="8546"/>
                </a:lnTo>
                <a:lnTo>
                  <a:pt x="24919" y="9143"/>
                </a:lnTo>
                <a:lnTo>
                  <a:pt x="24620" y="9382"/>
                </a:lnTo>
                <a:lnTo>
                  <a:pt x="24262" y="9621"/>
                </a:lnTo>
                <a:lnTo>
                  <a:pt x="23843" y="9800"/>
                </a:lnTo>
                <a:lnTo>
                  <a:pt x="23425" y="10039"/>
                </a:lnTo>
                <a:lnTo>
                  <a:pt x="22588" y="10278"/>
                </a:lnTo>
                <a:lnTo>
                  <a:pt x="21692" y="10398"/>
                </a:lnTo>
                <a:lnTo>
                  <a:pt x="20856" y="10458"/>
                </a:lnTo>
                <a:lnTo>
                  <a:pt x="19959" y="10398"/>
                </a:lnTo>
                <a:lnTo>
                  <a:pt x="19123" y="10278"/>
                </a:lnTo>
                <a:lnTo>
                  <a:pt x="18226" y="10099"/>
                </a:lnTo>
                <a:lnTo>
                  <a:pt x="17390" y="9800"/>
                </a:lnTo>
                <a:lnTo>
                  <a:pt x="16553" y="9561"/>
                </a:lnTo>
                <a:lnTo>
                  <a:pt x="15179" y="9024"/>
                </a:lnTo>
                <a:lnTo>
                  <a:pt x="14402" y="8725"/>
                </a:lnTo>
                <a:lnTo>
                  <a:pt x="13685" y="8366"/>
                </a:lnTo>
                <a:lnTo>
                  <a:pt x="12968" y="8008"/>
                </a:lnTo>
                <a:lnTo>
                  <a:pt x="12370" y="7530"/>
                </a:lnTo>
                <a:lnTo>
                  <a:pt x="12131" y="7231"/>
                </a:lnTo>
                <a:lnTo>
                  <a:pt x="11892" y="6932"/>
                </a:lnTo>
                <a:lnTo>
                  <a:pt x="11713" y="6633"/>
                </a:lnTo>
                <a:lnTo>
                  <a:pt x="11534" y="6275"/>
                </a:lnTo>
                <a:lnTo>
                  <a:pt x="14641" y="6036"/>
                </a:lnTo>
                <a:lnTo>
                  <a:pt x="17748" y="5737"/>
                </a:lnTo>
                <a:lnTo>
                  <a:pt x="20856" y="5379"/>
                </a:lnTo>
                <a:lnTo>
                  <a:pt x="24023" y="4901"/>
                </a:lnTo>
                <a:lnTo>
                  <a:pt x="27130" y="4363"/>
                </a:lnTo>
                <a:lnTo>
                  <a:pt x="30237" y="3705"/>
                </a:lnTo>
                <a:lnTo>
                  <a:pt x="31791" y="3347"/>
                </a:lnTo>
                <a:lnTo>
                  <a:pt x="33285" y="2929"/>
                </a:lnTo>
                <a:lnTo>
                  <a:pt x="34779" y="2510"/>
                </a:lnTo>
                <a:lnTo>
                  <a:pt x="36213" y="2032"/>
                </a:lnTo>
                <a:lnTo>
                  <a:pt x="36213" y="3526"/>
                </a:lnTo>
                <a:lnTo>
                  <a:pt x="36153" y="5140"/>
                </a:lnTo>
                <a:lnTo>
                  <a:pt x="36033" y="6693"/>
                </a:lnTo>
                <a:lnTo>
                  <a:pt x="35794" y="8187"/>
                </a:lnTo>
                <a:lnTo>
                  <a:pt x="35615" y="8964"/>
                </a:lnTo>
                <a:lnTo>
                  <a:pt x="35436" y="9741"/>
                </a:lnTo>
                <a:lnTo>
                  <a:pt x="35197" y="10458"/>
                </a:lnTo>
                <a:lnTo>
                  <a:pt x="34898" y="11175"/>
                </a:lnTo>
                <a:lnTo>
                  <a:pt x="34540" y="11832"/>
                </a:lnTo>
                <a:lnTo>
                  <a:pt x="34181" y="12549"/>
                </a:lnTo>
                <a:lnTo>
                  <a:pt x="33703" y="13147"/>
                </a:lnTo>
                <a:lnTo>
                  <a:pt x="33225" y="13804"/>
                </a:lnTo>
                <a:lnTo>
                  <a:pt x="32747" y="14342"/>
                </a:lnTo>
                <a:lnTo>
                  <a:pt x="32209" y="14880"/>
                </a:lnTo>
                <a:lnTo>
                  <a:pt x="31014" y="15836"/>
                </a:lnTo>
                <a:lnTo>
                  <a:pt x="29819" y="16732"/>
                </a:lnTo>
                <a:lnTo>
                  <a:pt x="28564" y="17569"/>
                </a:lnTo>
                <a:lnTo>
                  <a:pt x="27249" y="18405"/>
                </a:lnTo>
                <a:lnTo>
                  <a:pt x="26532" y="18764"/>
                </a:lnTo>
                <a:lnTo>
                  <a:pt x="25815" y="19063"/>
                </a:lnTo>
                <a:lnTo>
                  <a:pt x="24501" y="19720"/>
                </a:lnTo>
                <a:lnTo>
                  <a:pt x="23664" y="20019"/>
                </a:lnTo>
                <a:lnTo>
                  <a:pt x="23365" y="20138"/>
                </a:lnTo>
                <a:lnTo>
                  <a:pt x="23186" y="20138"/>
                </a:lnTo>
                <a:lnTo>
                  <a:pt x="23664" y="20198"/>
                </a:lnTo>
                <a:lnTo>
                  <a:pt x="24142" y="20198"/>
                </a:lnTo>
                <a:lnTo>
                  <a:pt x="24560" y="20138"/>
                </a:lnTo>
                <a:lnTo>
                  <a:pt x="25038" y="20019"/>
                </a:lnTo>
                <a:lnTo>
                  <a:pt x="25935" y="19720"/>
                </a:lnTo>
                <a:lnTo>
                  <a:pt x="26831" y="19302"/>
                </a:lnTo>
                <a:lnTo>
                  <a:pt x="27727" y="18823"/>
                </a:lnTo>
                <a:lnTo>
                  <a:pt x="28504" y="18226"/>
                </a:lnTo>
                <a:lnTo>
                  <a:pt x="30058" y="17150"/>
                </a:lnTo>
                <a:lnTo>
                  <a:pt x="31552" y="16015"/>
                </a:lnTo>
                <a:lnTo>
                  <a:pt x="32269" y="15417"/>
                </a:lnTo>
                <a:lnTo>
                  <a:pt x="32926" y="14820"/>
                </a:lnTo>
                <a:lnTo>
                  <a:pt x="33583" y="14103"/>
                </a:lnTo>
                <a:lnTo>
                  <a:pt x="34181" y="13386"/>
                </a:lnTo>
                <a:lnTo>
                  <a:pt x="34659" y="12609"/>
                </a:lnTo>
                <a:lnTo>
                  <a:pt x="35137" y="11772"/>
                </a:lnTo>
                <a:lnTo>
                  <a:pt x="35496" y="10936"/>
                </a:lnTo>
                <a:lnTo>
                  <a:pt x="35854" y="9980"/>
                </a:lnTo>
                <a:lnTo>
                  <a:pt x="36093" y="9083"/>
                </a:lnTo>
                <a:lnTo>
                  <a:pt x="36272" y="8127"/>
                </a:lnTo>
                <a:lnTo>
                  <a:pt x="36452" y="7171"/>
                </a:lnTo>
                <a:lnTo>
                  <a:pt x="36571" y="6215"/>
                </a:lnTo>
                <a:lnTo>
                  <a:pt x="36691" y="4303"/>
                </a:lnTo>
                <a:lnTo>
                  <a:pt x="36631" y="3347"/>
                </a:lnTo>
                <a:lnTo>
                  <a:pt x="36631" y="2929"/>
                </a:lnTo>
                <a:lnTo>
                  <a:pt x="36691" y="2451"/>
                </a:lnTo>
                <a:lnTo>
                  <a:pt x="36870" y="1913"/>
                </a:lnTo>
                <a:lnTo>
                  <a:pt x="36990" y="1614"/>
                </a:lnTo>
                <a:lnTo>
                  <a:pt x="37049" y="1554"/>
                </a:lnTo>
                <a:lnTo>
                  <a:pt x="36990" y="1315"/>
                </a:lnTo>
                <a:lnTo>
                  <a:pt x="36810" y="1196"/>
                </a:lnTo>
                <a:lnTo>
                  <a:pt x="36631" y="1136"/>
                </a:lnTo>
                <a:close/>
                <a:moveTo>
                  <a:pt x="37587" y="1"/>
                </a:moveTo>
                <a:lnTo>
                  <a:pt x="37408" y="60"/>
                </a:lnTo>
                <a:lnTo>
                  <a:pt x="37288" y="120"/>
                </a:lnTo>
                <a:lnTo>
                  <a:pt x="37169" y="240"/>
                </a:lnTo>
                <a:lnTo>
                  <a:pt x="37109" y="359"/>
                </a:lnTo>
                <a:lnTo>
                  <a:pt x="37109" y="718"/>
                </a:lnTo>
                <a:lnTo>
                  <a:pt x="37229" y="1255"/>
                </a:lnTo>
                <a:lnTo>
                  <a:pt x="37348" y="2690"/>
                </a:lnTo>
                <a:lnTo>
                  <a:pt x="37408" y="3347"/>
                </a:lnTo>
                <a:lnTo>
                  <a:pt x="37468" y="4064"/>
                </a:lnTo>
                <a:lnTo>
                  <a:pt x="37408" y="4960"/>
                </a:lnTo>
                <a:lnTo>
                  <a:pt x="37408" y="5797"/>
                </a:lnTo>
                <a:lnTo>
                  <a:pt x="37288" y="6693"/>
                </a:lnTo>
                <a:lnTo>
                  <a:pt x="37169" y="7530"/>
                </a:lnTo>
                <a:lnTo>
                  <a:pt x="36990" y="8426"/>
                </a:lnTo>
                <a:lnTo>
                  <a:pt x="36810" y="9263"/>
                </a:lnTo>
                <a:lnTo>
                  <a:pt x="36571" y="10099"/>
                </a:lnTo>
                <a:lnTo>
                  <a:pt x="36272" y="10936"/>
                </a:lnTo>
                <a:lnTo>
                  <a:pt x="35675" y="12250"/>
                </a:lnTo>
                <a:lnTo>
                  <a:pt x="34958" y="13505"/>
                </a:lnTo>
                <a:lnTo>
                  <a:pt x="34121" y="14760"/>
                </a:lnTo>
                <a:lnTo>
                  <a:pt x="33165" y="15836"/>
                </a:lnTo>
                <a:lnTo>
                  <a:pt x="32149" y="16911"/>
                </a:lnTo>
                <a:lnTo>
                  <a:pt x="31014" y="17867"/>
                </a:lnTo>
                <a:lnTo>
                  <a:pt x="29819" y="18704"/>
                </a:lnTo>
                <a:lnTo>
                  <a:pt x="28564" y="19421"/>
                </a:lnTo>
                <a:lnTo>
                  <a:pt x="27309" y="19959"/>
                </a:lnTo>
                <a:lnTo>
                  <a:pt x="25995" y="20437"/>
                </a:lnTo>
                <a:lnTo>
                  <a:pt x="24680" y="20795"/>
                </a:lnTo>
                <a:lnTo>
                  <a:pt x="23365" y="21034"/>
                </a:lnTo>
                <a:lnTo>
                  <a:pt x="21991" y="21214"/>
                </a:lnTo>
                <a:lnTo>
                  <a:pt x="20617" y="21273"/>
                </a:lnTo>
                <a:lnTo>
                  <a:pt x="19242" y="21273"/>
                </a:lnTo>
                <a:lnTo>
                  <a:pt x="17808" y="21154"/>
                </a:lnTo>
                <a:lnTo>
                  <a:pt x="16434" y="20975"/>
                </a:lnTo>
                <a:lnTo>
                  <a:pt x="15119" y="20676"/>
                </a:lnTo>
                <a:lnTo>
                  <a:pt x="13745" y="20317"/>
                </a:lnTo>
                <a:lnTo>
                  <a:pt x="12430" y="19839"/>
                </a:lnTo>
                <a:lnTo>
                  <a:pt x="11175" y="19361"/>
                </a:lnTo>
                <a:lnTo>
                  <a:pt x="9920" y="18764"/>
                </a:lnTo>
                <a:lnTo>
                  <a:pt x="8785" y="18047"/>
                </a:lnTo>
                <a:lnTo>
                  <a:pt x="7650" y="17330"/>
                </a:lnTo>
                <a:lnTo>
                  <a:pt x="6514" y="16433"/>
                </a:lnTo>
                <a:lnTo>
                  <a:pt x="5439" y="15477"/>
                </a:lnTo>
                <a:lnTo>
                  <a:pt x="4483" y="14402"/>
                </a:lnTo>
                <a:lnTo>
                  <a:pt x="3646" y="13266"/>
                </a:lnTo>
                <a:lnTo>
                  <a:pt x="2869" y="12071"/>
                </a:lnTo>
                <a:lnTo>
                  <a:pt x="2212" y="10816"/>
                </a:lnTo>
                <a:lnTo>
                  <a:pt x="1674" y="9502"/>
                </a:lnTo>
                <a:lnTo>
                  <a:pt x="1136" y="8187"/>
                </a:lnTo>
                <a:lnTo>
                  <a:pt x="838" y="6813"/>
                </a:lnTo>
                <a:lnTo>
                  <a:pt x="599" y="5976"/>
                </a:lnTo>
                <a:lnTo>
                  <a:pt x="479" y="5737"/>
                </a:lnTo>
                <a:lnTo>
                  <a:pt x="359" y="5618"/>
                </a:lnTo>
                <a:lnTo>
                  <a:pt x="180" y="5677"/>
                </a:lnTo>
                <a:lnTo>
                  <a:pt x="120" y="5797"/>
                </a:lnTo>
                <a:lnTo>
                  <a:pt x="61" y="6036"/>
                </a:lnTo>
                <a:lnTo>
                  <a:pt x="1" y="6275"/>
                </a:lnTo>
                <a:lnTo>
                  <a:pt x="61" y="6813"/>
                </a:lnTo>
                <a:lnTo>
                  <a:pt x="120" y="7231"/>
                </a:lnTo>
                <a:lnTo>
                  <a:pt x="240" y="8068"/>
                </a:lnTo>
                <a:lnTo>
                  <a:pt x="419" y="8844"/>
                </a:lnTo>
                <a:lnTo>
                  <a:pt x="658" y="9681"/>
                </a:lnTo>
                <a:lnTo>
                  <a:pt x="957" y="10458"/>
                </a:lnTo>
                <a:lnTo>
                  <a:pt x="1316" y="11175"/>
                </a:lnTo>
                <a:lnTo>
                  <a:pt x="1674" y="11952"/>
                </a:lnTo>
                <a:lnTo>
                  <a:pt x="2092" y="12669"/>
                </a:lnTo>
                <a:lnTo>
                  <a:pt x="2570" y="13386"/>
                </a:lnTo>
                <a:lnTo>
                  <a:pt x="3467" y="14581"/>
                </a:lnTo>
                <a:lnTo>
                  <a:pt x="4483" y="15776"/>
                </a:lnTo>
                <a:lnTo>
                  <a:pt x="5618" y="16852"/>
                </a:lnTo>
                <a:lnTo>
                  <a:pt x="6813" y="17808"/>
                </a:lnTo>
                <a:lnTo>
                  <a:pt x="8068" y="18704"/>
                </a:lnTo>
                <a:lnTo>
                  <a:pt x="9442" y="19481"/>
                </a:lnTo>
                <a:lnTo>
                  <a:pt x="10817" y="20198"/>
                </a:lnTo>
                <a:lnTo>
                  <a:pt x="12311" y="20795"/>
                </a:lnTo>
                <a:lnTo>
                  <a:pt x="13804" y="21273"/>
                </a:lnTo>
                <a:lnTo>
                  <a:pt x="15298" y="21692"/>
                </a:lnTo>
                <a:lnTo>
                  <a:pt x="16852" y="21991"/>
                </a:lnTo>
                <a:lnTo>
                  <a:pt x="18406" y="22170"/>
                </a:lnTo>
                <a:lnTo>
                  <a:pt x="19959" y="22230"/>
                </a:lnTo>
                <a:lnTo>
                  <a:pt x="21513" y="22170"/>
                </a:lnTo>
                <a:lnTo>
                  <a:pt x="23067" y="22050"/>
                </a:lnTo>
                <a:lnTo>
                  <a:pt x="24560" y="21751"/>
                </a:lnTo>
                <a:lnTo>
                  <a:pt x="25457" y="21572"/>
                </a:lnTo>
                <a:lnTo>
                  <a:pt x="26293" y="21333"/>
                </a:lnTo>
                <a:lnTo>
                  <a:pt x="27130" y="20975"/>
                </a:lnTo>
                <a:lnTo>
                  <a:pt x="27966" y="20676"/>
                </a:lnTo>
                <a:lnTo>
                  <a:pt x="28743" y="20258"/>
                </a:lnTo>
                <a:lnTo>
                  <a:pt x="29460" y="19839"/>
                </a:lnTo>
                <a:lnTo>
                  <a:pt x="30237" y="19361"/>
                </a:lnTo>
                <a:lnTo>
                  <a:pt x="30894" y="18823"/>
                </a:lnTo>
                <a:lnTo>
                  <a:pt x="31612" y="18286"/>
                </a:lnTo>
                <a:lnTo>
                  <a:pt x="32209" y="17748"/>
                </a:lnTo>
                <a:lnTo>
                  <a:pt x="32866" y="17150"/>
                </a:lnTo>
                <a:lnTo>
                  <a:pt x="33404" y="16493"/>
                </a:lnTo>
                <a:lnTo>
                  <a:pt x="34002" y="15836"/>
                </a:lnTo>
                <a:lnTo>
                  <a:pt x="34480" y="15178"/>
                </a:lnTo>
                <a:lnTo>
                  <a:pt x="35018" y="14461"/>
                </a:lnTo>
                <a:lnTo>
                  <a:pt x="35436" y="13744"/>
                </a:lnTo>
                <a:lnTo>
                  <a:pt x="35914" y="12967"/>
                </a:lnTo>
                <a:lnTo>
                  <a:pt x="36272" y="12191"/>
                </a:lnTo>
                <a:lnTo>
                  <a:pt x="36631" y="11414"/>
                </a:lnTo>
                <a:lnTo>
                  <a:pt x="36930" y="10577"/>
                </a:lnTo>
                <a:lnTo>
                  <a:pt x="37229" y="9741"/>
                </a:lnTo>
                <a:lnTo>
                  <a:pt x="37468" y="8904"/>
                </a:lnTo>
                <a:lnTo>
                  <a:pt x="37707" y="8068"/>
                </a:lnTo>
                <a:lnTo>
                  <a:pt x="37886" y="7231"/>
                </a:lnTo>
                <a:lnTo>
                  <a:pt x="38005" y="6394"/>
                </a:lnTo>
                <a:lnTo>
                  <a:pt x="38125" y="5498"/>
                </a:lnTo>
                <a:lnTo>
                  <a:pt x="38185" y="4602"/>
                </a:lnTo>
                <a:lnTo>
                  <a:pt x="38185" y="3765"/>
                </a:lnTo>
                <a:lnTo>
                  <a:pt x="38125" y="2869"/>
                </a:lnTo>
                <a:lnTo>
                  <a:pt x="38065" y="1973"/>
                </a:lnTo>
                <a:lnTo>
                  <a:pt x="37946" y="1136"/>
                </a:lnTo>
                <a:lnTo>
                  <a:pt x="37826" y="240"/>
                </a:lnTo>
                <a:lnTo>
                  <a:pt x="37707" y="60"/>
                </a:lnTo>
                <a:lnTo>
                  <a:pt x="3758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7A7D99"/>
              </a:solidFill>
            </a:endParaRPr>
          </a:p>
        </p:txBody>
      </p:sp>
      <p:sp>
        <p:nvSpPr>
          <p:cNvPr id="318" name="Google Shape;318;p12"/>
          <p:cNvSpPr/>
          <p:nvPr/>
        </p:nvSpPr>
        <p:spPr>
          <a:xfrm rot="-5506848">
            <a:off x="8197826" y="3625742"/>
            <a:ext cx="179267" cy="193412"/>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12"/>
          <p:cNvSpPr/>
          <p:nvPr/>
        </p:nvSpPr>
        <p:spPr>
          <a:xfrm rot="-10292983">
            <a:off x="8081725" y="3802439"/>
            <a:ext cx="215214" cy="232195"/>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434575"/>
            <a:ext cx="5984700" cy="8574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65677F"/>
              </a:buClr>
              <a:buSzPts val="3000"/>
              <a:buFont typeface="Shadows Into Light Two"/>
              <a:buNone/>
              <a:defRPr sz="3000">
                <a:solidFill>
                  <a:srgbClr val="65677F"/>
                </a:solidFill>
                <a:latin typeface="Shadows Into Light Two"/>
                <a:ea typeface="Shadows Into Light Two"/>
                <a:cs typeface="Shadows Into Light Two"/>
                <a:sym typeface="Shadows Into Light Two"/>
              </a:defRPr>
            </a:lvl1pPr>
            <a:lvl2pPr lvl="1">
              <a:spcBef>
                <a:spcPts val="0"/>
              </a:spcBef>
              <a:spcAft>
                <a:spcPts val="0"/>
              </a:spcAft>
              <a:buClr>
                <a:srgbClr val="65677F"/>
              </a:buClr>
              <a:buSzPts val="3000"/>
              <a:buFont typeface="Shadows Into Light Two"/>
              <a:buNone/>
              <a:defRPr sz="3000">
                <a:solidFill>
                  <a:srgbClr val="65677F"/>
                </a:solidFill>
                <a:latin typeface="Shadows Into Light Two"/>
                <a:ea typeface="Shadows Into Light Two"/>
                <a:cs typeface="Shadows Into Light Two"/>
                <a:sym typeface="Shadows Into Light Two"/>
              </a:defRPr>
            </a:lvl2pPr>
            <a:lvl3pPr lvl="2">
              <a:spcBef>
                <a:spcPts val="0"/>
              </a:spcBef>
              <a:spcAft>
                <a:spcPts val="0"/>
              </a:spcAft>
              <a:buClr>
                <a:srgbClr val="65677F"/>
              </a:buClr>
              <a:buSzPts val="3000"/>
              <a:buFont typeface="Shadows Into Light Two"/>
              <a:buNone/>
              <a:defRPr sz="3000">
                <a:solidFill>
                  <a:srgbClr val="65677F"/>
                </a:solidFill>
                <a:latin typeface="Shadows Into Light Two"/>
                <a:ea typeface="Shadows Into Light Two"/>
                <a:cs typeface="Shadows Into Light Two"/>
                <a:sym typeface="Shadows Into Light Two"/>
              </a:defRPr>
            </a:lvl3pPr>
            <a:lvl4pPr lvl="3">
              <a:spcBef>
                <a:spcPts val="0"/>
              </a:spcBef>
              <a:spcAft>
                <a:spcPts val="0"/>
              </a:spcAft>
              <a:buClr>
                <a:srgbClr val="65677F"/>
              </a:buClr>
              <a:buSzPts val="3000"/>
              <a:buFont typeface="Shadows Into Light Two"/>
              <a:buNone/>
              <a:defRPr sz="3000">
                <a:solidFill>
                  <a:srgbClr val="65677F"/>
                </a:solidFill>
                <a:latin typeface="Shadows Into Light Two"/>
                <a:ea typeface="Shadows Into Light Two"/>
                <a:cs typeface="Shadows Into Light Two"/>
                <a:sym typeface="Shadows Into Light Two"/>
              </a:defRPr>
            </a:lvl4pPr>
            <a:lvl5pPr lvl="4">
              <a:spcBef>
                <a:spcPts val="0"/>
              </a:spcBef>
              <a:spcAft>
                <a:spcPts val="0"/>
              </a:spcAft>
              <a:buClr>
                <a:srgbClr val="65677F"/>
              </a:buClr>
              <a:buSzPts val="3000"/>
              <a:buFont typeface="Shadows Into Light Two"/>
              <a:buNone/>
              <a:defRPr sz="3000">
                <a:solidFill>
                  <a:srgbClr val="65677F"/>
                </a:solidFill>
                <a:latin typeface="Shadows Into Light Two"/>
                <a:ea typeface="Shadows Into Light Two"/>
                <a:cs typeface="Shadows Into Light Two"/>
                <a:sym typeface="Shadows Into Light Two"/>
              </a:defRPr>
            </a:lvl5pPr>
            <a:lvl6pPr lvl="5">
              <a:spcBef>
                <a:spcPts val="0"/>
              </a:spcBef>
              <a:spcAft>
                <a:spcPts val="0"/>
              </a:spcAft>
              <a:buClr>
                <a:srgbClr val="65677F"/>
              </a:buClr>
              <a:buSzPts val="3000"/>
              <a:buFont typeface="Shadows Into Light Two"/>
              <a:buNone/>
              <a:defRPr sz="3000">
                <a:solidFill>
                  <a:srgbClr val="65677F"/>
                </a:solidFill>
                <a:latin typeface="Shadows Into Light Two"/>
                <a:ea typeface="Shadows Into Light Two"/>
                <a:cs typeface="Shadows Into Light Two"/>
                <a:sym typeface="Shadows Into Light Two"/>
              </a:defRPr>
            </a:lvl6pPr>
            <a:lvl7pPr lvl="6">
              <a:spcBef>
                <a:spcPts val="0"/>
              </a:spcBef>
              <a:spcAft>
                <a:spcPts val="0"/>
              </a:spcAft>
              <a:buClr>
                <a:srgbClr val="65677F"/>
              </a:buClr>
              <a:buSzPts val="3000"/>
              <a:buFont typeface="Shadows Into Light Two"/>
              <a:buNone/>
              <a:defRPr sz="3000">
                <a:solidFill>
                  <a:srgbClr val="65677F"/>
                </a:solidFill>
                <a:latin typeface="Shadows Into Light Two"/>
                <a:ea typeface="Shadows Into Light Two"/>
                <a:cs typeface="Shadows Into Light Two"/>
                <a:sym typeface="Shadows Into Light Two"/>
              </a:defRPr>
            </a:lvl7pPr>
            <a:lvl8pPr lvl="7">
              <a:spcBef>
                <a:spcPts val="0"/>
              </a:spcBef>
              <a:spcAft>
                <a:spcPts val="0"/>
              </a:spcAft>
              <a:buClr>
                <a:srgbClr val="65677F"/>
              </a:buClr>
              <a:buSzPts val="3000"/>
              <a:buFont typeface="Shadows Into Light Two"/>
              <a:buNone/>
              <a:defRPr sz="3000">
                <a:solidFill>
                  <a:srgbClr val="65677F"/>
                </a:solidFill>
                <a:latin typeface="Shadows Into Light Two"/>
                <a:ea typeface="Shadows Into Light Two"/>
                <a:cs typeface="Shadows Into Light Two"/>
                <a:sym typeface="Shadows Into Light Two"/>
              </a:defRPr>
            </a:lvl8pPr>
            <a:lvl9pPr lvl="8">
              <a:spcBef>
                <a:spcPts val="0"/>
              </a:spcBef>
              <a:spcAft>
                <a:spcPts val="0"/>
              </a:spcAft>
              <a:buClr>
                <a:srgbClr val="65677F"/>
              </a:buClr>
              <a:buSzPts val="3000"/>
              <a:buFont typeface="Shadows Into Light Two"/>
              <a:buNone/>
              <a:defRPr sz="3000">
                <a:solidFill>
                  <a:srgbClr val="65677F"/>
                </a:solidFill>
                <a:latin typeface="Shadows Into Light Two"/>
                <a:ea typeface="Shadows Into Light Two"/>
                <a:cs typeface="Shadows Into Light Two"/>
                <a:sym typeface="Shadows Into Light Two"/>
              </a:defRPr>
            </a:lvl9pPr>
          </a:lstStyle>
          <a:p>
            <a:endParaRPr/>
          </a:p>
        </p:txBody>
      </p:sp>
      <p:sp>
        <p:nvSpPr>
          <p:cNvPr id="7" name="Google Shape;7;p1"/>
          <p:cNvSpPr txBox="1">
            <a:spLocks noGrp="1"/>
          </p:cNvSpPr>
          <p:nvPr>
            <p:ph type="body" idx="1"/>
          </p:nvPr>
        </p:nvSpPr>
        <p:spPr>
          <a:xfrm>
            <a:off x="457200" y="1428750"/>
            <a:ext cx="5984700" cy="3170400"/>
          </a:xfrm>
          <a:prstGeom prst="rect">
            <a:avLst/>
          </a:prstGeom>
          <a:noFill/>
          <a:ln>
            <a:noFill/>
          </a:ln>
        </p:spPr>
        <p:txBody>
          <a:bodyPr spcFirstLastPara="1" wrap="square" lIns="91425" tIns="91425" rIns="91425" bIns="91425" anchor="t" anchorCtr="0"/>
          <a:lstStyle>
            <a:lvl1pPr marL="457200" lvl="0" indent="-393700">
              <a:spcBef>
                <a:spcPts val="600"/>
              </a:spcBef>
              <a:spcAft>
                <a:spcPts val="0"/>
              </a:spcAft>
              <a:buClr>
                <a:srgbClr val="FFA105"/>
              </a:buClr>
              <a:buSzPts val="2600"/>
              <a:buFont typeface="Chivo Light"/>
              <a:buChar char="༝"/>
              <a:defRPr sz="2600">
                <a:solidFill>
                  <a:srgbClr val="65677F"/>
                </a:solidFill>
                <a:latin typeface="Chivo Light"/>
                <a:ea typeface="Chivo Light"/>
                <a:cs typeface="Chivo Light"/>
                <a:sym typeface="Chivo Light"/>
              </a:defRPr>
            </a:lvl1pPr>
            <a:lvl2pPr marL="914400" lvl="1" indent="-393700">
              <a:spcBef>
                <a:spcPts val="0"/>
              </a:spcBef>
              <a:spcAft>
                <a:spcPts val="0"/>
              </a:spcAft>
              <a:buClr>
                <a:srgbClr val="CDCFE5"/>
              </a:buClr>
              <a:buSzPts val="2600"/>
              <a:buFont typeface="Chivo Light"/>
              <a:buChar char="○"/>
              <a:defRPr sz="2600">
                <a:solidFill>
                  <a:srgbClr val="65677F"/>
                </a:solidFill>
                <a:latin typeface="Chivo Light"/>
                <a:ea typeface="Chivo Light"/>
                <a:cs typeface="Chivo Light"/>
                <a:sym typeface="Chivo Light"/>
              </a:defRPr>
            </a:lvl2pPr>
            <a:lvl3pPr marL="1371600" lvl="2" indent="-393700">
              <a:spcBef>
                <a:spcPts val="0"/>
              </a:spcBef>
              <a:spcAft>
                <a:spcPts val="0"/>
              </a:spcAft>
              <a:buClr>
                <a:srgbClr val="CDCFE5"/>
              </a:buClr>
              <a:buSzPts val="2600"/>
              <a:buFont typeface="Chivo Light"/>
              <a:buChar char="■"/>
              <a:defRPr sz="2600">
                <a:solidFill>
                  <a:srgbClr val="65677F"/>
                </a:solidFill>
                <a:latin typeface="Chivo Light"/>
                <a:ea typeface="Chivo Light"/>
                <a:cs typeface="Chivo Light"/>
                <a:sym typeface="Chivo Light"/>
              </a:defRPr>
            </a:lvl3pPr>
            <a:lvl4pPr marL="1828800" lvl="3" indent="-393700">
              <a:spcBef>
                <a:spcPts val="0"/>
              </a:spcBef>
              <a:spcAft>
                <a:spcPts val="0"/>
              </a:spcAft>
              <a:buClr>
                <a:srgbClr val="CDCFE5"/>
              </a:buClr>
              <a:buSzPts val="2600"/>
              <a:buFont typeface="Chivo Light"/>
              <a:buChar char="●"/>
              <a:defRPr sz="2600">
                <a:solidFill>
                  <a:srgbClr val="65677F"/>
                </a:solidFill>
                <a:latin typeface="Chivo Light"/>
                <a:ea typeface="Chivo Light"/>
                <a:cs typeface="Chivo Light"/>
                <a:sym typeface="Chivo Light"/>
              </a:defRPr>
            </a:lvl4pPr>
            <a:lvl5pPr marL="2286000" lvl="4" indent="-393700">
              <a:spcBef>
                <a:spcPts val="0"/>
              </a:spcBef>
              <a:spcAft>
                <a:spcPts val="0"/>
              </a:spcAft>
              <a:buClr>
                <a:srgbClr val="CDCFE5"/>
              </a:buClr>
              <a:buSzPts val="2600"/>
              <a:buFont typeface="Chivo Light"/>
              <a:buChar char="○"/>
              <a:defRPr sz="2600">
                <a:solidFill>
                  <a:srgbClr val="65677F"/>
                </a:solidFill>
                <a:latin typeface="Chivo Light"/>
                <a:ea typeface="Chivo Light"/>
                <a:cs typeface="Chivo Light"/>
                <a:sym typeface="Chivo Light"/>
              </a:defRPr>
            </a:lvl5pPr>
            <a:lvl6pPr marL="2743200" lvl="5" indent="-393700">
              <a:spcBef>
                <a:spcPts val="0"/>
              </a:spcBef>
              <a:spcAft>
                <a:spcPts val="0"/>
              </a:spcAft>
              <a:buClr>
                <a:srgbClr val="CDCFE5"/>
              </a:buClr>
              <a:buSzPts val="2600"/>
              <a:buFont typeface="Chivo Light"/>
              <a:buChar char="■"/>
              <a:defRPr sz="2600">
                <a:solidFill>
                  <a:srgbClr val="65677F"/>
                </a:solidFill>
                <a:latin typeface="Chivo Light"/>
                <a:ea typeface="Chivo Light"/>
                <a:cs typeface="Chivo Light"/>
                <a:sym typeface="Chivo Light"/>
              </a:defRPr>
            </a:lvl6pPr>
            <a:lvl7pPr marL="3200400" lvl="6" indent="-393700">
              <a:spcBef>
                <a:spcPts val="0"/>
              </a:spcBef>
              <a:spcAft>
                <a:spcPts val="0"/>
              </a:spcAft>
              <a:buClr>
                <a:srgbClr val="CDCFE5"/>
              </a:buClr>
              <a:buSzPts val="2600"/>
              <a:buFont typeface="Chivo Light"/>
              <a:buChar char="●"/>
              <a:defRPr sz="2600">
                <a:solidFill>
                  <a:srgbClr val="65677F"/>
                </a:solidFill>
                <a:latin typeface="Chivo Light"/>
                <a:ea typeface="Chivo Light"/>
                <a:cs typeface="Chivo Light"/>
                <a:sym typeface="Chivo Light"/>
              </a:defRPr>
            </a:lvl7pPr>
            <a:lvl8pPr marL="3657600" lvl="7" indent="-393700">
              <a:spcBef>
                <a:spcPts val="0"/>
              </a:spcBef>
              <a:spcAft>
                <a:spcPts val="0"/>
              </a:spcAft>
              <a:buClr>
                <a:srgbClr val="CDCFE5"/>
              </a:buClr>
              <a:buSzPts val="2600"/>
              <a:buFont typeface="Chivo Light"/>
              <a:buChar char="○"/>
              <a:defRPr sz="2600">
                <a:solidFill>
                  <a:srgbClr val="65677F"/>
                </a:solidFill>
                <a:latin typeface="Chivo Light"/>
                <a:ea typeface="Chivo Light"/>
                <a:cs typeface="Chivo Light"/>
                <a:sym typeface="Chivo Light"/>
              </a:defRPr>
            </a:lvl8pPr>
            <a:lvl9pPr marL="4114800" lvl="8" indent="-393700">
              <a:spcBef>
                <a:spcPts val="0"/>
              </a:spcBef>
              <a:spcAft>
                <a:spcPts val="0"/>
              </a:spcAft>
              <a:buClr>
                <a:srgbClr val="CDCFE5"/>
              </a:buClr>
              <a:buSzPts val="2600"/>
              <a:buFont typeface="Chivo Light"/>
              <a:buChar char="■"/>
              <a:defRPr sz="2600">
                <a:solidFill>
                  <a:srgbClr val="65677F"/>
                </a:solidFill>
                <a:latin typeface="Chivo Light"/>
                <a:ea typeface="Chivo Light"/>
                <a:cs typeface="Chivo Light"/>
                <a:sym typeface="Chivo Light"/>
              </a:defRPr>
            </a:lvl9pPr>
          </a:lstStyle>
          <a:p>
            <a:endParaRPr/>
          </a:p>
        </p:txBody>
      </p:sp>
      <p:sp>
        <p:nvSpPr>
          <p:cNvPr id="8" name="Google Shape;8;p1"/>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lvl="0" algn="r">
              <a:buNone/>
              <a:defRPr sz="1300">
                <a:solidFill>
                  <a:srgbClr val="65677F"/>
                </a:solidFill>
                <a:latin typeface="Chivo Light"/>
                <a:ea typeface="Chivo Light"/>
                <a:cs typeface="Chivo Light"/>
                <a:sym typeface="Chivo Light"/>
              </a:defRPr>
            </a:lvl1pPr>
            <a:lvl2pPr lvl="1" algn="r">
              <a:buNone/>
              <a:defRPr sz="1300">
                <a:solidFill>
                  <a:srgbClr val="65677F"/>
                </a:solidFill>
                <a:latin typeface="Chivo Light"/>
                <a:ea typeface="Chivo Light"/>
                <a:cs typeface="Chivo Light"/>
                <a:sym typeface="Chivo Light"/>
              </a:defRPr>
            </a:lvl2pPr>
            <a:lvl3pPr lvl="2" algn="r">
              <a:buNone/>
              <a:defRPr sz="1300">
                <a:solidFill>
                  <a:srgbClr val="65677F"/>
                </a:solidFill>
                <a:latin typeface="Chivo Light"/>
                <a:ea typeface="Chivo Light"/>
                <a:cs typeface="Chivo Light"/>
                <a:sym typeface="Chivo Light"/>
              </a:defRPr>
            </a:lvl3pPr>
            <a:lvl4pPr lvl="3" algn="r">
              <a:buNone/>
              <a:defRPr sz="1300">
                <a:solidFill>
                  <a:srgbClr val="65677F"/>
                </a:solidFill>
                <a:latin typeface="Chivo Light"/>
                <a:ea typeface="Chivo Light"/>
                <a:cs typeface="Chivo Light"/>
                <a:sym typeface="Chivo Light"/>
              </a:defRPr>
            </a:lvl4pPr>
            <a:lvl5pPr lvl="4" algn="r">
              <a:buNone/>
              <a:defRPr sz="1300">
                <a:solidFill>
                  <a:srgbClr val="65677F"/>
                </a:solidFill>
                <a:latin typeface="Chivo Light"/>
                <a:ea typeface="Chivo Light"/>
                <a:cs typeface="Chivo Light"/>
                <a:sym typeface="Chivo Light"/>
              </a:defRPr>
            </a:lvl5pPr>
            <a:lvl6pPr lvl="5" algn="r">
              <a:buNone/>
              <a:defRPr sz="1300">
                <a:solidFill>
                  <a:srgbClr val="65677F"/>
                </a:solidFill>
                <a:latin typeface="Chivo Light"/>
                <a:ea typeface="Chivo Light"/>
                <a:cs typeface="Chivo Light"/>
                <a:sym typeface="Chivo Light"/>
              </a:defRPr>
            </a:lvl6pPr>
            <a:lvl7pPr lvl="6" algn="r">
              <a:buNone/>
              <a:defRPr sz="1300">
                <a:solidFill>
                  <a:srgbClr val="65677F"/>
                </a:solidFill>
                <a:latin typeface="Chivo Light"/>
                <a:ea typeface="Chivo Light"/>
                <a:cs typeface="Chivo Light"/>
                <a:sym typeface="Chivo Light"/>
              </a:defRPr>
            </a:lvl7pPr>
            <a:lvl8pPr lvl="7" algn="r">
              <a:buNone/>
              <a:defRPr sz="1300">
                <a:solidFill>
                  <a:srgbClr val="65677F"/>
                </a:solidFill>
                <a:latin typeface="Chivo Light"/>
                <a:ea typeface="Chivo Light"/>
                <a:cs typeface="Chivo Light"/>
                <a:sym typeface="Chivo Light"/>
              </a:defRPr>
            </a:lvl8pPr>
            <a:lvl9pPr lvl="8" algn="r">
              <a:buNone/>
              <a:defRPr sz="1300">
                <a:solidFill>
                  <a:srgbClr val="65677F"/>
                </a:solidFill>
                <a:latin typeface="Chivo Light"/>
                <a:ea typeface="Chivo Light"/>
                <a:cs typeface="Chivo Light"/>
                <a:sym typeface="Chivo Light"/>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6" r:id="rId7"/>
    <p:sldLayoutId id="2147483657" r:id="rId8"/>
    <p:sldLayoutId id="2147483658" r:id="rId9"/>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14"/>
          <p:cNvSpPr txBox="1">
            <a:spLocks noGrp="1"/>
          </p:cNvSpPr>
          <p:nvPr>
            <p:ph type="ctrTitle"/>
          </p:nvPr>
        </p:nvSpPr>
        <p:spPr>
          <a:xfrm>
            <a:off x="1143000" y="2647950"/>
            <a:ext cx="6019800" cy="1159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dirty="0" smtClean="0"/>
              <a:t>Perilaku menyimpang dan norma-norma sosial</a:t>
            </a:r>
            <a:endParaRPr sz="3600"/>
          </a:p>
        </p:txBody>
      </p:sp>
      <p:sp>
        <p:nvSpPr>
          <p:cNvPr id="3" name="Google Shape;335;p14"/>
          <p:cNvSpPr txBox="1">
            <a:spLocks/>
          </p:cNvSpPr>
          <p:nvPr/>
        </p:nvSpPr>
        <p:spPr>
          <a:xfrm>
            <a:off x="457200" y="1276350"/>
            <a:ext cx="7315200" cy="11594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65677F"/>
              </a:buClr>
              <a:buSzPts val="5200"/>
              <a:buFont typeface="Shadows Into Light Two"/>
              <a:buNone/>
              <a:tabLst/>
              <a:defRPr/>
            </a:pPr>
            <a:r>
              <a:rPr kumimoji="0" lang="en-US" sz="2400" b="0" i="0" u="none" strike="noStrike" kern="0" cap="none" spc="0" normalizeH="0" baseline="0" noProof="0" dirty="0" smtClean="0">
                <a:ln>
                  <a:noFill/>
                </a:ln>
                <a:solidFill>
                  <a:srgbClr val="65677F"/>
                </a:solidFill>
                <a:effectLst/>
                <a:uLnTx/>
                <a:uFillTx/>
                <a:latin typeface="Shadows Into Light Two"/>
                <a:ea typeface="Shadows Into Light Two"/>
                <a:cs typeface="Shadows Into Light Two"/>
                <a:sym typeface="Shadows Into Light Two"/>
              </a:rPr>
              <a:t>Mata</a:t>
            </a:r>
            <a:r>
              <a:rPr kumimoji="0" lang="en-US" sz="2400" b="0" i="0" u="none" strike="noStrike" kern="0" cap="none" spc="0" normalizeH="0" noProof="0" dirty="0" smtClean="0">
                <a:ln>
                  <a:noFill/>
                </a:ln>
                <a:solidFill>
                  <a:srgbClr val="65677F"/>
                </a:solidFill>
                <a:effectLst/>
                <a:uLnTx/>
                <a:uFillTx/>
                <a:latin typeface="Shadows Into Light Two"/>
                <a:ea typeface="Shadows Into Light Two"/>
                <a:cs typeface="Shadows Into Light Two"/>
                <a:sym typeface="Shadows Into Light Two"/>
              </a:rPr>
              <a:t> </a:t>
            </a:r>
            <a:r>
              <a:rPr kumimoji="0" lang="en-US" sz="2400" b="0" i="0" u="none" strike="noStrike" kern="0" cap="none" spc="0" normalizeH="0" noProof="0" dirty="0" err="1" smtClean="0">
                <a:ln>
                  <a:noFill/>
                </a:ln>
                <a:solidFill>
                  <a:srgbClr val="65677F"/>
                </a:solidFill>
                <a:effectLst/>
                <a:uLnTx/>
                <a:uFillTx/>
                <a:latin typeface="Shadows Into Light Two"/>
                <a:ea typeface="Shadows Into Light Two"/>
                <a:cs typeface="Shadows Into Light Two"/>
                <a:sym typeface="Shadows Into Light Two"/>
              </a:rPr>
              <a:t>Kuliah</a:t>
            </a:r>
            <a:r>
              <a:rPr kumimoji="0" lang="en-US" sz="2400" b="0" i="0" u="none" strike="noStrike" kern="0" cap="none" spc="0" normalizeH="0" noProof="0" dirty="0" smtClean="0">
                <a:ln>
                  <a:noFill/>
                </a:ln>
                <a:solidFill>
                  <a:srgbClr val="65677F"/>
                </a:solidFill>
                <a:effectLst/>
                <a:uLnTx/>
                <a:uFillTx/>
                <a:latin typeface="Shadows Into Light Two"/>
                <a:ea typeface="Shadows Into Light Two"/>
                <a:cs typeface="Shadows Into Light Two"/>
                <a:sym typeface="Shadows Into Light Two"/>
              </a:rPr>
              <a:t> : </a:t>
            </a:r>
            <a:r>
              <a:rPr kumimoji="0" lang="en-US" sz="2400" b="0" i="0" u="none" strike="noStrike" kern="0" cap="none" spc="0" normalizeH="0" noProof="0" dirty="0" err="1" smtClean="0">
                <a:ln>
                  <a:noFill/>
                </a:ln>
                <a:solidFill>
                  <a:srgbClr val="65677F"/>
                </a:solidFill>
                <a:effectLst/>
                <a:uLnTx/>
                <a:uFillTx/>
                <a:latin typeface="Shadows Into Light Two"/>
                <a:ea typeface="Shadows Into Light Two"/>
                <a:cs typeface="Shadows Into Light Two"/>
                <a:sym typeface="Shadows Into Light Two"/>
              </a:rPr>
              <a:t>Perilaku</a:t>
            </a:r>
            <a:r>
              <a:rPr kumimoji="0" lang="en-US" sz="2400" b="0" i="0" u="none" strike="noStrike" kern="0" cap="none" spc="0" normalizeH="0" noProof="0" dirty="0" smtClean="0">
                <a:ln>
                  <a:noFill/>
                </a:ln>
                <a:solidFill>
                  <a:srgbClr val="65677F"/>
                </a:solidFill>
                <a:effectLst/>
                <a:uLnTx/>
                <a:uFillTx/>
                <a:latin typeface="Shadows Into Light Two"/>
                <a:ea typeface="Shadows Into Light Two"/>
                <a:cs typeface="Shadows Into Light Two"/>
                <a:sym typeface="Shadows Into Light Two"/>
              </a:rPr>
              <a:t> </a:t>
            </a:r>
            <a:r>
              <a:rPr kumimoji="0" lang="en-US" sz="2400" b="0" i="0" u="none" strike="noStrike" kern="0" cap="none" spc="0" normalizeH="0" noProof="0" dirty="0" err="1" smtClean="0">
                <a:ln>
                  <a:noFill/>
                </a:ln>
                <a:solidFill>
                  <a:srgbClr val="65677F"/>
                </a:solidFill>
                <a:effectLst/>
                <a:uLnTx/>
                <a:uFillTx/>
                <a:latin typeface="Shadows Into Light Two"/>
                <a:ea typeface="Shadows Into Light Two"/>
                <a:cs typeface="Shadows Into Light Two"/>
                <a:sym typeface="Shadows Into Light Two"/>
              </a:rPr>
              <a:t>Sosial</a:t>
            </a:r>
            <a:r>
              <a:rPr kumimoji="0" lang="en-US" sz="2400" b="0" i="0" u="none" strike="noStrike" kern="0" cap="none" spc="0" normalizeH="0" noProof="0" dirty="0" smtClean="0">
                <a:ln>
                  <a:noFill/>
                </a:ln>
                <a:solidFill>
                  <a:srgbClr val="65677F"/>
                </a:solidFill>
                <a:effectLst/>
                <a:uLnTx/>
                <a:uFillTx/>
                <a:latin typeface="Shadows Into Light Two"/>
                <a:ea typeface="Shadows Into Light Two"/>
                <a:cs typeface="Shadows Into Light Two"/>
                <a:sym typeface="Shadows Into Light Two"/>
              </a:rPr>
              <a:t> </a:t>
            </a:r>
            <a:r>
              <a:rPr kumimoji="0" lang="en-US" sz="2400" b="0" i="0" u="none" strike="noStrike" kern="0" cap="none" spc="0" normalizeH="0" noProof="0" dirty="0" err="1" smtClean="0">
                <a:ln>
                  <a:noFill/>
                </a:ln>
                <a:solidFill>
                  <a:srgbClr val="65677F"/>
                </a:solidFill>
                <a:effectLst/>
                <a:uLnTx/>
                <a:uFillTx/>
                <a:latin typeface="Shadows Into Light Two"/>
                <a:ea typeface="Shadows Into Light Two"/>
                <a:cs typeface="Shadows Into Light Two"/>
                <a:sym typeface="Shadows Into Light Two"/>
              </a:rPr>
              <a:t>Menyimpang</a:t>
            </a:r>
            <a:endParaRPr kumimoji="0" lang="en-US" sz="2400" b="0" i="0" u="none" strike="noStrike" kern="0" cap="none" spc="0" normalizeH="0" noProof="0" dirty="0" smtClean="0">
              <a:ln>
                <a:noFill/>
              </a:ln>
              <a:solidFill>
                <a:srgbClr val="65677F"/>
              </a:solidFill>
              <a:effectLst/>
              <a:uLnTx/>
              <a:uFillTx/>
              <a:latin typeface="Shadows Into Light Two"/>
              <a:ea typeface="Shadows Into Light Two"/>
              <a:cs typeface="Shadows Into Light Two"/>
              <a:sym typeface="Shadows Into Light Two"/>
            </a:endParaRPr>
          </a:p>
          <a:p>
            <a:pPr marL="0" marR="0" lvl="0" indent="0" algn="ctr" defTabSz="914400" rtl="0" eaLnBrk="1" fontAlgn="auto" latinLnBrk="0" hangingPunct="1">
              <a:lnSpc>
                <a:spcPct val="100000"/>
              </a:lnSpc>
              <a:spcBef>
                <a:spcPts val="0"/>
              </a:spcBef>
              <a:spcAft>
                <a:spcPts val="0"/>
              </a:spcAft>
              <a:buClr>
                <a:srgbClr val="65677F"/>
              </a:buClr>
              <a:buSzPts val="5200"/>
              <a:buFont typeface="Shadows Into Light Two"/>
              <a:buNone/>
              <a:tabLst/>
              <a:defRPr/>
            </a:pPr>
            <a:r>
              <a:rPr lang="en-US" sz="2400" baseline="0" dirty="0" err="1" smtClean="0">
                <a:solidFill>
                  <a:srgbClr val="65677F"/>
                </a:solidFill>
                <a:latin typeface="Shadows Into Light Two"/>
                <a:ea typeface="Shadows Into Light Two"/>
                <a:cs typeface="Shadows Into Light Two"/>
                <a:sym typeface="Shadows Into Light Two"/>
              </a:rPr>
              <a:t>Pertemuan</a:t>
            </a:r>
            <a:r>
              <a:rPr lang="en-US" sz="2400" baseline="0" dirty="0" smtClean="0">
                <a:solidFill>
                  <a:srgbClr val="65677F"/>
                </a:solidFill>
                <a:latin typeface="Shadows Into Light Two"/>
                <a:ea typeface="Shadows Into Light Two"/>
                <a:cs typeface="Shadows Into Light Two"/>
                <a:sym typeface="Shadows Into Light Two"/>
              </a:rPr>
              <a:t> 2</a:t>
            </a:r>
          </a:p>
          <a:p>
            <a:pPr marL="0" marR="0" lvl="0" indent="0" algn="ctr" defTabSz="914400" rtl="0" eaLnBrk="1" fontAlgn="auto" latinLnBrk="0" hangingPunct="1">
              <a:lnSpc>
                <a:spcPct val="100000"/>
              </a:lnSpc>
              <a:spcBef>
                <a:spcPts val="0"/>
              </a:spcBef>
              <a:spcAft>
                <a:spcPts val="0"/>
              </a:spcAft>
              <a:buClr>
                <a:srgbClr val="65677F"/>
              </a:buClr>
              <a:buSzPts val="5200"/>
              <a:buFont typeface="Shadows Into Light Two"/>
              <a:buNone/>
              <a:tabLst/>
              <a:defRPr/>
            </a:pPr>
            <a:r>
              <a:rPr kumimoji="0" lang="en-US" sz="2400" b="0" i="0" u="none" strike="noStrike" kern="0" cap="none" spc="0" normalizeH="0" noProof="0" dirty="0" smtClean="0">
                <a:ln>
                  <a:noFill/>
                </a:ln>
                <a:solidFill>
                  <a:srgbClr val="65677F"/>
                </a:solidFill>
                <a:effectLst/>
                <a:uLnTx/>
                <a:uFillTx/>
                <a:latin typeface="Shadows Into Light Two"/>
                <a:ea typeface="Shadows Into Light Two"/>
                <a:cs typeface="Shadows Into Light Two"/>
                <a:sym typeface="Shadows Into Light Two"/>
              </a:rPr>
              <a:t>Regina </a:t>
            </a:r>
            <a:r>
              <a:rPr kumimoji="0" lang="en-US" sz="2400" b="0" i="0" u="none" strike="noStrike" kern="0" cap="none" spc="0" normalizeH="0" noProof="0" dirty="0" err="1" smtClean="0">
                <a:ln>
                  <a:noFill/>
                </a:ln>
                <a:solidFill>
                  <a:srgbClr val="65677F"/>
                </a:solidFill>
                <a:effectLst/>
                <a:uLnTx/>
                <a:uFillTx/>
                <a:latin typeface="Shadows Into Light Two"/>
                <a:ea typeface="Shadows Into Light Two"/>
                <a:cs typeface="Shadows Into Light Two"/>
                <a:sym typeface="Shadows Into Light Two"/>
              </a:rPr>
              <a:t>Navira</a:t>
            </a:r>
            <a:r>
              <a:rPr kumimoji="0" lang="en-US" sz="2400" b="0" i="0" u="none" strike="noStrike" kern="0" cap="none" spc="0" normalizeH="0" noProof="0" dirty="0" smtClean="0">
                <a:ln>
                  <a:noFill/>
                </a:ln>
                <a:solidFill>
                  <a:srgbClr val="65677F"/>
                </a:solidFill>
                <a:effectLst/>
                <a:uLnTx/>
                <a:uFillTx/>
                <a:latin typeface="Shadows Into Light Two"/>
                <a:ea typeface="Shadows Into Light Two"/>
                <a:cs typeface="Shadows Into Light Two"/>
                <a:sym typeface="Shadows Into Light Two"/>
              </a:rPr>
              <a:t> </a:t>
            </a:r>
            <a:r>
              <a:rPr kumimoji="0" lang="en-US" sz="2400" b="0" i="0" u="none" strike="noStrike" kern="0" cap="none" spc="0" normalizeH="0" noProof="0" dirty="0" err="1" smtClean="0">
                <a:ln>
                  <a:noFill/>
                </a:ln>
                <a:solidFill>
                  <a:srgbClr val="65677F"/>
                </a:solidFill>
                <a:effectLst/>
                <a:uLnTx/>
                <a:uFillTx/>
                <a:latin typeface="Shadows Into Light Two"/>
                <a:ea typeface="Shadows Into Light Two"/>
                <a:cs typeface="Shadows Into Light Two"/>
                <a:sym typeface="Shadows Into Light Two"/>
              </a:rPr>
              <a:t>Pratiwi</a:t>
            </a:r>
            <a:r>
              <a:rPr kumimoji="0" lang="en-US" sz="2400" b="0" i="0" u="none" strike="noStrike" kern="0" cap="none" spc="0" normalizeH="0" noProof="0" dirty="0" smtClean="0">
                <a:ln>
                  <a:noFill/>
                </a:ln>
                <a:solidFill>
                  <a:srgbClr val="65677F"/>
                </a:solidFill>
                <a:effectLst/>
                <a:uLnTx/>
                <a:uFillTx/>
                <a:latin typeface="Shadows Into Light Two"/>
                <a:ea typeface="Shadows Into Light Two"/>
                <a:cs typeface="Shadows Into Light Two"/>
                <a:sym typeface="Shadows Into Light Two"/>
              </a:rPr>
              <a:t>., </a:t>
            </a:r>
            <a:r>
              <a:rPr kumimoji="0" lang="en-US" sz="2400" b="0" i="0" u="none" strike="noStrike" kern="0" cap="none" spc="0" normalizeH="0" noProof="0" dirty="0" err="1" smtClean="0">
                <a:ln>
                  <a:noFill/>
                </a:ln>
                <a:solidFill>
                  <a:srgbClr val="65677F"/>
                </a:solidFill>
                <a:effectLst/>
                <a:uLnTx/>
                <a:uFillTx/>
                <a:latin typeface="Shadows Into Light Two"/>
                <a:ea typeface="Shadows Into Light Two"/>
                <a:cs typeface="Shadows Into Light Two"/>
                <a:sym typeface="Shadows Into Light Two"/>
              </a:rPr>
              <a:t>S.Psi</a:t>
            </a:r>
            <a:r>
              <a:rPr kumimoji="0" lang="en-US" sz="2400" b="0" i="0" u="none" strike="noStrike" kern="0" cap="none" spc="0" normalizeH="0" noProof="0" dirty="0" smtClean="0">
                <a:ln>
                  <a:noFill/>
                </a:ln>
                <a:solidFill>
                  <a:srgbClr val="65677F"/>
                </a:solidFill>
                <a:effectLst/>
                <a:uLnTx/>
                <a:uFillTx/>
                <a:latin typeface="Shadows Into Light Two"/>
                <a:ea typeface="Shadows Into Light Two"/>
                <a:cs typeface="Shadows Into Light Two"/>
                <a:sym typeface="Shadows Into Light Two"/>
              </a:rPr>
              <a:t>., </a:t>
            </a:r>
            <a:r>
              <a:rPr kumimoji="0" lang="en-US" sz="2400" b="0" i="0" u="none" strike="noStrike" kern="0" cap="none" spc="0" normalizeH="0" noProof="0" dirty="0" err="1" smtClean="0">
                <a:ln>
                  <a:noFill/>
                </a:ln>
                <a:solidFill>
                  <a:srgbClr val="65677F"/>
                </a:solidFill>
                <a:effectLst/>
                <a:uLnTx/>
                <a:uFillTx/>
                <a:latin typeface="Shadows Into Light Two"/>
                <a:ea typeface="Shadows Into Light Two"/>
                <a:cs typeface="Shadows Into Light Two"/>
                <a:sym typeface="Shadows Into Light Two"/>
              </a:rPr>
              <a:t>M.Sc</a:t>
            </a:r>
            <a:endParaRPr kumimoji="0" lang="en-US" sz="2400" b="0" i="0" u="none" strike="noStrike" kern="0" cap="none" spc="0" normalizeH="0" baseline="0" noProof="0" dirty="0">
              <a:ln>
                <a:noFill/>
              </a:ln>
              <a:solidFill>
                <a:srgbClr val="65677F"/>
              </a:solidFill>
              <a:effectLst/>
              <a:uLnTx/>
              <a:uFillTx/>
              <a:latin typeface="Shadows Into Light Two"/>
              <a:ea typeface="Shadows Into Light Two"/>
              <a:cs typeface="Shadows Into Light Two"/>
              <a:sym typeface="Shadows Into Light Two"/>
            </a:endParaRPr>
          </a:p>
        </p:txBody>
      </p:sp>
      <p:pic>
        <p:nvPicPr>
          <p:cNvPr id="56323" name="Picture 3" descr="C:\Users\Asus\Desktop\norma sosial.jpg"/>
          <p:cNvPicPr>
            <a:picLocks noChangeAspect="1" noChangeArrowheads="1"/>
          </p:cNvPicPr>
          <p:nvPr/>
        </p:nvPicPr>
        <p:blipFill>
          <a:blip r:embed="rId3"/>
          <a:srcRect/>
          <a:stretch>
            <a:fillRect/>
          </a:stretch>
        </p:blipFill>
        <p:spPr bwMode="auto">
          <a:xfrm>
            <a:off x="5791200" y="2647950"/>
            <a:ext cx="2743200" cy="1981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4575"/>
            <a:ext cx="7848600" cy="857400"/>
          </a:xfrm>
        </p:spPr>
        <p:txBody>
          <a:bodyPr/>
          <a:lstStyle/>
          <a:p>
            <a:r>
              <a:rPr lang="en-US" sz="2400" dirty="0" err="1" smtClean="0"/>
              <a:t>Tipologi</a:t>
            </a:r>
            <a:r>
              <a:rPr lang="en-US" sz="2400" dirty="0" smtClean="0"/>
              <a:t> </a:t>
            </a:r>
            <a:r>
              <a:rPr lang="en-US" sz="2400" dirty="0" err="1" smtClean="0"/>
              <a:t>ideale</a:t>
            </a:r>
            <a:r>
              <a:rPr lang="en-US" sz="2400" dirty="0" smtClean="0"/>
              <a:t> </a:t>
            </a:r>
            <a:r>
              <a:rPr lang="en-US" sz="2400" dirty="0" err="1" smtClean="0"/>
              <a:t>typen</a:t>
            </a:r>
            <a:r>
              <a:rPr lang="en-US" sz="2400" dirty="0" smtClean="0"/>
              <a:t/>
            </a:r>
            <a:br>
              <a:rPr lang="en-US" sz="2400" dirty="0" smtClean="0"/>
            </a:br>
            <a:r>
              <a:rPr lang="en-US" sz="2400" dirty="0" smtClean="0"/>
              <a:t>Yang </a:t>
            </a:r>
            <a:r>
              <a:rPr lang="en-US" sz="2400" dirty="0" err="1" smtClean="0"/>
              <a:t>menentukan</a:t>
            </a:r>
            <a:r>
              <a:rPr lang="en-US" sz="2400" dirty="0" smtClean="0"/>
              <a:t> </a:t>
            </a:r>
            <a:r>
              <a:rPr lang="en-US" sz="2400" dirty="0" err="1" smtClean="0"/>
              <a:t>kekhususan</a:t>
            </a:r>
            <a:r>
              <a:rPr lang="en-US" sz="2400" dirty="0" smtClean="0"/>
              <a:t> </a:t>
            </a:r>
            <a:r>
              <a:rPr lang="en-US" sz="2400" dirty="0" err="1" smtClean="0"/>
              <a:t>adalah</a:t>
            </a:r>
            <a:r>
              <a:rPr lang="en-US" sz="2400" dirty="0" smtClean="0"/>
              <a:t> </a:t>
            </a:r>
            <a:r>
              <a:rPr lang="en-US" sz="2400" dirty="0" err="1" smtClean="0"/>
              <a:t>nilai</a:t>
            </a:r>
            <a:r>
              <a:rPr lang="en-US" sz="2400" dirty="0" smtClean="0"/>
              <a:t> </a:t>
            </a:r>
            <a:r>
              <a:rPr lang="en-US" sz="2400" dirty="0" err="1" smtClean="0"/>
              <a:t>dominan</a:t>
            </a:r>
            <a:r>
              <a:rPr lang="en-US" sz="2400" dirty="0" smtClean="0"/>
              <a:t> </a:t>
            </a:r>
            <a:r>
              <a:rPr lang="en-US" sz="2400" dirty="0" err="1" smtClean="0"/>
              <a:t>dari</a:t>
            </a:r>
            <a:r>
              <a:rPr lang="en-US" sz="2400" dirty="0" smtClean="0"/>
              <a:t> </a:t>
            </a:r>
            <a:r>
              <a:rPr lang="en-US" sz="2400" dirty="0" err="1" smtClean="0"/>
              <a:t>ke</a:t>
            </a:r>
            <a:r>
              <a:rPr lang="en-US" sz="2400" dirty="0" smtClean="0"/>
              <a:t> 6</a:t>
            </a:r>
            <a:endParaRPr lang="en-US" sz="2400" dirty="0"/>
          </a:p>
        </p:txBody>
      </p:sp>
      <p:sp>
        <p:nvSpPr>
          <p:cNvPr id="3" name="Text Placeholder 2"/>
          <p:cNvSpPr>
            <a:spLocks noGrp="1"/>
          </p:cNvSpPr>
          <p:nvPr>
            <p:ph type="body" idx="1"/>
          </p:nvPr>
        </p:nvSpPr>
        <p:spPr>
          <a:xfrm>
            <a:off x="457200" y="1440500"/>
            <a:ext cx="3048000" cy="3228600"/>
          </a:xfrm>
        </p:spPr>
        <p:txBody>
          <a:bodyPr/>
          <a:lstStyle/>
          <a:p>
            <a:pPr marL="0" lvl="0" indent="0">
              <a:buNone/>
            </a:pPr>
            <a:r>
              <a:rPr lang="en-US" dirty="0" err="1" smtClean="0"/>
              <a:t>Nilai</a:t>
            </a:r>
            <a:r>
              <a:rPr lang="en-US" dirty="0" smtClean="0"/>
              <a:t> </a:t>
            </a:r>
            <a:r>
              <a:rPr lang="en-US" dirty="0" err="1" smtClean="0"/>
              <a:t>kultural</a:t>
            </a:r>
            <a:r>
              <a:rPr lang="en-US" dirty="0" smtClean="0"/>
              <a:t> :</a:t>
            </a:r>
          </a:p>
          <a:p>
            <a:pPr marL="342900" lvl="0">
              <a:buAutoNum type="arabicPeriod"/>
            </a:pPr>
            <a:r>
              <a:rPr lang="en-US" dirty="0" err="1" smtClean="0"/>
              <a:t>Nilai</a:t>
            </a:r>
            <a:r>
              <a:rPr lang="en-US" dirty="0" smtClean="0"/>
              <a:t> </a:t>
            </a:r>
            <a:r>
              <a:rPr lang="en-US" dirty="0" err="1" smtClean="0"/>
              <a:t>politik</a:t>
            </a:r>
            <a:r>
              <a:rPr lang="en-US" dirty="0" smtClean="0"/>
              <a:t>/</a:t>
            </a:r>
            <a:r>
              <a:rPr lang="en-US" dirty="0" err="1" smtClean="0"/>
              <a:t>kekuasaan</a:t>
            </a:r>
            <a:endParaRPr lang="en-US" dirty="0" smtClean="0"/>
          </a:p>
          <a:p>
            <a:pPr marL="342900" lvl="0">
              <a:buAutoNum type="arabicPeriod"/>
            </a:pPr>
            <a:r>
              <a:rPr lang="en-US" dirty="0" err="1" smtClean="0"/>
              <a:t>Nilai</a:t>
            </a:r>
            <a:r>
              <a:rPr lang="en-US" dirty="0" smtClean="0"/>
              <a:t> </a:t>
            </a:r>
            <a:r>
              <a:rPr lang="en-US" dirty="0" err="1" smtClean="0"/>
              <a:t>ekonomi</a:t>
            </a:r>
            <a:endParaRPr lang="en-US" dirty="0" smtClean="0"/>
          </a:p>
          <a:p>
            <a:pPr marL="342900" lvl="0">
              <a:buAutoNum type="arabicPeriod"/>
            </a:pPr>
            <a:r>
              <a:rPr lang="en-US" dirty="0" err="1" smtClean="0"/>
              <a:t>Nilai</a:t>
            </a:r>
            <a:r>
              <a:rPr lang="en-US" dirty="0" smtClean="0"/>
              <a:t> </a:t>
            </a:r>
            <a:r>
              <a:rPr lang="en-US" dirty="0" err="1" smtClean="0"/>
              <a:t>Sosial</a:t>
            </a:r>
            <a:endParaRPr lang="en-US" dirty="0" smtClean="0"/>
          </a:p>
          <a:p>
            <a:pPr marL="342900" lvl="0">
              <a:buAutoNum type="arabicPeriod"/>
            </a:pPr>
            <a:r>
              <a:rPr lang="en-US" dirty="0" err="1" smtClean="0"/>
              <a:t>Nilai</a:t>
            </a:r>
            <a:r>
              <a:rPr lang="en-US" dirty="0" smtClean="0"/>
              <a:t> </a:t>
            </a:r>
            <a:r>
              <a:rPr lang="en-US" dirty="0" err="1" smtClean="0"/>
              <a:t>teoritis</a:t>
            </a:r>
            <a:r>
              <a:rPr lang="en-US" dirty="0" smtClean="0"/>
              <a:t> </a:t>
            </a:r>
            <a:r>
              <a:rPr lang="en-US" dirty="0" err="1" smtClean="0"/>
              <a:t>atau</a:t>
            </a:r>
            <a:r>
              <a:rPr lang="en-US" dirty="0" smtClean="0"/>
              <a:t> </a:t>
            </a:r>
            <a:r>
              <a:rPr lang="en-US" dirty="0" err="1" smtClean="0"/>
              <a:t>ilmiah</a:t>
            </a:r>
            <a:endParaRPr lang="en-US" dirty="0" smtClean="0"/>
          </a:p>
          <a:p>
            <a:pPr marL="342900" lvl="0">
              <a:buAutoNum type="arabicPeriod"/>
            </a:pPr>
            <a:r>
              <a:rPr lang="en-US" dirty="0" err="1" smtClean="0"/>
              <a:t>Nilai</a:t>
            </a:r>
            <a:r>
              <a:rPr lang="en-US" dirty="0" smtClean="0"/>
              <a:t> </a:t>
            </a:r>
            <a:r>
              <a:rPr lang="en-US" dirty="0" err="1" smtClean="0"/>
              <a:t>estetis</a:t>
            </a:r>
            <a:endParaRPr lang="en-US" dirty="0" smtClean="0"/>
          </a:p>
          <a:p>
            <a:pPr marL="342900" lvl="0">
              <a:buAutoNum type="arabicPeriod"/>
            </a:pPr>
            <a:r>
              <a:rPr lang="en-US" dirty="0" err="1" smtClean="0"/>
              <a:t>Nilai</a:t>
            </a:r>
            <a:r>
              <a:rPr lang="en-US" dirty="0" smtClean="0"/>
              <a:t> </a:t>
            </a:r>
            <a:r>
              <a:rPr lang="en-US" dirty="0" err="1" smtClean="0"/>
              <a:t>religius</a:t>
            </a:r>
            <a:endParaRPr lang="en-US" dirty="0" smtClean="0"/>
          </a:p>
          <a:p>
            <a:endParaRPr lang="en-US" dirty="0"/>
          </a:p>
        </p:txBody>
      </p:sp>
      <p:sp>
        <p:nvSpPr>
          <p:cNvPr id="5" name="Text Placeholder 4"/>
          <p:cNvSpPr>
            <a:spLocks noGrp="1"/>
          </p:cNvSpPr>
          <p:nvPr>
            <p:ph type="body" idx="3"/>
          </p:nvPr>
        </p:nvSpPr>
        <p:spPr>
          <a:xfrm>
            <a:off x="4038600" y="1123950"/>
            <a:ext cx="2706754" cy="3228600"/>
          </a:xfrm>
        </p:spPr>
        <p:txBody>
          <a:bodyPr/>
          <a:lstStyle/>
          <a:p>
            <a:r>
              <a:rPr lang="en-US" dirty="0" err="1" smtClean="0"/>
              <a:t>Untuk</a:t>
            </a:r>
            <a:r>
              <a:rPr lang="en-US" dirty="0" smtClean="0"/>
              <a:t> </a:t>
            </a:r>
            <a:r>
              <a:rPr lang="en-US" dirty="0" err="1" smtClean="0"/>
              <a:t>membaca</a:t>
            </a:r>
            <a:r>
              <a:rPr lang="en-US" dirty="0" smtClean="0"/>
              <a:t> </a:t>
            </a:r>
            <a:r>
              <a:rPr lang="en-US" dirty="0" err="1" smtClean="0"/>
              <a:t>bagaimana</a:t>
            </a:r>
            <a:r>
              <a:rPr lang="en-US" dirty="0" smtClean="0"/>
              <a:t> </a:t>
            </a:r>
            <a:r>
              <a:rPr lang="en-US" dirty="0" err="1" smtClean="0"/>
              <a:t>kepribadian</a:t>
            </a:r>
            <a:r>
              <a:rPr lang="en-US" dirty="0" smtClean="0"/>
              <a:t> </a:t>
            </a:r>
            <a:r>
              <a:rPr lang="en-US" dirty="0" err="1" smtClean="0"/>
              <a:t>individu</a:t>
            </a:r>
            <a:r>
              <a:rPr lang="en-US" dirty="0" smtClean="0"/>
              <a:t> </a:t>
            </a:r>
            <a:r>
              <a:rPr lang="en-US" dirty="0" err="1" smtClean="0"/>
              <a:t>dapat</a:t>
            </a:r>
            <a:r>
              <a:rPr lang="en-US" dirty="0" smtClean="0"/>
              <a:t> </a:t>
            </a:r>
            <a:r>
              <a:rPr lang="en-US" dirty="0" err="1" smtClean="0"/>
              <a:t>dilihat</a:t>
            </a:r>
            <a:r>
              <a:rPr lang="en-US" dirty="0" smtClean="0"/>
              <a:t> </a:t>
            </a:r>
            <a:r>
              <a:rPr lang="en-US" dirty="0" err="1" smtClean="0"/>
              <a:t>dari</a:t>
            </a:r>
            <a:r>
              <a:rPr lang="en-US" dirty="0" smtClean="0"/>
              <a:t> </a:t>
            </a:r>
            <a:r>
              <a:rPr lang="en-US" dirty="0" err="1" smtClean="0"/>
              <a:t>nilai</a:t>
            </a:r>
            <a:r>
              <a:rPr lang="en-US" dirty="0" smtClean="0"/>
              <a:t> </a:t>
            </a:r>
            <a:r>
              <a:rPr lang="en-US" dirty="0" err="1" smtClean="0"/>
              <a:t>dominan</a:t>
            </a:r>
            <a:r>
              <a:rPr lang="en-US" dirty="0" smtClean="0"/>
              <a:t> yang </a:t>
            </a:r>
            <a:r>
              <a:rPr lang="en-US" dirty="0" err="1" smtClean="0"/>
              <a:t>dianut</a:t>
            </a:r>
            <a:endParaRPr lang="en-US" dirty="0" smtClean="0"/>
          </a:p>
          <a:p>
            <a:endParaRPr lang="en-US" dirty="0" smtClean="0"/>
          </a:p>
          <a:p>
            <a:r>
              <a:rPr lang="en-US" dirty="0" err="1" smtClean="0"/>
              <a:t>Penyimpangan</a:t>
            </a:r>
            <a:r>
              <a:rPr lang="en-US" dirty="0" smtClean="0"/>
              <a:t> </a:t>
            </a:r>
            <a:r>
              <a:rPr lang="en-US" dirty="0" err="1" smtClean="0"/>
              <a:t>perilaku</a:t>
            </a:r>
            <a:r>
              <a:rPr lang="en-US" dirty="0" smtClean="0"/>
              <a:t> </a:t>
            </a:r>
            <a:r>
              <a:rPr lang="en-US" dirty="0" err="1" smtClean="0"/>
              <a:t>dapat</a:t>
            </a:r>
            <a:r>
              <a:rPr lang="en-US" dirty="0" smtClean="0"/>
              <a:t> </a:t>
            </a:r>
            <a:r>
              <a:rPr lang="en-US" dirty="0" err="1" smtClean="0"/>
              <a:t>dilihat</a:t>
            </a:r>
            <a:r>
              <a:rPr lang="en-US" dirty="0" smtClean="0"/>
              <a:t> </a:t>
            </a:r>
            <a:r>
              <a:rPr lang="en-US" dirty="0" err="1" smtClean="0"/>
              <a:t>dari</a:t>
            </a:r>
            <a:r>
              <a:rPr lang="en-US" dirty="0" smtClean="0"/>
              <a:t> </a:t>
            </a:r>
            <a:r>
              <a:rPr lang="en-US" dirty="0" err="1" smtClean="0"/>
              <a:t>hal</a:t>
            </a:r>
            <a:r>
              <a:rPr lang="en-US" dirty="0" smtClean="0"/>
              <a:t> </a:t>
            </a:r>
            <a:r>
              <a:rPr lang="en-US" dirty="0" err="1" smtClean="0"/>
              <a:t>dominan</a:t>
            </a:r>
            <a:r>
              <a:rPr lang="en-US" dirty="0" smtClean="0"/>
              <a:t> </a:t>
            </a:r>
            <a:r>
              <a:rPr lang="en-US" dirty="0" err="1" smtClean="0"/>
              <a:t>dalam</a:t>
            </a:r>
            <a:r>
              <a:rPr lang="en-US" dirty="0" smtClean="0"/>
              <a:t> </a:t>
            </a:r>
            <a:r>
              <a:rPr lang="en-US" dirty="0" err="1" smtClean="0"/>
              <a:t>ke</a:t>
            </a:r>
            <a:r>
              <a:rPr lang="en-US" dirty="0" smtClean="0"/>
              <a:t> 6 </a:t>
            </a:r>
            <a:r>
              <a:rPr lang="en-US" dirty="0" err="1" smtClean="0"/>
              <a:t>tipologi</a:t>
            </a:r>
            <a:endParaRPr lang="en-US" dirty="0"/>
          </a:p>
        </p:txBody>
      </p:sp>
      <p:sp>
        <p:nvSpPr>
          <p:cNvPr id="6" name="Slide Number Placeholder 5"/>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10</a:t>
            </a:fld>
            <a:endParaRPr lang="e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10"/>
        <p:cNvGrpSpPr/>
        <p:nvPr/>
      </p:nvGrpSpPr>
      <p:grpSpPr>
        <a:xfrm>
          <a:off x="0" y="0"/>
          <a:ext cx="0" cy="0"/>
          <a:chOff x="0" y="0"/>
          <a:chExt cx="0" cy="0"/>
        </a:xfrm>
      </p:grpSpPr>
      <p:sp>
        <p:nvSpPr>
          <p:cNvPr id="411" name="Google Shape;411;p24"/>
          <p:cNvSpPr txBox="1">
            <a:spLocks noGrp="1"/>
          </p:cNvSpPr>
          <p:nvPr>
            <p:ph type="title" idx="4294967295"/>
          </p:nvPr>
        </p:nvSpPr>
        <p:spPr>
          <a:xfrm>
            <a:off x="3185550" y="1809750"/>
            <a:ext cx="5958450" cy="1380000"/>
          </a:xfrm>
          <a:prstGeom prst="rect">
            <a:avLst/>
          </a:prstGeom>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lvl="0">
              <a:spcBef>
                <a:spcPts val="600"/>
              </a:spcBef>
            </a:pPr>
            <a:r>
              <a:rPr lang="en-US" sz="3200" b="1" dirty="0" smtClean="0">
                <a:solidFill>
                  <a:schemeClr val="bg1"/>
                </a:solidFill>
              </a:rPr>
              <a:t>Thank you</a:t>
            </a:r>
            <a:br>
              <a:rPr lang="en-US" sz="3200" b="1" dirty="0" smtClean="0">
                <a:solidFill>
                  <a:schemeClr val="bg1"/>
                </a:solidFill>
              </a:rPr>
            </a:br>
            <a:r>
              <a:rPr lang="en-US" sz="3200" b="1" dirty="0" smtClean="0">
                <a:solidFill>
                  <a:schemeClr val="bg1"/>
                </a:solidFill>
              </a:rPr>
              <a:t/>
            </a:r>
            <a:br>
              <a:rPr lang="en-US" sz="3200" b="1" dirty="0" smtClean="0">
                <a:solidFill>
                  <a:schemeClr val="bg1"/>
                </a:solidFill>
              </a:rPr>
            </a:br>
            <a:r>
              <a:rPr lang="en-US" sz="3200" b="1" dirty="0" smtClean="0">
                <a:solidFill>
                  <a:schemeClr val="bg1"/>
                </a:solidFill>
              </a:rPr>
              <a:t>Any Question ?</a:t>
            </a:r>
            <a:endParaRPr lang="en-US" sz="3200" b="1" dirty="0">
              <a:solidFill>
                <a:schemeClr val="bg1"/>
              </a:solidFill>
            </a:endParaRPr>
          </a:p>
        </p:txBody>
      </p:sp>
      <p:sp>
        <p:nvSpPr>
          <p:cNvPr id="412" name="Google Shape;412;p2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pPr marL="0" lvl="0" indent="0" algn="r" rtl="0">
                <a:spcBef>
                  <a:spcPts val="0"/>
                </a:spcBef>
                <a:spcAft>
                  <a:spcPts val="0"/>
                </a:spcAft>
                <a:buNone/>
              </a:pPr>
              <a:t>11</a:t>
            </a:fld>
            <a:endParaRPr>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15"/>
          <p:cNvSpPr txBox="1">
            <a:spLocks noGrp="1"/>
          </p:cNvSpPr>
          <p:nvPr>
            <p:ph type="title"/>
          </p:nvPr>
        </p:nvSpPr>
        <p:spPr>
          <a:xfrm>
            <a:off x="457200" y="434575"/>
            <a:ext cx="67818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dirty="0" smtClean="0"/>
              <a:t>Perilaku menyimpang dan Norma-Norma Sosial</a:t>
            </a:r>
            <a:endParaRPr sz="2800"/>
          </a:p>
        </p:txBody>
      </p:sp>
      <p:sp>
        <p:nvSpPr>
          <p:cNvPr id="341" name="Google Shape;341;p15"/>
          <p:cNvSpPr txBox="1">
            <a:spLocks noGrp="1"/>
          </p:cNvSpPr>
          <p:nvPr>
            <p:ph type="body" idx="2"/>
          </p:nvPr>
        </p:nvSpPr>
        <p:spPr>
          <a:xfrm>
            <a:off x="3810000" y="1200150"/>
            <a:ext cx="3167700" cy="3733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1200" b="1" dirty="0" err="1" smtClean="0">
                <a:solidFill>
                  <a:srgbClr val="65677F"/>
                </a:solidFill>
              </a:rPr>
              <a:t>Perilaku</a:t>
            </a:r>
            <a:r>
              <a:rPr lang="en-US" sz="1200" b="1" dirty="0" smtClean="0">
                <a:solidFill>
                  <a:srgbClr val="65677F"/>
                </a:solidFill>
              </a:rPr>
              <a:t> </a:t>
            </a:r>
            <a:r>
              <a:rPr lang="en-US" sz="1200" b="1" dirty="0" err="1" smtClean="0">
                <a:solidFill>
                  <a:srgbClr val="65677F"/>
                </a:solidFill>
              </a:rPr>
              <a:t>menyimpang</a:t>
            </a:r>
            <a:r>
              <a:rPr lang="en-US" sz="1200" b="1" dirty="0" smtClean="0">
                <a:solidFill>
                  <a:srgbClr val="65677F"/>
                </a:solidFill>
              </a:rPr>
              <a:t> </a:t>
            </a:r>
            <a:r>
              <a:rPr lang="en-US" sz="1200" b="1" dirty="0" smtClean="0">
                <a:solidFill>
                  <a:srgbClr val="65677F"/>
                </a:solidFill>
                <a:sym typeface="Wingdings" pitchFamily="2" charset="2"/>
              </a:rPr>
              <a:t> </a:t>
            </a:r>
            <a:r>
              <a:rPr lang="en-US" sz="1200" b="1" dirty="0" err="1" smtClean="0">
                <a:solidFill>
                  <a:srgbClr val="65677F"/>
                </a:solidFill>
                <a:sym typeface="Wingdings" pitchFamily="2" charset="2"/>
              </a:rPr>
              <a:t>Normatif</a:t>
            </a:r>
            <a:r>
              <a:rPr lang="en-US" sz="1200" b="1" dirty="0" smtClean="0">
                <a:solidFill>
                  <a:srgbClr val="65677F"/>
                </a:solidFill>
                <a:sym typeface="Wingdings" pitchFamily="2" charset="2"/>
              </a:rPr>
              <a:t> </a:t>
            </a:r>
            <a:r>
              <a:rPr lang="en-US" sz="1200" b="1" dirty="0" err="1" smtClean="0">
                <a:solidFill>
                  <a:srgbClr val="65677F"/>
                </a:solidFill>
                <a:sym typeface="Wingdings" pitchFamily="2" charset="2"/>
              </a:rPr>
              <a:t>sifatnya</a:t>
            </a:r>
            <a:r>
              <a:rPr lang="en-US" sz="1200" b="1" dirty="0" smtClean="0">
                <a:solidFill>
                  <a:srgbClr val="65677F"/>
                </a:solidFill>
                <a:sym typeface="Wingdings" pitchFamily="2" charset="2"/>
              </a:rPr>
              <a:t>  </a:t>
            </a:r>
            <a:r>
              <a:rPr lang="en-US" sz="1200" b="1" dirty="0" err="1" smtClean="0">
                <a:solidFill>
                  <a:srgbClr val="65677F"/>
                </a:solidFill>
                <a:sym typeface="Wingdings" pitchFamily="2" charset="2"/>
              </a:rPr>
              <a:t>mengacu</a:t>
            </a:r>
            <a:r>
              <a:rPr lang="en-US" sz="1200" b="1" dirty="0" smtClean="0">
                <a:solidFill>
                  <a:srgbClr val="65677F"/>
                </a:solidFill>
                <a:sym typeface="Wingdings" pitchFamily="2" charset="2"/>
              </a:rPr>
              <a:t> </a:t>
            </a:r>
            <a:r>
              <a:rPr lang="en-US" sz="1200" b="1" dirty="0" err="1" smtClean="0">
                <a:solidFill>
                  <a:srgbClr val="65677F"/>
                </a:solidFill>
                <a:sym typeface="Wingdings" pitchFamily="2" charset="2"/>
              </a:rPr>
              <a:t>pada</a:t>
            </a:r>
            <a:r>
              <a:rPr lang="en-US" sz="1200" b="1" dirty="0" smtClean="0">
                <a:solidFill>
                  <a:srgbClr val="65677F"/>
                </a:solidFill>
                <a:sym typeface="Wingdings" pitchFamily="2" charset="2"/>
              </a:rPr>
              <a:t> </a:t>
            </a:r>
            <a:r>
              <a:rPr lang="en-US" sz="1200" b="1" dirty="0" err="1" smtClean="0">
                <a:solidFill>
                  <a:srgbClr val="65677F"/>
                </a:solidFill>
                <a:sym typeface="Wingdings" pitchFamily="2" charset="2"/>
              </a:rPr>
              <a:t>norma</a:t>
            </a:r>
            <a:r>
              <a:rPr lang="en-US" sz="1200" b="1" dirty="0" smtClean="0">
                <a:solidFill>
                  <a:srgbClr val="65677F"/>
                </a:solidFill>
                <a:sym typeface="Wingdings" pitchFamily="2" charset="2"/>
              </a:rPr>
              <a:t> yang </a:t>
            </a:r>
            <a:r>
              <a:rPr lang="en-US" sz="1200" b="1" dirty="0" err="1" smtClean="0">
                <a:solidFill>
                  <a:srgbClr val="65677F"/>
                </a:solidFill>
                <a:sym typeface="Wingdings" pitchFamily="2" charset="2"/>
              </a:rPr>
              <a:t>berlaku</a:t>
            </a:r>
            <a:r>
              <a:rPr lang="en-US" sz="1200" b="1" dirty="0" smtClean="0">
                <a:solidFill>
                  <a:srgbClr val="65677F"/>
                </a:solidFill>
                <a:sym typeface="Wingdings" pitchFamily="2" charset="2"/>
              </a:rPr>
              <a:t> </a:t>
            </a:r>
            <a:r>
              <a:rPr lang="en-US" sz="1200" b="1" dirty="0" err="1" smtClean="0">
                <a:solidFill>
                  <a:srgbClr val="65677F"/>
                </a:solidFill>
                <a:sym typeface="Wingdings" pitchFamily="2" charset="2"/>
              </a:rPr>
              <a:t>dimasyarakat</a:t>
            </a:r>
            <a:r>
              <a:rPr lang="en-US" sz="1200" b="1" dirty="0" smtClean="0">
                <a:solidFill>
                  <a:srgbClr val="65677F"/>
                </a:solidFill>
                <a:sym typeface="Wingdings" pitchFamily="2" charset="2"/>
              </a:rPr>
              <a:t> </a:t>
            </a:r>
            <a:r>
              <a:rPr lang="en-US" sz="1200" b="1" dirty="0" err="1" smtClean="0">
                <a:solidFill>
                  <a:srgbClr val="65677F"/>
                </a:solidFill>
                <a:sym typeface="Wingdings" pitchFamily="2" charset="2"/>
              </a:rPr>
              <a:t>saat</a:t>
            </a:r>
            <a:r>
              <a:rPr lang="en-US" sz="1200" b="1" dirty="0" smtClean="0">
                <a:solidFill>
                  <a:srgbClr val="65677F"/>
                </a:solidFill>
                <a:sym typeface="Wingdings" pitchFamily="2" charset="2"/>
              </a:rPr>
              <a:t> </a:t>
            </a:r>
            <a:r>
              <a:rPr lang="en-US" sz="1200" b="1" dirty="0" err="1" smtClean="0">
                <a:solidFill>
                  <a:srgbClr val="65677F"/>
                </a:solidFill>
                <a:sym typeface="Wingdings" pitchFamily="2" charset="2"/>
              </a:rPr>
              <a:t>itu</a:t>
            </a:r>
            <a:r>
              <a:rPr lang="en-US" sz="1200" b="1" dirty="0" smtClean="0">
                <a:solidFill>
                  <a:srgbClr val="65677F"/>
                </a:solidFill>
                <a:sym typeface="Wingdings" pitchFamily="2" charset="2"/>
              </a:rPr>
              <a:t> (</a:t>
            </a:r>
            <a:r>
              <a:rPr lang="en-US" sz="1200" b="1" dirty="0" err="1" smtClean="0">
                <a:solidFill>
                  <a:srgbClr val="65677F"/>
                </a:solidFill>
                <a:sym typeface="Wingdings" pitchFamily="2" charset="2"/>
              </a:rPr>
              <a:t>curent</a:t>
            </a:r>
            <a:r>
              <a:rPr lang="en-US" sz="1200" b="1" dirty="0" smtClean="0">
                <a:solidFill>
                  <a:srgbClr val="65677F"/>
                </a:solidFill>
                <a:sym typeface="Wingdings" pitchFamily="2" charset="2"/>
              </a:rPr>
              <a:t>)</a:t>
            </a:r>
          </a:p>
          <a:p>
            <a:pPr marL="0" lvl="0" indent="0" algn="ctr" rtl="0">
              <a:spcBef>
                <a:spcPts val="600"/>
              </a:spcBef>
              <a:spcAft>
                <a:spcPts val="0"/>
              </a:spcAft>
              <a:buNone/>
            </a:pPr>
            <a:r>
              <a:rPr lang="en-US" sz="1200" b="1" dirty="0" smtClean="0">
                <a:solidFill>
                  <a:srgbClr val="65677F"/>
                </a:solidFill>
                <a:sym typeface="Wingdings" pitchFamily="2" charset="2"/>
              </a:rPr>
              <a:t>NORMA</a:t>
            </a:r>
            <a:endParaRPr sz="1200">
              <a:solidFill>
                <a:srgbClr val="65677F"/>
              </a:solidFill>
            </a:endParaRPr>
          </a:p>
          <a:p>
            <a:pPr marL="0" lvl="0" indent="0" algn="l" rtl="0">
              <a:spcBef>
                <a:spcPts val="600"/>
              </a:spcBef>
              <a:spcAft>
                <a:spcPts val="0"/>
              </a:spcAft>
              <a:buClr>
                <a:schemeClr val="dk1"/>
              </a:buClr>
              <a:buSzPts val="1100"/>
              <a:buFont typeface="Arial"/>
              <a:buNone/>
            </a:pPr>
            <a:endParaRPr lang="en-US" sz="1200" b="1" dirty="0" smtClean="0">
              <a:solidFill>
                <a:srgbClr val="65677F"/>
              </a:solidFill>
            </a:endParaRPr>
          </a:p>
          <a:p>
            <a:pPr marL="0" lvl="0" indent="0" algn="l" rtl="0">
              <a:spcBef>
                <a:spcPts val="600"/>
              </a:spcBef>
              <a:spcAft>
                <a:spcPts val="0"/>
              </a:spcAft>
              <a:buClr>
                <a:schemeClr val="dk1"/>
              </a:buClr>
              <a:buSzPts val="1100"/>
              <a:buFont typeface="Arial"/>
              <a:buNone/>
            </a:pPr>
            <a:endParaRPr lang="en-US" sz="1200" b="1" dirty="0" smtClean="0"/>
          </a:p>
          <a:p>
            <a:pPr marL="0" lvl="0" indent="0" algn="l" rtl="0">
              <a:spcBef>
                <a:spcPts val="600"/>
              </a:spcBef>
              <a:spcAft>
                <a:spcPts val="0"/>
              </a:spcAft>
              <a:buClr>
                <a:schemeClr val="dk1"/>
              </a:buClr>
              <a:buSzPts val="1100"/>
              <a:buFont typeface="Arial"/>
              <a:buNone/>
            </a:pPr>
            <a:endParaRPr lang="en-US" sz="1200" b="1" dirty="0" smtClean="0">
              <a:solidFill>
                <a:srgbClr val="65677F"/>
              </a:solidFill>
            </a:endParaRPr>
          </a:p>
          <a:p>
            <a:pPr marL="0" lvl="0" indent="0" algn="l" rtl="0">
              <a:spcBef>
                <a:spcPts val="600"/>
              </a:spcBef>
              <a:spcAft>
                <a:spcPts val="0"/>
              </a:spcAft>
              <a:buClr>
                <a:schemeClr val="dk1"/>
              </a:buClr>
              <a:buSzPts val="1100"/>
              <a:buFont typeface="Arial"/>
              <a:buNone/>
            </a:pPr>
            <a:r>
              <a:rPr lang="en-US" sz="1200" b="1" dirty="0" err="1" smtClean="0"/>
              <a:t>Dikarenakan</a:t>
            </a:r>
            <a:r>
              <a:rPr lang="en-US" sz="1200" b="1" dirty="0" smtClean="0"/>
              <a:t> </a:t>
            </a:r>
            <a:r>
              <a:rPr lang="en-US" sz="1200" b="1" dirty="0" err="1" smtClean="0"/>
              <a:t>adanya</a:t>
            </a:r>
            <a:r>
              <a:rPr lang="en-US" sz="1200" b="1" dirty="0" smtClean="0"/>
              <a:t> </a:t>
            </a:r>
            <a:r>
              <a:rPr lang="en-US" sz="1200" b="1" dirty="0" err="1" smtClean="0"/>
              <a:t>interaksi</a:t>
            </a:r>
            <a:r>
              <a:rPr lang="en-US" sz="1200" b="1" dirty="0" smtClean="0"/>
              <a:t> </a:t>
            </a:r>
            <a:r>
              <a:rPr lang="en-US" sz="1200" b="1" dirty="0" err="1" smtClean="0"/>
              <a:t>antar</a:t>
            </a:r>
            <a:r>
              <a:rPr lang="en-US" sz="1200" b="1" dirty="0" smtClean="0"/>
              <a:t> </a:t>
            </a:r>
            <a:r>
              <a:rPr lang="en-US" sz="1200" b="1" dirty="0" err="1" smtClean="0"/>
              <a:t>anggota</a:t>
            </a:r>
            <a:r>
              <a:rPr lang="en-US" sz="1200" b="1" dirty="0" smtClean="0"/>
              <a:t> </a:t>
            </a:r>
            <a:r>
              <a:rPr lang="en-US" sz="1200" b="1" dirty="0" err="1" smtClean="0"/>
              <a:t>masyarakat</a:t>
            </a:r>
            <a:r>
              <a:rPr lang="en-US" sz="1200" b="1" dirty="0" smtClean="0"/>
              <a:t> </a:t>
            </a:r>
            <a:r>
              <a:rPr lang="en-US" sz="1200" b="1" dirty="0" err="1" smtClean="0"/>
              <a:t>dan</a:t>
            </a:r>
            <a:r>
              <a:rPr lang="en-US" sz="1200" b="1" dirty="0" smtClean="0"/>
              <a:t> </a:t>
            </a:r>
            <a:r>
              <a:rPr lang="en-US" sz="1200" b="1" dirty="0" err="1" smtClean="0"/>
              <a:t>kesepakatan</a:t>
            </a:r>
            <a:r>
              <a:rPr lang="en-US" sz="1200" b="1" dirty="0" smtClean="0"/>
              <a:t> </a:t>
            </a:r>
            <a:r>
              <a:rPr lang="en-US" sz="1200" b="1" dirty="0" err="1" smtClean="0"/>
              <a:t>akan</a:t>
            </a:r>
            <a:r>
              <a:rPr lang="en-US" sz="1200" b="1" dirty="0" smtClean="0"/>
              <a:t> </a:t>
            </a:r>
            <a:r>
              <a:rPr lang="en-US" sz="1200" b="1" dirty="0" err="1" smtClean="0"/>
              <a:t>norma</a:t>
            </a:r>
            <a:r>
              <a:rPr lang="en-US" sz="1200" b="1" dirty="0" smtClean="0"/>
              <a:t>. </a:t>
            </a:r>
            <a:endParaRPr lang="en-US" sz="1200" b="1" dirty="0" smtClean="0">
              <a:solidFill>
                <a:srgbClr val="65677F"/>
              </a:solidFill>
            </a:endParaRPr>
          </a:p>
          <a:p>
            <a:pPr marL="0" lvl="0" indent="0" algn="l" rtl="0">
              <a:spcBef>
                <a:spcPts val="600"/>
              </a:spcBef>
              <a:spcAft>
                <a:spcPts val="0"/>
              </a:spcAft>
              <a:buClr>
                <a:schemeClr val="dk1"/>
              </a:buClr>
              <a:buSzPts val="1100"/>
              <a:buFont typeface="Arial"/>
              <a:buNone/>
            </a:pPr>
            <a:r>
              <a:rPr lang="en-US" sz="1200" b="1" dirty="0" err="1" smtClean="0"/>
              <a:t>Manfaat</a:t>
            </a:r>
            <a:r>
              <a:rPr lang="en-US" sz="1200" b="1" dirty="0" smtClean="0"/>
              <a:t> </a:t>
            </a:r>
            <a:r>
              <a:rPr lang="en-US" sz="1200" b="1" dirty="0" err="1" smtClean="0"/>
              <a:t>dari</a:t>
            </a:r>
            <a:r>
              <a:rPr lang="en-US" sz="1200" b="1" dirty="0" smtClean="0"/>
              <a:t> Norma </a:t>
            </a:r>
            <a:r>
              <a:rPr lang="en-US" sz="1200" b="1" dirty="0" smtClean="0">
                <a:sym typeface="Wingdings" pitchFamily="2" charset="2"/>
              </a:rPr>
              <a:t> </a:t>
            </a:r>
            <a:r>
              <a:rPr lang="en-US" sz="1200" dirty="0" err="1" smtClean="0">
                <a:solidFill>
                  <a:schemeClr val="tx1"/>
                </a:solidFill>
                <a:sym typeface="Wingdings" pitchFamily="2" charset="2"/>
              </a:rPr>
              <a:t>mengarahkan</a:t>
            </a:r>
            <a:r>
              <a:rPr lang="en-US" sz="1200" dirty="0" smtClean="0">
                <a:solidFill>
                  <a:schemeClr val="tx1"/>
                </a:solidFill>
                <a:sym typeface="Wingdings" pitchFamily="2" charset="2"/>
              </a:rPr>
              <a:t>, </a:t>
            </a:r>
            <a:r>
              <a:rPr lang="en-US" sz="1200" dirty="0" err="1" smtClean="0">
                <a:solidFill>
                  <a:schemeClr val="tx1"/>
                </a:solidFill>
                <a:sym typeface="Wingdings" pitchFamily="2" charset="2"/>
              </a:rPr>
              <a:t>menyalurkan</a:t>
            </a:r>
            <a:r>
              <a:rPr lang="en-US" sz="1200" dirty="0" smtClean="0">
                <a:solidFill>
                  <a:schemeClr val="tx1"/>
                </a:solidFill>
                <a:sym typeface="Wingdings" pitchFamily="2" charset="2"/>
              </a:rPr>
              <a:t>, </a:t>
            </a:r>
            <a:r>
              <a:rPr lang="en-US" sz="1200" dirty="0" err="1" smtClean="0">
                <a:solidFill>
                  <a:schemeClr val="tx1"/>
                </a:solidFill>
                <a:sym typeface="Wingdings" pitchFamily="2" charset="2"/>
              </a:rPr>
              <a:t>membatasi</a:t>
            </a:r>
            <a:r>
              <a:rPr lang="en-US" sz="1200" dirty="0" smtClean="0">
                <a:solidFill>
                  <a:schemeClr val="tx1"/>
                </a:solidFill>
                <a:sym typeface="Wingdings" pitchFamily="2" charset="2"/>
              </a:rPr>
              <a:t> hubungan2 </a:t>
            </a:r>
            <a:r>
              <a:rPr lang="en-US" sz="1200" dirty="0" err="1" smtClean="0">
                <a:solidFill>
                  <a:schemeClr val="tx1"/>
                </a:solidFill>
                <a:sym typeface="Wingdings" pitchFamily="2" charset="2"/>
              </a:rPr>
              <a:t>antar</a:t>
            </a:r>
            <a:r>
              <a:rPr lang="en-US" sz="1200" dirty="0" smtClean="0">
                <a:solidFill>
                  <a:schemeClr val="tx1"/>
                </a:solidFill>
                <a:sym typeface="Wingdings" pitchFamily="2" charset="2"/>
              </a:rPr>
              <a:t> </a:t>
            </a:r>
            <a:r>
              <a:rPr lang="en-US" sz="1200" dirty="0" err="1" smtClean="0">
                <a:solidFill>
                  <a:schemeClr val="tx1"/>
                </a:solidFill>
                <a:sym typeface="Wingdings" pitchFamily="2" charset="2"/>
              </a:rPr>
              <a:t>anggota</a:t>
            </a:r>
            <a:r>
              <a:rPr lang="en-US" sz="1200" dirty="0" smtClean="0">
                <a:solidFill>
                  <a:schemeClr val="tx1"/>
                </a:solidFill>
                <a:sym typeface="Wingdings" pitchFamily="2" charset="2"/>
              </a:rPr>
              <a:t> </a:t>
            </a:r>
            <a:r>
              <a:rPr lang="en-US" sz="1200" dirty="0" err="1" smtClean="0">
                <a:solidFill>
                  <a:schemeClr val="tx1"/>
                </a:solidFill>
                <a:sym typeface="Wingdings" pitchFamily="2" charset="2"/>
              </a:rPr>
              <a:t>dan</a:t>
            </a:r>
            <a:r>
              <a:rPr lang="en-US" sz="1200" dirty="0" smtClean="0">
                <a:solidFill>
                  <a:schemeClr val="tx1"/>
                </a:solidFill>
                <a:sym typeface="Wingdings" pitchFamily="2" charset="2"/>
              </a:rPr>
              <a:t> </a:t>
            </a:r>
            <a:r>
              <a:rPr lang="en-US" sz="1200" dirty="0" err="1" smtClean="0">
                <a:solidFill>
                  <a:schemeClr val="tx1"/>
                </a:solidFill>
                <a:sym typeface="Wingdings" pitchFamily="2" charset="2"/>
              </a:rPr>
              <a:t>orang</a:t>
            </a:r>
            <a:r>
              <a:rPr lang="en-US" sz="1200" dirty="0" smtClean="0">
                <a:solidFill>
                  <a:schemeClr val="tx1"/>
                </a:solidFill>
                <a:sym typeface="Wingdings" pitchFamily="2" charset="2"/>
              </a:rPr>
              <a:t> lain </a:t>
            </a:r>
            <a:r>
              <a:rPr lang="en-US" sz="1200" dirty="0" err="1" smtClean="0">
                <a:solidFill>
                  <a:schemeClr val="tx1"/>
                </a:solidFill>
                <a:sym typeface="Wingdings" pitchFamily="2" charset="2"/>
              </a:rPr>
              <a:t>pada</a:t>
            </a:r>
            <a:r>
              <a:rPr lang="en-US" sz="1200" dirty="0" smtClean="0">
                <a:solidFill>
                  <a:schemeClr val="tx1"/>
                </a:solidFill>
                <a:sym typeface="Wingdings" pitchFamily="2" charset="2"/>
              </a:rPr>
              <a:t> </a:t>
            </a:r>
            <a:r>
              <a:rPr lang="en-US" sz="1200" dirty="0" err="1" smtClean="0">
                <a:solidFill>
                  <a:schemeClr val="tx1"/>
                </a:solidFill>
                <a:sym typeface="Wingdings" pitchFamily="2" charset="2"/>
              </a:rPr>
              <a:t>umumnya</a:t>
            </a:r>
            <a:endParaRPr sz="1200">
              <a:solidFill>
                <a:schemeClr val="tx1"/>
              </a:solidFill>
            </a:endParaRPr>
          </a:p>
        </p:txBody>
      </p:sp>
      <p:sp>
        <p:nvSpPr>
          <p:cNvPr id="342" name="Google Shape;342;p15"/>
          <p:cNvSpPr txBox="1">
            <a:spLocks noGrp="1"/>
          </p:cNvSpPr>
          <p:nvPr>
            <p:ph type="body" idx="1"/>
          </p:nvPr>
        </p:nvSpPr>
        <p:spPr>
          <a:xfrm>
            <a:off x="228600" y="1123950"/>
            <a:ext cx="3396300" cy="3733800"/>
          </a:xfrm>
          <a:prstGeom prst="rect">
            <a:avLst/>
          </a:prstGeom>
        </p:spPr>
        <p:txBody>
          <a:bodyPr spcFirstLastPara="1" wrap="square" lIns="91425" tIns="91425" rIns="91425" bIns="91425" anchor="t" anchorCtr="0">
            <a:noAutofit/>
          </a:bodyPr>
          <a:lstStyle/>
          <a:p>
            <a:pPr marL="0" indent="0">
              <a:buClr>
                <a:schemeClr val="dk1"/>
              </a:buClr>
              <a:buSzPts val="1100"/>
              <a:buFont typeface="Arial" pitchFamily="34" charset="0"/>
              <a:buChar char="•"/>
            </a:pPr>
            <a:r>
              <a:rPr lang="en-US" sz="1200" dirty="0" err="1" smtClean="0">
                <a:solidFill>
                  <a:schemeClr val="tx1"/>
                </a:solidFill>
              </a:rPr>
              <a:t>Tidak</a:t>
            </a:r>
            <a:r>
              <a:rPr lang="en-US" sz="1200" dirty="0" smtClean="0">
                <a:solidFill>
                  <a:schemeClr val="tx1"/>
                </a:solidFill>
              </a:rPr>
              <a:t> </a:t>
            </a:r>
            <a:r>
              <a:rPr lang="en-US" sz="1200" dirty="0" err="1" smtClean="0">
                <a:solidFill>
                  <a:schemeClr val="tx1"/>
                </a:solidFill>
              </a:rPr>
              <a:t>mungkin</a:t>
            </a:r>
            <a:r>
              <a:rPr lang="en-US" sz="1200" dirty="0" smtClean="0">
                <a:solidFill>
                  <a:schemeClr val="tx1"/>
                </a:solidFill>
              </a:rPr>
              <a:t> </a:t>
            </a:r>
            <a:r>
              <a:rPr lang="en-US" sz="1200" dirty="0" err="1" smtClean="0">
                <a:solidFill>
                  <a:schemeClr val="tx1"/>
                </a:solidFill>
              </a:rPr>
              <a:t>membahas</a:t>
            </a:r>
            <a:r>
              <a:rPr lang="en-US" sz="1200" dirty="0" smtClean="0">
                <a:solidFill>
                  <a:schemeClr val="tx1"/>
                </a:solidFill>
              </a:rPr>
              <a:t> </a:t>
            </a:r>
            <a:r>
              <a:rPr lang="en-US" sz="1200" dirty="0" err="1" smtClean="0">
                <a:solidFill>
                  <a:schemeClr val="tx1"/>
                </a:solidFill>
              </a:rPr>
              <a:t>perilaku</a:t>
            </a:r>
            <a:r>
              <a:rPr lang="en-US" sz="1200" dirty="0" smtClean="0">
                <a:solidFill>
                  <a:schemeClr val="tx1"/>
                </a:solidFill>
              </a:rPr>
              <a:t> </a:t>
            </a:r>
            <a:r>
              <a:rPr lang="en-US" sz="1200" dirty="0" err="1" smtClean="0">
                <a:solidFill>
                  <a:schemeClr val="tx1"/>
                </a:solidFill>
              </a:rPr>
              <a:t>menyimpang</a:t>
            </a:r>
            <a:r>
              <a:rPr lang="en-US" sz="1200" dirty="0" smtClean="0">
                <a:solidFill>
                  <a:schemeClr val="tx1"/>
                </a:solidFill>
              </a:rPr>
              <a:t> </a:t>
            </a:r>
            <a:r>
              <a:rPr lang="en-US" sz="1200" dirty="0" err="1" smtClean="0">
                <a:solidFill>
                  <a:schemeClr val="tx1"/>
                </a:solidFill>
              </a:rPr>
              <a:t>tanpa</a:t>
            </a:r>
            <a:r>
              <a:rPr lang="en-US" sz="1200" dirty="0" smtClean="0">
                <a:solidFill>
                  <a:schemeClr val="tx1"/>
                </a:solidFill>
              </a:rPr>
              <a:t> </a:t>
            </a:r>
            <a:r>
              <a:rPr lang="en-US" sz="1200" dirty="0" err="1" smtClean="0">
                <a:solidFill>
                  <a:schemeClr val="tx1"/>
                </a:solidFill>
              </a:rPr>
              <a:t>menyinggung</a:t>
            </a:r>
            <a:r>
              <a:rPr lang="en-US" sz="1200" dirty="0" smtClean="0">
                <a:solidFill>
                  <a:schemeClr val="tx1"/>
                </a:solidFill>
              </a:rPr>
              <a:t> </a:t>
            </a:r>
            <a:r>
              <a:rPr lang="en-US" sz="1200" dirty="0" err="1" smtClean="0">
                <a:solidFill>
                  <a:schemeClr val="tx1"/>
                </a:solidFill>
              </a:rPr>
              <a:t>mengenai</a:t>
            </a:r>
            <a:r>
              <a:rPr lang="en-US" sz="1200" dirty="0" smtClean="0">
                <a:solidFill>
                  <a:schemeClr val="tx1"/>
                </a:solidFill>
              </a:rPr>
              <a:t> </a:t>
            </a:r>
            <a:r>
              <a:rPr lang="en-US" sz="1200" dirty="0" err="1" smtClean="0">
                <a:solidFill>
                  <a:schemeClr val="tx1"/>
                </a:solidFill>
              </a:rPr>
              <a:t>norma-norma</a:t>
            </a:r>
            <a:r>
              <a:rPr lang="en-US" sz="1200" dirty="0" smtClean="0">
                <a:solidFill>
                  <a:schemeClr val="tx1"/>
                </a:solidFill>
              </a:rPr>
              <a:t> </a:t>
            </a:r>
            <a:r>
              <a:rPr lang="en-US" sz="1200" dirty="0" err="1" smtClean="0">
                <a:solidFill>
                  <a:schemeClr val="tx1"/>
                </a:solidFill>
              </a:rPr>
              <a:t>sosial</a:t>
            </a:r>
            <a:r>
              <a:rPr lang="en-US" sz="1200" dirty="0" smtClean="0">
                <a:solidFill>
                  <a:schemeClr val="tx1"/>
                </a:solidFill>
              </a:rPr>
              <a:t> </a:t>
            </a:r>
            <a:r>
              <a:rPr lang="en-US" sz="1200" dirty="0" err="1" smtClean="0">
                <a:solidFill>
                  <a:schemeClr val="tx1"/>
                </a:solidFill>
              </a:rPr>
              <a:t>karena</a:t>
            </a:r>
            <a:r>
              <a:rPr lang="en-US" sz="1200" dirty="0" smtClean="0">
                <a:solidFill>
                  <a:schemeClr val="tx1"/>
                </a:solidFill>
              </a:rPr>
              <a:t> </a:t>
            </a:r>
            <a:r>
              <a:rPr lang="en-US" sz="1200" dirty="0" err="1" smtClean="0">
                <a:solidFill>
                  <a:schemeClr val="tx1"/>
                </a:solidFill>
              </a:rPr>
              <a:t>norma</a:t>
            </a:r>
            <a:r>
              <a:rPr lang="en-US" sz="1200" dirty="0" smtClean="0">
                <a:solidFill>
                  <a:schemeClr val="tx1"/>
                </a:solidFill>
              </a:rPr>
              <a:t> </a:t>
            </a:r>
            <a:r>
              <a:rPr lang="en-US" sz="1200" dirty="0" err="1" smtClean="0">
                <a:solidFill>
                  <a:schemeClr val="tx1"/>
                </a:solidFill>
              </a:rPr>
              <a:t>sosial</a:t>
            </a:r>
            <a:r>
              <a:rPr lang="en-US" sz="1200" dirty="0" smtClean="0">
                <a:solidFill>
                  <a:schemeClr val="tx1"/>
                </a:solidFill>
              </a:rPr>
              <a:t> </a:t>
            </a:r>
            <a:r>
              <a:rPr lang="en-US" sz="1200" dirty="0" err="1" smtClean="0">
                <a:solidFill>
                  <a:schemeClr val="tx1"/>
                </a:solidFill>
              </a:rPr>
              <a:t>dianggap</a:t>
            </a:r>
            <a:r>
              <a:rPr lang="en-US" sz="1200" dirty="0" smtClean="0">
                <a:solidFill>
                  <a:schemeClr val="tx1"/>
                </a:solidFill>
              </a:rPr>
              <a:t> </a:t>
            </a:r>
            <a:r>
              <a:rPr lang="en-US" sz="1200" dirty="0" err="1" smtClean="0">
                <a:solidFill>
                  <a:schemeClr val="tx1"/>
                </a:solidFill>
              </a:rPr>
              <a:t>sebaga</a:t>
            </a:r>
            <a:r>
              <a:rPr lang="en-US" sz="1200" dirty="0" smtClean="0">
                <a:solidFill>
                  <a:schemeClr val="tx1"/>
                </a:solidFill>
              </a:rPr>
              <a:t> </a:t>
            </a:r>
            <a:r>
              <a:rPr lang="en-US" sz="1200" dirty="0" err="1" smtClean="0">
                <a:solidFill>
                  <a:schemeClr val="tx1"/>
                </a:solidFill>
              </a:rPr>
              <a:t>alat</a:t>
            </a:r>
            <a:r>
              <a:rPr lang="en-US" sz="1200" dirty="0" smtClean="0">
                <a:solidFill>
                  <a:schemeClr val="tx1"/>
                </a:solidFill>
              </a:rPr>
              <a:t> </a:t>
            </a:r>
            <a:r>
              <a:rPr lang="en-US" sz="1200" dirty="0" err="1" smtClean="0">
                <a:solidFill>
                  <a:schemeClr val="tx1"/>
                </a:solidFill>
              </a:rPr>
              <a:t>ukur</a:t>
            </a:r>
            <a:r>
              <a:rPr lang="en-US" sz="1200" dirty="0" smtClean="0">
                <a:solidFill>
                  <a:schemeClr val="tx1"/>
                </a:solidFill>
              </a:rPr>
              <a:t> </a:t>
            </a:r>
            <a:r>
              <a:rPr lang="en-US" sz="1200" dirty="0" err="1" smtClean="0">
                <a:solidFill>
                  <a:schemeClr val="tx1"/>
                </a:solidFill>
              </a:rPr>
              <a:t>baku</a:t>
            </a:r>
            <a:r>
              <a:rPr lang="en-US" sz="1200" dirty="0" smtClean="0">
                <a:solidFill>
                  <a:schemeClr val="tx1"/>
                </a:solidFill>
              </a:rPr>
              <a:t> </a:t>
            </a:r>
            <a:r>
              <a:rPr lang="en-US" sz="1200" dirty="0" err="1" smtClean="0">
                <a:solidFill>
                  <a:schemeClr val="tx1"/>
                </a:solidFill>
              </a:rPr>
              <a:t>untuk</a:t>
            </a:r>
            <a:r>
              <a:rPr lang="en-US" sz="1200" dirty="0" smtClean="0">
                <a:solidFill>
                  <a:schemeClr val="tx1"/>
                </a:solidFill>
              </a:rPr>
              <a:t> </a:t>
            </a:r>
            <a:r>
              <a:rPr lang="en-US" sz="1200" dirty="0" err="1" smtClean="0">
                <a:solidFill>
                  <a:schemeClr val="tx1"/>
                </a:solidFill>
              </a:rPr>
              <a:t>mengukur</a:t>
            </a:r>
            <a:r>
              <a:rPr lang="en-US" sz="1200" dirty="0" smtClean="0">
                <a:solidFill>
                  <a:schemeClr val="tx1"/>
                </a:solidFill>
              </a:rPr>
              <a:t> </a:t>
            </a:r>
            <a:r>
              <a:rPr lang="en-US" sz="1200" dirty="0" err="1" smtClean="0">
                <a:solidFill>
                  <a:schemeClr val="tx1"/>
                </a:solidFill>
              </a:rPr>
              <a:t>dan</a:t>
            </a:r>
            <a:r>
              <a:rPr lang="en-US" sz="1200" dirty="0" smtClean="0">
                <a:solidFill>
                  <a:schemeClr val="tx1"/>
                </a:solidFill>
              </a:rPr>
              <a:t> </a:t>
            </a:r>
            <a:r>
              <a:rPr lang="en-US" sz="1200" dirty="0" err="1" smtClean="0">
                <a:solidFill>
                  <a:schemeClr val="tx1"/>
                </a:solidFill>
              </a:rPr>
              <a:t>memberi</a:t>
            </a:r>
            <a:r>
              <a:rPr lang="en-US" sz="1200" dirty="0" smtClean="0">
                <a:solidFill>
                  <a:schemeClr val="tx1"/>
                </a:solidFill>
              </a:rPr>
              <a:t> </a:t>
            </a:r>
            <a:r>
              <a:rPr lang="en-US" sz="1200" dirty="0" err="1" smtClean="0">
                <a:solidFill>
                  <a:schemeClr val="tx1"/>
                </a:solidFill>
              </a:rPr>
              <a:t>batas-batas</a:t>
            </a:r>
            <a:r>
              <a:rPr lang="en-US" sz="1200" dirty="0" smtClean="0">
                <a:solidFill>
                  <a:schemeClr val="tx1"/>
                </a:solidFill>
              </a:rPr>
              <a:t> </a:t>
            </a:r>
            <a:r>
              <a:rPr lang="en-US" sz="1200" dirty="0" err="1" smtClean="0">
                <a:solidFill>
                  <a:schemeClr val="tx1"/>
                </a:solidFill>
              </a:rPr>
              <a:t>perilaku</a:t>
            </a:r>
            <a:r>
              <a:rPr lang="en-US" sz="1200" dirty="0" smtClean="0">
                <a:solidFill>
                  <a:schemeClr val="tx1"/>
                </a:solidFill>
              </a:rPr>
              <a:t> </a:t>
            </a:r>
            <a:r>
              <a:rPr lang="en-US" sz="1200" dirty="0" err="1" smtClean="0">
                <a:solidFill>
                  <a:schemeClr val="tx1"/>
                </a:solidFill>
              </a:rPr>
              <a:t>terhadap</a:t>
            </a:r>
            <a:r>
              <a:rPr lang="en-US" sz="1200" dirty="0" smtClean="0">
                <a:solidFill>
                  <a:schemeClr val="tx1"/>
                </a:solidFill>
              </a:rPr>
              <a:t> </a:t>
            </a:r>
            <a:r>
              <a:rPr lang="en-US" sz="1200" dirty="0" err="1" smtClean="0">
                <a:solidFill>
                  <a:schemeClr val="tx1"/>
                </a:solidFill>
              </a:rPr>
              <a:t>individu</a:t>
            </a:r>
            <a:endParaRPr lang="en-US" sz="1200" dirty="0" smtClean="0">
              <a:solidFill>
                <a:schemeClr val="tx1"/>
              </a:solidFill>
            </a:endParaRPr>
          </a:p>
          <a:p>
            <a:pPr marL="0" indent="0">
              <a:buClr>
                <a:schemeClr val="dk1"/>
              </a:buClr>
              <a:buSzPts val="1100"/>
              <a:buFont typeface="Arial" pitchFamily="34" charset="0"/>
              <a:buChar char="•"/>
            </a:pPr>
            <a:r>
              <a:rPr lang="en-US" sz="1200" dirty="0" smtClean="0">
                <a:solidFill>
                  <a:schemeClr val="tx1"/>
                </a:solidFill>
              </a:rPr>
              <a:t>Sumner ,W.G (1906) </a:t>
            </a:r>
            <a:r>
              <a:rPr lang="en-US" sz="1200" i="1" dirty="0" smtClean="0">
                <a:solidFill>
                  <a:schemeClr val="tx1"/>
                </a:solidFill>
              </a:rPr>
              <a:t>The more can make anything right</a:t>
            </a:r>
            <a:endParaRPr lang="en-US" sz="1200" dirty="0" smtClean="0">
              <a:solidFill>
                <a:schemeClr val="tx1"/>
              </a:solidFill>
            </a:endParaRPr>
          </a:p>
          <a:p>
            <a:pPr marL="0" indent="0">
              <a:buClr>
                <a:schemeClr val="dk1"/>
              </a:buClr>
              <a:buSzPts val="1100"/>
              <a:buNone/>
            </a:pPr>
            <a:endParaRPr lang="en-US" sz="1200" dirty="0" smtClean="0">
              <a:solidFill>
                <a:schemeClr val="tx1"/>
              </a:solidFill>
            </a:endParaRPr>
          </a:p>
          <a:p>
            <a:pPr marL="0" indent="0">
              <a:buClr>
                <a:schemeClr val="dk1"/>
              </a:buClr>
              <a:buSzPts val="1100"/>
              <a:buNone/>
            </a:pPr>
            <a:r>
              <a:rPr lang="en-US" sz="1200" dirty="0" err="1" smtClean="0">
                <a:solidFill>
                  <a:schemeClr val="tx1"/>
                </a:solidFill>
              </a:rPr>
              <a:t>Perilaku</a:t>
            </a:r>
            <a:r>
              <a:rPr lang="en-US" sz="1200" dirty="0" smtClean="0">
                <a:solidFill>
                  <a:schemeClr val="tx1"/>
                </a:solidFill>
              </a:rPr>
              <a:t> </a:t>
            </a:r>
            <a:r>
              <a:rPr lang="en-US" sz="1200" dirty="0" err="1" smtClean="0">
                <a:solidFill>
                  <a:schemeClr val="tx1"/>
                </a:solidFill>
              </a:rPr>
              <a:t>menyimpang</a:t>
            </a:r>
            <a:r>
              <a:rPr lang="en-US" sz="1200" dirty="0" smtClean="0">
                <a:solidFill>
                  <a:schemeClr val="tx1"/>
                </a:solidFill>
              </a:rPr>
              <a:t> </a:t>
            </a:r>
            <a:r>
              <a:rPr lang="en-US" sz="1200" dirty="0" err="1" smtClean="0">
                <a:solidFill>
                  <a:schemeClr val="tx1"/>
                </a:solidFill>
              </a:rPr>
              <a:t>tidak</a:t>
            </a:r>
            <a:r>
              <a:rPr lang="en-US" sz="1200" dirty="0" smtClean="0">
                <a:solidFill>
                  <a:schemeClr val="tx1"/>
                </a:solidFill>
              </a:rPr>
              <a:t> </a:t>
            </a:r>
            <a:r>
              <a:rPr lang="en-US" sz="1200" dirty="0" err="1" smtClean="0">
                <a:solidFill>
                  <a:schemeClr val="tx1"/>
                </a:solidFill>
              </a:rPr>
              <a:t>dapat</a:t>
            </a:r>
            <a:r>
              <a:rPr lang="en-US" sz="1200" dirty="0" smtClean="0">
                <a:solidFill>
                  <a:schemeClr val="tx1"/>
                </a:solidFill>
              </a:rPr>
              <a:t> </a:t>
            </a:r>
            <a:r>
              <a:rPr lang="en-US" sz="1200" dirty="0" err="1" smtClean="0">
                <a:solidFill>
                  <a:schemeClr val="tx1"/>
                </a:solidFill>
              </a:rPr>
              <a:t>didefinisikan</a:t>
            </a:r>
            <a:r>
              <a:rPr lang="en-US" sz="1200" dirty="0" smtClean="0">
                <a:solidFill>
                  <a:schemeClr val="tx1"/>
                </a:solidFill>
              </a:rPr>
              <a:t> </a:t>
            </a:r>
            <a:r>
              <a:rPr lang="en-US" sz="1200" dirty="0" err="1" smtClean="0">
                <a:solidFill>
                  <a:schemeClr val="tx1"/>
                </a:solidFill>
              </a:rPr>
              <a:t>secara</a:t>
            </a:r>
            <a:r>
              <a:rPr lang="en-US" sz="1200" dirty="0" smtClean="0">
                <a:solidFill>
                  <a:schemeClr val="tx1"/>
                </a:solidFill>
              </a:rPr>
              <a:t> </a:t>
            </a:r>
            <a:r>
              <a:rPr lang="en-US" sz="1200" dirty="0" err="1" smtClean="0">
                <a:solidFill>
                  <a:schemeClr val="tx1"/>
                </a:solidFill>
              </a:rPr>
              <a:t>absolut</a:t>
            </a:r>
            <a:r>
              <a:rPr lang="en-US" sz="1200" dirty="0" smtClean="0">
                <a:solidFill>
                  <a:schemeClr val="tx1"/>
                </a:solidFill>
              </a:rPr>
              <a:t> </a:t>
            </a:r>
            <a:r>
              <a:rPr lang="en-US" sz="1200" dirty="0" err="1" smtClean="0">
                <a:solidFill>
                  <a:schemeClr val="tx1"/>
                </a:solidFill>
              </a:rPr>
              <a:t>karena</a:t>
            </a:r>
            <a:r>
              <a:rPr lang="en-US" sz="1200" dirty="0" smtClean="0">
                <a:solidFill>
                  <a:schemeClr val="tx1"/>
                </a:solidFill>
              </a:rPr>
              <a:t> </a:t>
            </a:r>
            <a:r>
              <a:rPr lang="en-US" sz="1200" dirty="0" err="1" smtClean="0">
                <a:solidFill>
                  <a:schemeClr val="tx1"/>
                </a:solidFill>
              </a:rPr>
              <a:t>norma</a:t>
            </a:r>
            <a:r>
              <a:rPr lang="en-US" sz="1200" dirty="0" smtClean="0">
                <a:solidFill>
                  <a:schemeClr val="tx1"/>
                </a:solidFill>
              </a:rPr>
              <a:t> </a:t>
            </a:r>
            <a:r>
              <a:rPr lang="en-US" sz="1200" dirty="0" err="1" smtClean="0">
                <a:solidFill>
                  <a:schemeClr val="tx1"/>
                </a:solidFill>
              </a:rPr>
              <a:t>sendiri</a:t>
            </a:r>
            <a:r>
              <a:rPr lang="en-US" sz="1200" dirty="0" smtClean="0">
                <a:solidFill>
                  <a:schemeClr val="tx1"/>
                </a:solidFill>
              </a:rPr>
              <a:t> </a:t>
            </a:r>
            <a:r>
              <a:rPr lang="en-US" sz="1200" dirty="0" err="1" smtClean="0">
                <a:solidFill>
                  <a:schemeClr val="tx1"/>
                </a:solidFill>
              </a:rPr>
              <a:t>akan</a:t>
            </a:r>
            <a:r>
              <a:rPr lang="en-US" sz="1200" dirty="0" smtClean="0">
                <a:solidFill>
                  <a:schemeClr val="tx1"/>
                </a:solidFill>
              </a:rPr>
              <a:t> </a:t>
            </a:r>
            <a:r>
              <a:rPr lang="en-US" sz="1200" dirty="0" err="1" smtClean="0">
                <a:solidFill>
                  <a:schemeClr val="tx1"/>
                </a:solidFill>
              </a:rPr>
              <a:t>memiliki</a:t>
            </a:r>
            <a:r>
              <a:rPr lang="en-US" sz="1200" dirty="0" smtClean="0">
                <a:solidFill>
                  <a:schemeClr val="tx1"/>
                </a:solidFill>
              </a:rPr>
              <a:t> </a:t>
            </a:r>
            <a:r>
              <a:rPr lang="en-US" sz="1200" dirty="0" err="1" smtClean="0">
                <a:solidFill>
                  <a:schemeClr val="tx1"/>
                </a:solidFill>
              </a:rPr>
              <a:t>kemungkinan</a:t>
            </a:r>
            <a:r>
              <a:rPr lang="en-US" sz="1200" dirty="0" smtClean="0">
                <a:solidFill>
                  <a:schemeClr val="tx1"/>
                </a:solidFill>
              </a:rPr>
              <a:t> </a:t>
            </a:r>
            <a:r>
              <a:rPr lang="en-US" sz="1200" dirty="0" err="1" smtClean="0">
                <a:solidFill>
                  <a:schemeClr val="tx1"/>
                </a:solidFill>
              </a:rPr>
              <a:t>pergeseran</a:t>
            </a:r>
            <a:r>
              <a:rPr lang="en-US" sz="1200" dirty="0" smtClean="0">
                <a:solidFill>
                  <a:schemeClr val="tx1"/>
                </a:solidFill>
              </a:rPr>
              <a:t> </a:t>
            </a:r>
            <a:r>
              <a:rPr lang="en-US" sz="1200" dirty="0" err="1" smtClean="0">
                <a:solidFill>
                  <a:schemeClr val="tx1"/>
                </a:solidFill>
              </a:rPr>
              <a:t>makna</a:t>
            </a:r>
            <a:r>
              <a:rPr lang="en-US" sz="1200" dirty="0" smtClean="0">
                <a:solidFill>
                  <a:schemeClr val="tx1"/>
                </a:solidFill>
              </a:rPr>
              <a:t> </a:t>
            </a:r>
            <a:r>
              <a:rPr lang="en-US" sz="1200" dirty="0" err="1" smtClean="0">
                <a:solidFill>
                  <a:schemeClr val="tx1"/>
                </a:solidFill>
              </a:rPr>
              <a:t>dan</a:t>
            </a:r>
            <a:r>
              <a:rPr lang="en-US" sz="1200" dirty="0" smtClean="0">
                <a:solidFill>
                  <a:schemeClr val="tx1"/>
                </a:solidFill>
              </a:rPr>
              <a:t> </a:t>
            </a:r>
            <a:r>
              <a:rPr lang="en-US" sz="1200" i="1" dirty="0" err="1" smtClean="0">
                <a:solidFill>
                  <a:schemeClr val="tx1"/>
                </a:solidFill>
              </a:rPr>
              <a:t>improvisasi</a:t>
            </a:r>
            <a:r>
              <a:rPr lang="en-US" sz="1200" i="1" dirty="0" smtClean="0">
                <a:solidFill>
                  <a:schemeClr val="tx1"/>
                </a:solidFill>
              </a:rPr>
              <a:t> </a:t>
            </a:r>
            <a:r>
              <a:rPr lang="en-US" sz="1200" dirty="0" err="1" smtClean="0">
                <a:solidFill>
                  <a:schemeClr val="tx1"/>
                </a:solidFill>
              </a:rPr>
              <a:t>dari</a:t>
            </a:r>
            <a:r>
              <a:rPr lang="en-US" sz="1200" dirty="0" smtClean="0">
                <a:solidFill>
                  <a:schemeClr val="tx1"/>
                </a:solidFill>
              </a:rPr>
              <a:t> </a:t>
            </a:r>
            <a:r>
              <a:rPr lang="en-US" sz="1200" dirty="0" err="1" smtClean="0">
                <a:solidFill>
                  <a:schemeClr val="tx1"/>
                </a:solidFill>
              </a:rPr>
              <a:t>masa</a:t>
            </a:r>
            <a:r>
              <a:rPr lang="en-US" sz="1200" dirty="0" smtClean="0">
                <a:solidFill>
                  <a:schemeClr val="tx1"/>
                </a:solidFill>
              </a:rPr>
              <a:t> </a:t>
            </a:r>
            <a:r>
              <a:rPr lang="en-US" sz="1200" dirty="0" err="1" smtClean="0">
                <a:solidFill>
                  <a:schemeClr val="tx1"/>
                </a:solidFill>
              </a:rPr>
              <a:t>kemasa</a:t>
            </a:r>
            <a:endParaRPr lang="en-US" sz="1200" dirty="0" smtClean="0">
              <a:solidFill>
                <a:schemeClr val="tx1"/>
              </a:solidFill>
            </a:endParaRPr>
          </a:p>
          <a:p>
            <a:pPr marL="0" indent="0">
              <a:buClr>
                <a:schemeClr val="dk1"/>
              </a:buClr>
              <a:buSzPts val="1100"/>
              <a:buFont typeface="Arial" pitchFamily="34" charset="0"/>
              <a:buChar char="•"/>
            </a:pPr>
            <a:endParaRPr sz="1200">
              <a:solidFill>
                <a:schemeClr val="tx1"/>
              </a:solidFill>
            </a:endParaRPr>
          </a:p>
        </p:txBody>
      </p:sp>
      <p:sp>
        <p:nvSpPr>
          <p:cNvPr id="344" name="Google Shape;344;p15"/>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a:t>
            </a:fld>
            <a:endParaRPr/>
          </a:p>
        </p:txBody>
      </p:sp>
      <p:cxnSp>
        <p:nvCxnSpPr>
          <p:cNvPr id="10" name="Straight Arrow Connector 9"/>
          <p:cNvCxnSpPr/>
          <p:nvPr/>
        </p:nvCxnSpPr>
        <p:spPr>
          <a:xfrm rot="10800000" flipV="1">
            <a:off x="4953000" y="2266950"/>
            <a:ext cx="381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486400" y="2266950"/>
            <a:ext cx="381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267200" y="2571750"/>
            <a:ext cx="838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Harus</a:t>
            </a:r>
            <a:endParaRPr lang="en-US" dirty="0"/>
          </a:p>
        </p:txBody>
      </p:sp>
      <p:sp>
        <p:nvSpPr>
          <p:cNvPr id="16" name="Rectangle 15"/>
          <p:cNvSpPr/>
          <p:nvPr/>
        </p:nvSpPr>
        <p:spPr>
          <a:xfrm>
            <a:off x="5715000" y="2571750"/>
            <a:ext cx="990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Dilarang</a:t>
            </a:r>
            <a:endParaRPr lang="en-US" dirty="0"/>
          </a:p>
        </p:txBody>
      </p:sp>
      <p:cxnSp>
        <p:nvCxnSpPr>
          <p:cNvPr id="20" name="Curved Connector 19"/>
          <p:cNvCxnSpPr/>
          <p:nvPr/>
        </p:nvCxnSpPr>
        <p:spPr>
          <a:xfrm rot="16200000" flipH="1">
            <a:off x="5219700" y="2533650"/>
            <a:ext cx="457200" cy="381000"/>
          </a:xfrm>
          <a:prstGeom prst="curved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16"/>
          <p:cNvSpPr txBox="1">
            <a:spLocks noGrp="1"/>
          </p:cNvSpPr>
          <p:nvPr>
            <p:ph type="title"/>
          </p:nvPr>
        </p:nvSpPr>
        <p:spPr>
          <a:xfrm>
            <a:off x="152400" y="-171450"/>
            <a:ext cx="7543800" cy="129897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1600" dirty="0" smtClean="0"/>
              <a:t>Kebanyakan individu tidak menyadari akan </a:t>
            </a:r>
            <a:r>
              <a:rPr lang="en" sz="1600" b="1" dirty="0" smtClean="0"/>
              <a:t>fungsi</a:t>
            </a:r>
            <a:r>
              <a:rPr lang="en" sz="1600" dirty="0" smtClean="0"/>
              <a:t> norma sosialnya </a:t>
            </a:r>
            <a:r>
              <a:rPr lang="en" sz="1600" dirty="0" smtClean="0">
                <a:sym typeface="Wingdings" pitchFamily="2" charset="2"/>
              </a:rPr>
              <a:t> karena norma sudah menjadi bagian integral dalam individu, </a:t>
            </a:r>
            <a:r>
              <a:rPr lang="en" sz="1600" b="1" dirty="0" smtClean="0">
                <a:sym typeface="Wingdings" pitchFamily="2" charset="2"/>
              </a:rPr>
              <a:t>mengakibatkan ketidaksadaran akan fungsi</a:t>
            </a:r>
            <a:r>
              <a:rPr lang="en" sz="1600" dirty="0" smtClean="0">
                <a:sym typeface="Wingdings" pitchFamily="2" charset="2"/>
              </a:rPr>
              <a:t> cenderung menjadi </a:t>
            </a:r>
            <a:r>
              <a:rPr lang="en" sz="1600" b="1" dirty="0" smtClean="0">
                <a:sym typeface="Wingdings" pitchFamily="2" charset="2"/>
              </a:rPr>
              <a:t>dogma</a:t>
            </a:r>
            <a:r>
              <a:rPr lang="en" sz="1600" dirty="0" smtClean="0">
                <a:sym typeface="Wingdings" pitchFamily="2" charset="2"/>
              </a:rPr>
              <a:t>, </a:t>
            </a:r>
            <a:r>
              <a:rPr lang="en" sz="1600" b="1" dirty="0" smtClean="0">
                <a:sym typeface="Wingdings" pitchFamily="2" charset="2"/>
              </a:rPr>
              <a:t>kecuali </a:t>
            </a:r>
            <a:r>
              <a:rPr lang="en" sz="1600" dirty="0" smtClean="0">
                <a:sym typeface="Wingdings" pitchFamily="2" charset="2"/>
              </a:rPr>
              <a:t>jika norma yang dipegang bersebrangan dengan orang asing</a:t>
            </a:r>
            <a:endParaRPr sz="1600"/>
          </a:p>
        </p:txBody>
      </p:sp>
      <p:sp>
        <p:nvSpPr>
          <p:cNvPr id="350" name="Google Shape;350;p16"/>
          <p:cNvSpPr txBox="1">
            <a:spLocks noGrp="1"/>
          </p:cNvSpPr>
          <p:nvPr>
            <p:ph type="body" idx="1"/>
          </p:nvPr>
        </p:nvSpPr>
        <p:spPr>
          <a:xfrm>
            <a:off x="152400" y="1047750"/>
            <a:ext cx="6629400" cy="3733800"/>
          </a:xfrm>
          <a:prstGeom prst="rect">
            <a:avLst/>
          </a:prstGeom>
        </p:spPr>
        <p:txBody>
          <a:bodyPr spcFirstLastPara="1" wrap="square" lIns="91425" tIns="91425" rIns="91425" bIns="91425" anchor="t" anchorCtr="0">
            <a:noAutofit/>
          </a:bodyPr>
          <a:lstStyle/>
          <a:p>
            <a:pPr marL="457200" lvl="0" indent="-393700" algn="l" rtl="0">
              <a:spcBef>
                <a:spcPts val="600"/>
              </a:spcBef>
              <a:spcAft>
                <a:spcPts val="0"/>
              </a:spcAft>
              <a:buSzPts val="2600"/>
              <a:buNone/>
            </a:pPr>
            <a:endParaRPr lang="en-US" sz="1400" dirty="0" smtClean="0"/>
          </a:p>
          <a:p>
            <a:pPr marL="457200" lvl="0" indent="-393700" algn="l" rtl="0">
              <a:spcBef>
                <a:spcPts val="600"/>
              </a:spcBef>
              <a:spcAft>
                <a:spcPts val="0"/>
              </a:spcAft>
              <a:buSzPts val="2600"/>
              <a:buNone/>
            </a:pPr>
            <a:endParaRPr lang="en-US" sz="1400" dirty="0" smtClean="0"/>
          </a:p>
          <a:p>
            <a:pPr marL="457200" lvl="0" indent="-393700" algn="l" rtl="0">
              <a:spcBef>
                <a:spcPts val="600"/>
              </a:spcBef>
              <a:spcAft>
                <a:spcPts val="0"/>
              </a:spcAft>
              <a:buSzPts val="2600"/>
              <a:buNone/>
            </a:pPr>
            <a:endParaRPr lang="en-US" sz="1400" dirty="0" smtClean="0"/>
          </a:p>
          <a:p>
            <a:pPr marL="457200" lvl="0" indent="-393700" algn="l" rtl="0">
              <a:spcBef>
                <a:spcPts val="600"/>
              </a:spcBef>
              <a:spcAft>
                <a:spcPts val="0"/>
              </a:spcAft>
              <a:buSzPts val="2600"/>
              <a:buNone/>
            </a:pPr>
            <a:r>
              <a:rPr lang="en-US" sz="1200" b="1" dirty="0" smtClean="0"/>
              <a:t>Dogma</a:t>
            </a:r>
            <a:r>
              <a:rPr lang="en-US" sz="1200" dirty="0" smtClean="0"/>
              <a:t> : Rigid, </a:t>
            </a:r>
            <a:r>
              <a:rPr lang="en-US" sz="1200" dirty="0" err="1" smtClean="0"/>
              <a:t>Tidak</a:t>
            </a:r>
            <a:r>
              <a:rPr lang="en-US" sz="1200" dirty="0" smtClean="0"/>
              <a:t> </a:t>
            </a:r>
            <a:r>
              <a:rPr lang="en-US" sz="1200" dirty="0" err="1" smtClean="0"/>
              <a:t>sadar</a:t>
            </a:r>
            <a:r>
              <a:rPr lang="en-US" sz="1200" dirty="0" smtClean="0"/>
              <a:t> </a:t>
            </a:r>
            <a:r>
              <a:rPr lang="en-US" sz="1200" dirty="0" err="1" smtClean="0"/>
              <a:t>fungsi</a:t>
            </a:r>
            <a:r>
              <a:rPr lang="en-US" sz="1200" dirty="0" smtClean="0"/>
              <a:t>, </a:t>
            </a:r>
            <a:r>
              <a:rPr lang="en-US" sz="1200" dirty="0" err="1" smtClean="0"/>
              <a:t>dilakukan</a:t>
            </a:r>
            <a:r>
              <a:rPr lang="en-US" sz="1200" dirty="0" smtClean="0"/>
              <a:t> </a:t>
            </a:r>
            <a:r>
              <a:rPr lang="en-US" sz="1200" dirty="0" err="1" smtClean="0"/>
              <a:t>tanpa</a:t>
            </a:r>
            <a:r>
              <a:rPr lang="en-US" sz="1200" dirty="0" smtClean="0"/>
              <a:t> </a:t>
            </a:r>
            <a:r>
              <a:rPr lang="en-US" sz="1200" dirty="0" err="1" smtClean="0"/>
              <a:t>memikirkan</a:t>
            </a:r>
            <a:r>
              <a:rPr lang="en-US" sz="1200" dirty="0" smtClean="0"/>
              <a:t> </a:t>
            </a:r>
            <a:r>
              <a:rPr lang="en-US" sz="1200" dirty="0" err="1" smtClean="0"/>
              <a:t>kegunaan</a:t>
            </a:r>
            <a:r>
              <a:rPr lang="en-US" sz="1200" dirty="0" smtClean="0"/>
              <a:t>, </a:t>
            </a:r>
            <a:r>
              <a:rPr lang="en-US" sz="1200" dirty="0" err="1" smtClean="0"/>
              <a:t>dilakukan</a:t>
            </a:r>
            <a:r>
              <a:rPr lang="en-US" sz="1200" dirty="0" smtClean="0"/>
              <a:t> </a:t>
            </a:r>
            <a:r>
              <a:rPr lang="en-US" sz="1200" dirty="0" err="1" smtClean="0"/>
              <a:t>hanya</a:t>
            </a:r>
            <a:r>
              <a:rPr lang="en-US" sz="1200" dirty="0" smtClean="0"/>
              <a:t> </a:t>
            </a:r>
            <a:r>
              <a:rPr lang="en-US" sz="1200" dirty="0" err="1" smtClean="0"/>
              <a:t>berdasarkan</a:t>
            </a:r>
            <a:r>
              <a:rPr lang="en-US" sz="1200" dirty="0" smtClean="0"/>
              <a:t> “</a:t>
            </a:r>
            <a:r>
              <a:rPr lang="en-US" sz="1200" dirty="0" err="1" smtClean="0"/>
              <a:t>kepercayaan</a:t>
            </a:r>
            <a:r>
              <a:rPr lang="en-US" sz="1200" dirty="0" smtClean="0"/>
              <a:t>” </a:t>
            </a:r>
            <a:r>
              <a:rPr lang="en-US" sz="1200" dirty="0" err="1" smtClean="0"/>
              <a:t>tanpa</a:t>
            </a:r>
            <a:r>
              <a:rPr lang="en-US" sz="1200" dirty="0" smtClean="0"/>
              <a:t> </a:t>
            </a:r>
            <a:r>
              <a:rPr lang="en-US" sz="1200" dirty="0" err="1" smtClean="0"/>
              <a:t>alasan</a:t>
            </a:r>
            <a:r>
              <a:rPr lang="en-US" sz="1200" dirty="0" smtClean="0"/>
              <a:t> </a:t>
            </a:r>
            <a:r>
              <a:rPr lang="en-US" sz="1200" dirty="0" err="1" smtClean="0"/>
              <a:t>logis</a:t>
            </a:r>
            <a:endParaRPr lang="en-US" sz="1200" dirty="0" smtClean="0"/>
          </a:p>
          <a:p>
            <a:pPr marL="457200" lvl="0" indent="-393700" algn="l" rtl="0">
              <a:spcBef>
                <a:spcPts val="600"/>
              </a:spcBef>
              <a:spcAft>
                <a:spcPts val="0"/>
              </a:spcAft>
              <a:buSzPts val="2600"/>
              <a:buNone/>
            </a:pPr>
            <a:r>
              <a:rPr lang="en-US" sz="1200" b="1" dirty="0" err="1" smtClean="0"/>
              <a:t>Terdiferensiasi</a:t>
            </a:r>
            <a:r>
              <a:rPr lang="en-US" sz="1200" dirty="0" smtClean="0"/>
              <a:t> : </a:t>
            </a:r>
            <a:r>
              <a:rPr lang="en-US" sz="1200" dirty="0" err="1" smtClean="0"/>
              <a:t>Lingkungan</a:t>
            </a:r>
            <a:r>
              <a:rPr lang="en-US" sz="1200" dirty="0" smtClean="0"/>
              <a:t> </a:t>
            </a:r>
            <a:r>
              <a:rPr lang="en-US" sz="1200" dirty="0" err="1" smtClean="0"/>
              <a:t>sosial</a:t>
            </a:r>
            <a:r>
              <a:rPr lang="en-US" sz="1200" dirty="0" smtClean="0"/>
              <a:t> </a:t>
            </a:r>
            <a:r>
              <a:rPr lang="en-US" sz="1200" dirty="0" err="1" smtClean="0"/>
              <a:t>menjadi</a:t>
            </a:r>
            <a:r>
              <a:rPr lang="en-US" sz="1200" dirty="0" smtClean="0"/>
              <a:t> </a:t>
            </a:r>
            <a:r>
              <a:rPr lang="en-US" sz="1200" dirty="0" err="1" smtClean="0"/>
              <a:t>lebih</a:t>
            </a:r>
            <a:r>
              <a:rPr lang="en-US" sz="1200" dirty="0" smtClean="0"/>
              <a:t> </a:t>
            </a:r>
            <a:r>
              <a:rPr lang="en-US" sz="1200" dirty="0" err="1" smtClean="0"/>
              <a:t>kompleks</a:t>
            </a:r>
            <a:r>
              <a:rPr lang="en-US" sz="1200" dirty="0" smtClean="0"/>
              <a:t> </a:t>
            </a:r>
            <a:r>
              <a:rPr lang="en-US" sz="1200" dirty="0" err="1" smtClean="0"/>
              <a:t>dan</a:t>
            </a:r>
            <a:r>
              <a:rPr lang="en-US" sz="1200" dirty="0" smtClean="0"/>
              <a:t> </a:t>
            </a:r>
            <a:r>
              <a:rPr lang="en-US" sz="1200" dirty="0" err="1" smtClean="0"/>
              <a:t>memuncunculkan</a:t>
            </a:r>
            <a:r>
              <a:rPr lang="en-US" sz="1200" dirty="0" smtClean="0"/>
              <a:t> </a:t>
            </a:r>
            <a:r>
              <a:rPr lang="en-US" sz="1200" dirty="0" err="1" smtClean="0"/>
              <a:t>keraguan</a:t>
            </a:r>
            <a:r>
              <a:rPr lang="en-US" sz="1200" dirty="0" smtClean="0"/>
              <a:t> </a:t>
            </a:r>
            <a:r>
              <a:rPr lang="en-US" sz="1200" dirty="0" err="1" smtClean="0"/>
              <a:t>akan</a:t>
            </a:r>
            <a:r>
              <a:rPr lang="en-US" sz="1200" dirty="0" smtClean="0"/>
              <a:t> </a:t>
            </a:r>
            <a:r>
              <a:rPr lang="en-US" sz="1200" dirty="0" err="1" smtClean="0"/>
              <a:t>norma</a:t>
            </a:r>
            <a:r>
              <a:rPr lang="en-US" sz="1200" dirty="0" smtClean="0"/>
              <a:t> </a:t>
            </a:r>
            <a:r>
              <a:rPr lang="en-US" sz="1200" dirty="0" err="1" smtClean="0"/>
              <a:t>sosial</a:t>
            </a:r>
            <a:r>
              <a:rPr lang="en-US" sz="1200" dirty="0" smtClean="0"/>
              <a:t> yang </a:t>
            </a:r>
            <a:r>
              <a:rPr lang="en-US" sz="1200" dirty="0" err="1" smtClean="0"/>
              <a:t>berlaku</a:t>
            </a:r>
            <a:r>
              <a:rPr lang="en-US" sz="1200" dirty="0" smtClean="0"/>
              <a:t> </a:t>
            </a:r>
            <a:r>
              <a:rPr lang="en-US" sz="1200" dirty="0" err="1" smtClean="0"/>
              <a:t>dan</a:t>
            </a:r>
            <a:r>
              <a:rPr lang="en-US" sz="1200" dirty="0" smtClean="0"/>
              <a:t> </a:t>
            </a:r>
            <a:r>
              <a:rPr lang="en-US" sz="1200" dirty="0" err="1" smtClean="0"/>
              <a:t>menimbulkan</a:t>
            </a:r>
            <a:r>
              <a:rPr lang="en-US" sz="1200" dirty="0" smtClean="0"/>
              <a:t> 2 </a:t>
            </a:r>
            <a:r>
              <a:rPr lang="en-US" sz="1200" dirty="0" err="1" smtClean="0"/>
              <a:t>hal</a:t>
            </a:r>
            <a:r>
              <a:rPr lang="en-US" sz="1200" dirty="0" smtClean="0"/>
              <a:t> :</a:t>
            </a:r>
          </a:p>
          <a:p>
            <a:pPr marL="457200" lvl="0" indent="-393700" algn="l" rtl="0">
              <a:spcBef>
                <a:spcPts val="600"/>
              </a:spcBef>
              <a:spcAft>
                <a:spcPts val="0"/>
              </a:spcAft>
              <a:buSzPts val="2600"/>
              <a:buFont typeface="Wingdings" pitchFamily="2" charset="2"/>
              <a:buChar char="v"/>
            </a:pPr>
            <a:r>
              <a:rPr lang="en-US" sz="1200" b="1" dirty="0" smtClean="0"/>
              <a:t>Makin </a:t>
            </a:r>
            <a:r>
              <a:rPr lang="en-US" sz="1200" b="1" dirty="0" err="1" smtClean="0"/>
              <a:t>luas</a:t>
            </a:r>
            <a:r>
              <a:rPr lang="en-US" sz="1200" b="1" dirty="0" smtClean="0"/>
              <a:t> </a:t>
            </a:r>
            <a:r>
              <a:rPr lang="en-US" sz="1200" b="1" dirty="0" err="1" smtClean="0"/>
              <a:t>kemungkinan</a:t>
            </a:r>
            <a:r>
              <a:rPr lang="en-US" sz="1200" b="1" dirty="0" smtClean="0"/>
              <a:t> </a:t>
            </a:r>
            <a:r>
              <a:rPr lang="en-US" sz="1200" dirty="0" err="1" smtClean="0"/>
              <a:t>individu</a:t>
            </a:r>
            <a:r>
              <a:rPr lang="en-US" sz="1200" dirty="0" smtClean="0"/>
              <a:t> </a:t>
            </a:r>
            <a:r>
              <a:rPr lang="en-US" sz="1200" dirty="0" err="1" smtClean="0"/>
              <a:t>untuk</a:t>
            </a:r>
            <a:r>
              <a:rPr lang="en-US" sz="1200" dirty="0" smtClean="0"/>
              <a:t> </a:t>
            </a:r>
            <a:r>
              <a:rPr lang="en-US" sz="1200" dirty="0" err="1" smtClean="0"/>
              <a:t>memilik</a:t>
            </a:r>
            <a:r>
              <a:rPr lang="en-US" sz="1200" dirty="0" smtClean="0"/>
              <a:t> </a:t>
            </a:r>
            <a:r>
              <a:rPr lang="en-US" sz="1200" dirty="0" err="1" smtClean="0"/>
              <a:t>tingkah</a:t>
            </a:r>
            <a:r>
              <a:rPr lang="en-US" sz="1200" dirty="0" smtClean="0"/>
              <a:t> </a:t>
            </a:r>
            <a:r>
              <a:rPr lang="en-US" sz="1200" dirty="0" err="1" smtClean="0"/>
              <a:t>laku</a:t>
            </a:r>
            <a:endParaRPr lang="en-US" sz="1200" dirty="0" smtClean="0"/>
          </a:p>
          <a:p>
            <a:pPr marL="457200" lvl="0" indent="-393700" algn="l" rtl="0">
              <a:spcBef>
                <a:spcPts val="600"/>
              </a:spcBef>
              <a:spcAft>
                <a:spcPts val="0"/>
              </a:spcAft>
              <a:buSzPts val="2600"/>
              <a:buFont typeface="Wingdings" pitchFamily="2" charset="2"/>
              <a:buChar char="v"/>
            </a:pPr>
            <a:r>
              <a:rPr lang="en-US" sz="1200" b="1" dirty="0" smtClean="0"/>
              <a:t>Makin </a:t>
            </a:r>
            <a:r>
              <a:rPr lang="en-US" sz="1200" b="1" dirty="0" err="1" smtClean="0"/>
              <a:t>kabur</a:t>
            </a:r>
            <a:r>
              <a:rPr lang="en-US" sz="1200" b="1" dirty="0" smtClean="0"/>
              <a:t> </a:t>
            </a:r>
            <a:r>
              <a:rPr lang="en-US" sz="1200" dirty="0" err="1" smtClean="0"/>
              <a:t>apa</a:t>
            </a:r>
            <a:r>
              <a:rPr lang="en-US" sz="1200" dirty="0" smtClean="0"/>
              <a:t> yang </a:t>
            </a:r>
            <a:r>
              <a:rPr lang="en-US" sz="1200" dirty="0" err="1" smtClean="0"/>
              <a:t>dianggap</a:t>
            </a:r>
            <a:r>
              <a:rPr lang="en-US" sz="1200" dirty="0" smtClean="0"/>
              <a:t> </a:t>
            </a:r>
            <a:r>
              <a:rPr lang="en-US" sz="1200" dirty="0" err="1" smtClean="0"/>
              <a:t>menyimpang</a:t>
            </a:r>
            <a:r>
              <a:rPr lang="en-US" sz="1200" dirty="0" smtClean="0"/>
              <a:t> </a:t>
            </a:r>
            <a:r>
              <a:rPr lang="en-US" sz="1200" dirty="0" err="1" smtClean="0"/>
              <a:t>atau</a:t>
            </a:r>
            <a:r>
              <a:rPr lang="en-US" sz="1200" dirty="0" smtClean="0"/>
              <a:t> </a:t>
            </a:r>
            <a:r>
              <a:rPr lang="en-US" sz="1200" dirty="0" err="1" smtClean="0"/>
              <a:t>tidak</a:t>
            </a:r>
            <a:r>
              <a:rPr lang="en-US" sz="1200" dirty="0" smtClean="0"/>
              <a:t> </a:t>
            </a:r>
            <a:r>
              <a:rPr lang="en-US" sz="1200" dirty="0" err="1" smtClean="0"/>
              <a:t>dari</a:t>
            </a:r>
            <a:r>
              <a:rPr lang="en-US" sz="1200" dirty="0" smtClean="0"/>
              <a:t> </a:t>
            </a:r>
            <a:r>
              <a:rPr lang="en-US" sz="1200" dirty="0" err="1" smtClean="0"/>
              <a:t>norma-norma</a:t>
            </a:r>
            <a:r>
              <a:rPr lang="en-US" sz="1200" dirty="0" smtClean="0"/>
              <a:t> yang </a:t>
            </a:r>
            <a:r>
              <a:rPr lang="en-US" sz="1200" dirty="0" err="1" smtClean="0"/>
              <a:t>berlaku</a:t>
            </a:r>
            <a:endParaRPr lang="en-US" sz="1200" dirty="0" smtClean="0"/>
          </a:p>
          <a:p>
            <a:pPr marL="457200" lvl="0" indent="-393700" algn="l" rtl="0">
              <a:spcBef>
                <a:spcPts val="600"/>
              </a:spcBef>
              <a:spcAft>
                <a:spcPts val="0"/>
              </a:spcAft>
              <a:buSzPts val="2600"/>
              <a:buFont typeface="Wingdings" pitchFamily="2" charset="2"/>
              <a:buChar char="v"/>
            </a:pPr>
            <a:endParaRPr lang="en-US" sz="1200" dirty="0" smtClean="0"/>
          </a:p>
          <a:p>
            <a:pPr marL="457200" lvl="0" indent="-393700" algn="l" rtl="0">
              <a:spcBef>
                <a:spcPts val="600"/>
              </a:spcBef>
              <a:spcAft>
                <a:spcPts val="0"/>
              </a:spcAft>
              <a:buSzPts val="2600"/>
              <a:buNone/>
            </a:pPr>
            <a:r>
              <a:rPr lang="en-US" sz="1200" dirty="0" err="1" smtClean="0"/>
              <a:t>Contohnya</a:t>
            </a:r>
            <a:r>
              <a:rPr lang="en-US" sz="1200" dirty="0" smtClean="0"/>
              <a:t> : </a:t>
            </a:r>
            <a:r>
              <a:rPr lang="en-US" sz="1200" dirty="0" err="1" smtClean="0"/>
              <a:t>memanggil</a:t>
            </a:r>
            <a:r>
              <a:rPr lang="en-US" sz="1200" dirty="0" smtClean="0"/>
              <a:t> </a:t>
            </a:r>
            <a:r>
              <a:rPr lang="en-US" sz="1200" dirty="0" err="1" smtClean="0"/>
              <a:t>Ibu</a:t>
            </a:r>
            <a:r>
              <a:rPr lang="en-US" sz="1200" dirty="0" smtClean="0"/>
              <a:t> </a:t>
            </a:r>
            <a:r>
              <a:rPr lang="en-US" sz="1200" dirty="0" err="1" smtClean="0"/>
              <a:t>pada</a:t>
            </a:r>
            <a:r>
              <a:rPr lang="en-US" sz="1200" dirty="0" smtClean="0"/>
              <a:t> </a:t>
            </a:r>
            <a:r>
              <a:rPr lang="en-US" sz="1200" dirty="0" err="1" smtClean="0"/>
              <a:t>Dosen</a:t>
            </a:r>
            <a:r>
              <a:rPr lang="en-US" sz="1200" dirty="0" smtClean="0"/>
              <a:t> </a:t>
            </a:r>
            <a:r>
              <a:rPr lang="en-US" sz="1200" dirty="0" err="1" smtClean="0"/>
              <a:t>di</a:t>
            </a:r>
            <a:r>
              <a:rPr lang="en-US" sz="1200" dirty="0" smtClean="0"/>
              <a:t> LN yang </a:t>
            </a:r>
            <a:r>
              <a:rPr lang="en-US" sz="1200" dirty="0" err="1" smtClean="0"/>
              <a:t>tidak</a:t>
            </a:r>
            <a:r>
              <a:rPr lang="en-US" sz="1200" dirty="0" smtClean="0"/>
              <a:t> </a:t>
            </a:r>
            <a:r>
              <a:rPr lang="en-US" sz="1200" dirty="0" err="1" smtClean="0"/>
              <a:t>biasa</a:t>
            </a:r>
            <a:r>
              <a:rPr lang="en-US" sz="1200" dirty="0" smtClean="0"/>
              <a:t> </a:t>
            </a:r>
            <a:r>
              <a:rPr lang="en-US" sz="1200" dirty="0" err="1" smtClean="0"/>
              <a:t>dalam</a:t>
            </a:r>
            <a:r>
              <a:rPr lang="en-US" sz="1200" dirty="0" smtClean="0"/>
              <a:t> </a:t>
            </a:r>
            <a:r>
              <a:rPr lang="en-US" sz="1200" dirty="0" err="1" smtClean="0"/>
              <a:t>budaya</a:t>
            </a:r>
            <a:r>
              <a:rPr lang="en-US" sz="1200" dirty="0" smtClean="0"/>
              <a:t> </a:t>
            </a:r>
            <a:r>
              <a:rPr lang="en-US" sz="1200" dirty="0" err="1" smtClean="0"/>
              <a:t>barat</a:t>
            </a:r>
            <a:endParaRPr lang="en-US" sz="1200" dirty="0" smtClean="0"/>
          </a:p>
          <a:p>
            <a:pPr marL="457200" lvl="0" indent="-393700" algn="l" rtl="0">
              <a:spcBef>
                <a:spcPts val="600"/>
              </a:spcBef>
              <a:spcAft>
                <a:spcPts val="0"/>
              </a:spcAft>
              <a:buSzPts val="2600"/>
              <a:buNone/>
            </a:pPr>
            <a:r>
              <a:rPr lang="en-US" sz="1200" dirty="0" smtClean="0"/>
              <a:t>		</a:t>
            </a:r>
            <a:r>
              <a:rPr lang="en-US" sz="1200" dirty="0" err="1" smtClean="0"/>
              <a:t>Berpakaian</a:t>
            </a:r>
            <a:r>
              <a:rPr lang="en-US" sz="1200" dirty="0" smtClean="0"/>
              <a:t> non formal </a:t>
            </a:r>
            <a:r>
              <a:rPr lang="en-US" sz="1200" dirty="0" err="1" smtClean="0"/>
              <a:t>kekampus</a:t>
            </a:r>
            <a:r>
              <a:rPr lang="en-US" sz="1200" dirty="0" smtClean="0"/>
              <a:t> </a:t>
            </a:r>
            <a:r>
              <a:rPr lang="en-US" sz="1200" dirty="0" err="1" smtClean="0"/>
              <a:t>ketika</a:t>
            </a:r>
            <a:r>
              <a:rPr lang="en-US" sz="1200" dirty="0" smtClean="0"/>
              <a:t> </a:t>
            </a:r>
            <a:r>
              <a:rPr lang="en-US" sz="1200" dirty="0" err="1" smtClean="0"/>
              <a:t>di</a:t>
            </a:r>
            <a:r>
              <a:rPr lang="en-US" sz="1200" dirty="0" smtClean="0"/>
              <a:t> LN</a:t>
            </a:r>
          </a:p>
        </p:txBody>
      </p:sp>
      <p:sp>
        <p:nvSpPr>
          <p:cNvPr id="351" name="Google Shape;351;p16"/>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3</a:t>
            </a:fld>
            <a:endParaRPr/>
          </a:p>
        </p:txBody>
      </p:sp>
      <p:sp>
        <p:nvSpPr>
          <p:cNvPr id="5" name="Rectangle 4"/>
          <p:cNvSpPr/>
          <p:nvPr/>
        </p:nvSpPr>
        <p:spPr>
          <a:xfrm>
            <a:off x="2362200" y="1123950"/>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Norma</a:t>
            </a:r>
            <a:endParaRPr lang="en-US" dirty="0"/>
          </a:p>
        </p:txBody>
      </p:sp>
      <p:sp>
        <p:nvSpPr>
          <p:cNvPr id="7" name="Rectangle 6"/>
          <p:cNvSpPr/>
          <p:nvPr/>
        </p:nvSpPr>
        <p:spPr>
          <a:xfrm>
            <a:off x="1219200" y="1581150"/>
            <a:ext cx="990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Dogma</a:t>
            </a:r>
            <a:endParaRPr lang="en-US" dirty="0"/>
          </a:p>
        </p:txBody>
      </p:sp>
      <p:sp>
        <p:nvSpPr>
          <p:cNvPr id="8" name="Rectangle 7"/>
          <p:cNvSpPr/>
          <p:nvPr/>
        </p:nvSpPr>
        <p:spPr>
          <a:xfrm>
            <a:off x="3276600" y="1581150"/>
            <a:ext cx="1447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Terdiferensiasi</a:t>
            </a:r>
            <a:endParaRPr lang="en-US" dirty="0"/>
          </a:p>
        </p:txBody>
      </p:sp>
      <p:cxnSp>
        <p:nvCxnSpPr>
          <p:cNvPr id="10" name="Straight Arrow Connector 9"/>
          <p:cNvCxnSpPr/>
          <p:nvPr/>
        </p:nvCxnSpPr>
        <p:spPr>
          <a:xfrm rot="10800000" flipV="1">
            <a:off x="1905000" y="1276350"/>
            <a:ext cx="381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352800" y="1276350"/>
            <a:ext cx="533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7" name="Google Shape;357;p17"/>
          <p:cNvSpPr txBox="1">
            <a:spLocks noGrp="1"/>
          </p:cNvSpPr>
          <p:nvPr>
            <p:ph type="subTitle" idx="4294967295"/>
          </p:nvPr>
        </p:nvSpPr>
        <p:spPr>
          <a:xfrm>
            <a:off x="990600" y="2190750"/>
            <a:ext cx="7127100" cy="5334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US" sz="1800" b="1" dirty="0" err="1" smtClean="0"/>
              <a:t>Apa</a:t>
            </a:r>
            <a:r>
              <a:rPr lang="en-US" sz="1800" b="1" dirty="0" smtClean="0"/>
              <a:t> yang </a:t>
            </a:r>
            <a:r>
              <a:rPr lang="en-US" sz="1800" b="1" dirty="0" err="1" smtClean="0"/>
              <a:t>menyebabkan</a:t>
            </a:r>
            <a:r>
              <a:rPr lang="en-US" sz="1800" b="1" dirty="0" smtClean="0"/>
              <a:t> “</a:t>
            </a:r>
            <a:r>
              <a:rPr lang="en-US" sz="1800" b="1" dirty="0" err="1" smtClean="0"/>
              <a:t>kabur</a:t>
            </a:r>
            <a:r>
              <a:rPr lang="en-US" sz="1800" b="1" dirty="0" smtClean="0"/>
              <a:t>” </a:t>
            </a:r>
            <a:r>
              <a:rPr lang="en-US" sz="1800" b="1" dirty="0" err="1" smtClean="0"/>
              <a:t>atau</a:t>
            </a:r>
            <a:r>
              <a:rPr lang="en-US" sz="1800" b="1" dirty="0" smtClean="0"/>
              <a:t> </a:t>
            </a:r>
            <a:r>
              <a:rPr lang="en-US" sz="1800" b="1" dirty="0" err="1" smtClean="0"/>
              <a:t>berubahnya</a:t>
            </a:r>
            <a:r>
              <a:rPr lang="en-US" sz="1800" b="1" dirty="0" smtClean="0"/>
              <a:t> </a:t>
            </a:r>
            <a:r>
              <a:rPr lang="en-US" sz="1800" b="1" dirty="0" err="1" smtClean="0"/>
              <a:t>norma</a:t>
            </a:r>
            <a:r>
              <a:rPr lang="en-US" sz="1800" b="1" dirty="0" smtClean="0"/>
              <a:t> </a:t>
            </a:r>
            <a:r>
              <a:rPr lang="en-US" sz="1800" b="1" dirty="0" err="1" smtClean="0"/>
              <a:t>sosial</a:t>
            </a:r>
            <a:r>
              <a:rPr lang="en-US" sz="1800" b="1" dirty="0" smtClean="0"/>
              <a:t> ?</a:t>
            </a:r>
            <a:endParaRPr sz="1800" b="1"/>
          </a:p>
        </p:txBody>
      </p:sp>
      <p:pic>
        <p:nvPicPr>
          <p:cNvPr id="358" name="Google Shape;358;p17"/>
          <p:cNvPicPr preferRelativeResize="0"/>
          <p:nvPr/>
        </p:nvPicPr>
        <p:blipFill rotWithShape="1">
          <a:blip r:embed="rId3">
            <a:alphaModFix/>
          </a:blip>
          <a:srcRect t="16666" b="16666"/>
          <a:stretch/>
        </p:blipFill>
        <p:spPr>
          <a:xfrm>
            <a:off x="3612600" y="399975"/>
            <a:ext cx="1918800" cy="1918800"/>
          </a:xfrm>
          <a:prstGeom prst="ellipse">
            <a:avLst/>
          </a:prstGeom>
          <a:noFill/>
          <a:ln>
            <a:noFill/>
          </a:ln>
        </p:spPr>
      </p:pic>
      <p:sp>
        <p:nvSpPr>
          <p:cNvPr id="359" name="Google Shape;359;p1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4</a:t>
            </a:fld>
            <a:endParaRPr/>
          </a:p>
        </p:txBody>
      </p:sp>
      <p:pic>
        <p:nvPicPr>
          <p:cNvPr id="50177" name="Picture 1" descr="C:\Users\Asus\Desktop\jjjjj.jpg"/>
          <p:cNvPicPr>
            <a:picLocks noChangeAspect="1" noChangeArrowheads="1"/>
          </p:cNvPicPr>
          <p:nvPr/>
        </p:nvPicPr>
        <p:blipFill>
          <a:blip r:embed="rId4"/>
          <a:srcRect/>
          <a:stretch>
            <a:fillRect/>
          </a:stretch>
        </p:blipFill>
        <p:spPr bwMode="auto">
          <a:xfrm>
            <a:off x="3657600" y="514350"/>
            <a:ext cx="1911928" cy="1752600"/>
          </a:xfrm>
          <a:prstGeom prst="rect">
            <a:avLst/>
          </a:prstGeom>
          <a:noFill/>
        </p:spPr>
      </p:pic>
      <p:sp>
        <p:nvSpPr>
          <p:cNvPr id="7" name="Google Shape;364;p18"/>
          <p:cNvSpPr txBox="1">
            <a:spLocks/>
          </p:cNvSpPr>
          <p:nvPr/>
        </p:nvSpPr>
        <p:spPr>
          <a:xfrm>
            <a:off x="914400" y="3028950"/>
            <a:ext cx="7162800" cy="609600"/>
          </a:xfrm>
          <a:prstGeom prst="rect">
            <a:avLst/>
          </a:prstGeom>
        </p:spPr>
        <p:txBody>
          <a:bodyPr spcFirstLastPara="1" wrap="square" lIns="91425" tIns="91425" rIns="91425" bIns="91425"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000" b="0" i="0" u="none" strike="noStrike" kern="0" cap="none" spc="0" normalizeH="0" baseline="0" noProof="0" dirty="0" smtClean="0">
                <a:ln>
                  <a:noFill/>
                </a:ln>
                <a:solidFill>
                  <a:srgbClr val="FFA105"/>
                </a:solidFill>
                <a:effectLst/>
                <a:uLnTx/>
                <a:uFillTx/>
                <a:latin typeface="Arial"/>
                <a:ea typeface="Arial"/>
                <a:cs typeface="Arial"/>
                <a:sym typeface="Arial"/>
              </a:rPr>
              <a:t>1. </a:t>
            </a:r>
            <a:r>
              <a:rPr kumimoji="0" lang="en-US" sz="2000" b="0" i="0" u="none" strike="noStrike" kern="0" cap="none" spc="0" normalizeH="0" baseline="0" noProof="0" dirty="0" err="1" smtClean="0">
                <a:ln>
                  <a:noFill/>
                </a:ln>
                <a:solidFill>
                  <a:srgbClr val="FFA105"/>
                </a:solidFill>
                <a:effectLst/>
                <a:uLnTx/>
                <a:uFillTx/>
                <a:latin typeface="Arial"/>
                <a:ea typeface="Arial"/>
                <a:cs typeface="Arial"/>
                <a:sym typeface="Arial"/>
              </a:rPr>
              <a:t>Perubahan</a:t>
            </a:r>
            <a:r>
              <a:rPr kumimoji="0" lang="en-US" sz="2000" b="0" i="0" u="none" strike="noStrike" kern="0" cap="none" spc="0" normalizeH="0" baseline="0" noProof="0" dirty="0" smtClean="0">
                <a:ln>
                  <a:noFill/>
                </a:ln>
                <a:solidFill>
                  <a:srgbClr val="FFA105"/>
                </a:solidFill>
                <a:effectLst/>
                <a:uLnTx/>
                <a:uFillTx/>
                <a:latin typeface="Arial"/>
                <a:ea typeface="Arial"/>
                <a:cs typeface="Arial"/>
                <a:sym typeface="Arial"/>
              </a:rPr>
              <a:t> </a:t>
            </a:r>
            <a:r>
              <a:rPr kumimoji="0" lang="en-US" sz="2000" b="0" i="0" u="none" strike="noStrike" kern="0" cap="none" spc="0" normalizeH="0" baseline="0" noProof="0" dirty="0" err="1" smtClean="0">
                <a:ln>
                  <a:noFill/>
                </a:ln>
                <a:solidFill>
                  <a:srgbClr val="FFA105"/>
                </a:solidFill>
                <a:effectLst/>
                <a:uLnTx/>
                <a:uFillTx/>
                <a:latin typeface="Arial"/>
                <a:ea typeface="Arial"/>
                <a:cs typeface="Arial"/>
                <a:sym typeface="Arial"/>
              </a:rPr>
              <a:t>sosial</a:t>
            </a:r>
            <a:r>
              <a:rPr kumimoji="0" lang="en-US" sz="2000" b="0" i="0" u="none" strike="noStrike" kern="0" cap="none" spc="0" normalizeH="0" baseline="0" noProof="0" dirty="0" smtClean="0">
                <a:ln>
                  <a:noFill/>
                </a:ln>
                <a:solidFill>
                  <a:srgbClr val="FFA105"/>
                </a:solidFill>
                <a:effectLst/>
                <a:uLnTx/>
                <a:uFillTx/>
                <a:latin typeface="Arial"/>
                <a:ea typeface="Arial"/>
                <a:cs typeface="Arial"/>
                <a:sym typeface="Arial"/>
              </a:rPr>
              <a:t> yang </a:t>
            </a:r>
            <a:r>
              <a:rPr kumimoji="0" lang="en-US" sz="2000" b="0" i="0" u="none" strike="noStrike" kern="0" cap="none" spc="0" normalizeH="0" baseline="0" noProof="0" dirty="0" err="1" smtClean="0">
                <a:ln>
                  <a:noFill/>
                </a:ln>
                <a:solidFill>
                  <a:srgbClr val="FFA105"/>
                </a:solidFill>
                <a:effectLst/>
                <a:uLnTx/>
                <a:uFillTx/>
                <a:latin typeface="Arial"/>
                <a:ea typeface="Arial"/>
                <a:cs typeface="Arial"/>
                <a:sym typeface="Arial"/>
              </a:rPr>
              <a:t>mengakibatkan</a:t>
            </a:r>
            <a:r>
              <a:rPr kumimoji="0" lang="en-US" sz="2000" b="0" i="0" u="none" strike="noStrike" kern="0" cap="none" spc="0" normalizeH="0" baseline="0" noProof="0" dirty="0" smtClean="0">
                <a:ln>
                  <a:noFill/>
                </a:ln>
                <a:solidFill>
                  <a:srgbClr val="FFA105"/>
                </a:solidFill>
                <a:effectLst/>
                <a:uLnTx/>
                <a:uFillTx/>
                <a:latin typeface="Arial"/>
                <a:ea typeface="Arial"/>
                <a:cs typeface="Arial"/>
                <a:sym typeface="Arial"/>
              </a:rPr>
              <a:t> </a:t>
            </a:r>
            <a:r>
              <a:rPr kumimoji="0" lang="en-US" sz="2000" b="0" i="0" u="none" strike="noStrike" kern="0" cap="none" spc="0" normalizeH="0" baseline="0" noProof="0" dirty="0" err="1" smtClean="0">
                <a:ln>
                  <a:noFill/>
                </a:ln>
                <a:solidFill>
                  <a:srgbClr val="FFA105"/>
                </a:solidFill>
                <a:effectLst/>
                <a:uLnTx/>
                <a:uFillTx/>
                <a:latin typeface="Arial"/>
                <a:ea typeface="Arial"/>
                <a:cs typeface="Arial"/>
                <a:sym typeface="Arial"/>
              </a:rPr>
              <a:t>tidak</a:t>
            </a:r>
            <a:r>
              <a:rPr kumimoji="0" lang="en-US" sz="2000" b="0" i="0" u="none" strike="noStrike" kern="0" cap="none" spc="0" normalizeH="0" baseline="0" noProof="0" dirty="0" smtClean="0">
                <a:ln>
                  <a:noFill/>
                </a:ln>
                <a:solidFill>
                  <a:srgbClr val="FFA105"/>
                </a:solidFill>
                <a:effectLst/>
                <a:uLnTx/>
                <a:uFillTx/>
                <a:latin typeface="Arial"/>
                <a:ea typeface="Arial"/>
                <a:cs typeface="Arial"/>
                <a:sym typeface="Arial"/>
              </a:rPr>
              <a:t> </a:t>
            </a:r>
            <a:r>
              <a:rPr kumimoji="0" lang="en-US" sz="2000" b="0" i="0" u="none" strike="noStrike" kern="0" cap="none" spc="0" normalizeH="0" baseline="0" noProof="0" dirty="0" err="1" smtClean="0">
                <a:ln>
                  <a:noFill/>
                </a:ln>
                <a:solidFill>
                  <a:srgbClr val="FFA105"/>
                </a:solidFill>
                <a:effectLst/>
                <a:uLnTx/>
                <a:uFillTx/>
                <a:latin typeface="Arial"/>
                <a:ea typeface="Arial"/>
                <a:cs typeface="Arial"/>
                <a:sym typeface="Arial"/>
              </a:rPr>
              <a:t>berfungsinya</a:t>
            </a:r>
            <a:r>
              <a:rPr kumimoji="0" lang="en-US" sz="2000" b="0" i="0" u="none" strike="noStrike" kern="0" cap="none" spc="0" normalizeH="0" baseline="0" noProof="0" dirty="0" smtClean="0">
                <a:ln>
                  <a:noFill/>
                </a:ln>
                <a:solidFill>
                  <a:srgbClr val="FFA105"/>
                </a:solidFill>
                <a:effectLst/>
                <a:uLnTx/>
                <a:uFillTx/>
                <a:latin typeface="Arial"/>
                <a:ea typeface="Arial"/>
                <a:cs typeface="Arial"/>
                <a:sym typeface="Arial"/>
              </a:rPr>
              <a:t> </a:t>
            </a:r>
            <a:r>
              <a:rPr kumimoji="0" lang="en-US" sz="2000" b="0" i="0" u="none" strike="noStrike" kern="0" cap="none" spc="0" normalizeH="0" baseline="0" noProof="0" dirty="0" err="1" smtClean="0">
                <a:ln>
                  <a:noFill/>
                </a:ln>
                <a:solidFill>
                  <a:srgbClr val="FFA105"/>
                </a:solidFill>
                <a:effectLst/>
                <a:uLnTx/>
                <a:uFillTx/>
                <a:latin typeface="Arial"/>
                <a:ea typeface="Arial"/>
                <a:cs typeface="Arial"/>
                <a:sym typeface="Arial"/>
              </a:rPr>
              <a:t>norma</a:t>
            </a:r>
            <a:r>
              <a:rPr kumimoji="0" lang="en-US" sz="2000" b="0" i="0" u="none" strike="noStrike" kern="0" cap="none" spc="0" normalizeH="0" baseline="0" noProof="0" dirty="0" smtClean="0">
                <a:ln>
                  <a:noFill/>
                </a:ln>
                <a:solidFill>
                  <a:srgbClr val="FFA105"/>
                </a:solidFill>
                <a:effectLst/>
                <a:uLnTx/>
                <a:uFillTx/>
                <a:latin typeface="Arial"/>
                <a:ea typeface="Arial"/>
                <a:cs typeface="Arial"/>
                <a:sym typeface="Arial"/>
              </a:rPr>
              <a:t> 2 </a:t>
            </a:r>
            <a:r>
              <a:rPr kumimoji="0" lang="en-US" sz="2000" b="0" i="0" u="none" strike="noStrike" kern="0" cap="none" spc="0" normalizeH="0" baseline="0" noProof="0" dirty="0" err="1" smtClean="0">
                <a:ln>
                  <a:noFill/>
                </a:ln>
                <a:solidFill>
                  <a:srgbClr val="FFA105"/>
                </a:solidFill>
                <a:effectLst/>
                <a:uLnTx/>
                <a:uFillTx/>
                <a:latin typeface="Arial"/>
                <a:ea typeface="Arial"/>
                <a:cs typeface="Arial"/>
                <a:sym typeface="Arial"/>
              </a:rPr>
              <a:t>sosial</a:t>
            </a:r>
            <a:r>
              <a:rPr kumimoji="0" lang="en-US" sz="2000" b="0" i="0" u="none" strike="noStrike" kern="0" cap="none" spc="0" normalizeH="0" baseline="0" noProof="0" dirty="0" smtClean="0">
                <a:ln>
                  <a:noFill/>
                </a:ln>
                <a:solidFill>
                  <a:srgbClr val="FFA105"/>
                </a:solidFill>
                <a:effectLst/>
                <a:uLnTx/>
                <a:uFillTx/>
                <a:latin typeface="Arial"/>
                <a:ea typeface="Arial"/>
                <a:cs typeface="Arial"/>
                <a:sym typeface="Arial"/>
              </a:rPr>
              <a:t> </a:t>
            </a:r>
            <a:r>
              <a:rPr kumimoji="0" lang="en-US" sz="2000" b="0" i="0" u="none" strike="noStrike" kern="0" cap="none" spc="0" normalizeH="0" baseline="0" noProof="0" dirty="0" err="1" smtClean="0">
                <a:ln>
                  <a:noFill/>
                </a:ln>
                <a:solidFill>
                  <a:srgbClr val="FFA105"/>
                </a:solidFill>
                <a:effectLst/>
                <a:uLnTx/>
                <a:uFillTx/>
                <a:latin typeface="Arial"/>
                <a:ea typeface="Arial"/>
                <a:cs typeface="Arial"/>
                <a:sym typeface="Arial"/>
              </a:rPr>
              <a:t>tradisional</a:t>
            </a:r>
            <a:r>
              <a:rPr kumimoji="0" lang="en-US" sz="2000" b="0" i="0" u="none" strike="noStrike" kern="0" cap="none" spc="0" normalizeH="0" baseline="0" noProof="0" dirty="0" smtClean="0">
                <a:ln>
                  <a:noFill/>
                </a:ln>
                <a:solidFill>
                  <a:srgbClr val="FFA105"/>
                </a:solidFill>
                <a:effectLst/>
                <a:uLnTx/>
                <a:uFillTx/>
                <a:latin typeface="Arial"/>
                <a:ea typeface="Arial"/>
                <a:cs typeface="Arial"/>
                <a:sym typeface="Arial"/>
              </a:rPr>
              <a:t> (lama) </a:t>
            </a:r>
            <a:r>
              <a:rPr kumimoji="0" lang="en-US" sz="2000" b="0" i="0" u="none" strike="noStrike" kern="0" cap="none" spc="0" normalizeH="0" baseline="0" noProof="0" dirty="0" err="1" smtClean="0">
                <a:ln>
                  <a:noFill/>
                </a:ln>
                <a:solidFill>
                  <a:srgbClr val="FFA105"/>
                </a:solidFill>
                <a:effectLst/>
                <a:uLnTx/>
                <a:uFillTx/>
                <a:latin typeface="Arial"/>
                <a:ea typeface="Arial"/>
                <a:cs typeface="Arial"/>
                <a:sym typeface="Arial"/>
              </a:rPr>
              <a:t>dan</a:t>
            </a:r>
            <a:r>
              <a:rPr kumimoji="0" lang="en-US" sz="2000" b="0" i="0" u="none" strike="noStrike" kern="0" cap="none" spc="0" normalizeH="0" baseline="0" noProof="0" dirty="0" smtClean="0">
                <a:ln>
                  <a:noFill/>
                </a:ln>
                <a:solidFill>
                  <a:srgbClr val="FFA105"/>
                </a:solidFill>
                <a:effectLst/>
                <a:uLnTx/>
                <a:uFillTx/>
                <a:latin typeface="Arial"/>
                <a:ea typeface="Arial"/>
                <a:cs typeface="Arial"/>
                <a:sym typeface="Arial"/>
              </a:rPr>
              <a:t> </a:t>
            </a:r>
            <a:r>
              <a:rPr kumimoji="0" lang="en-US" sz="2000" b="0" i="0" u="none" strike="noStrike" kern="0" cap="none" spc="0" normalizeH="0" baseline="0" noProof="0" dirty="0" err="1" smtClean="0">
                <a:ln>
                  <a:noFill/>
                </a:ln>
                <a:solidFill>
                  <a:srgbClr val="FFA105"/>
                </a:solidFill>
                <a:effectLst/>
                <a:uLnTx/>
                <a:uFillTx/>
                <a:latin typeface="Arial"/>
                <a:ea typeface="Arial"/>
                <a:cs typeface="Arial"/>
                <a:sym typeface="Arial"/>
              </a:rPr>
              <a:t>tercipta</a:t>
            </a:r>
            <a:r>
              <a:rPr kumimoji="0" lang="en-US" sz="2000" b="0" i="0" u="none" strike="noStrike" kern="0" cap="none" spc="0" normalizeH="0" baseline="0" noProof="0" dirty="0" smtClean="0">
                <a:ln>
                  <a:noFill/>
                </a:ln>
                <a:solidFill>
                  <a:srgbClr val="FFA105"/>
                </a:solidFill>
                <a:effectLst/>
                <a:uLnTx/>
                <a:uFillTx/>
                <a:latin typeface="Arial"/>
                <a:ea typeface="Arial"/>
                <a:cs typeface="Arial"/>
                <a:sym typeface="Arial"/>
              </a:rPr>
              <a:t> </a:t>
            </a:r>
            <a:r>
              <a:rPr kumimoji="0" lang="en-US" sz="2000" b="0" i="0" u="none" strike="noStrike" kern="0" cap="none" spc="0" normalizeH="0" baseline="0" noProof="0" dirty="0" err="1" smtClean="0">
                <a:ln>
                  <a:noFill/>
                </a:ln>
                <a:solidFill>
                  <a:srgbClr val="FFA105"/>
                </a:solidFill>
                <a:effectLst/>
                <a:uLnTx/>
                <a:uFillTx/>
                <a:latin typeface="Arial"/>
                <a:ea typeface="Arial"/>
                <a:cs typeface="Arial"/>
                <a:sym typeface="Arial"/>
              </a:rPr>
              <a:t>norma-norma</a:t>
            </a:r>
            <a:r>
              <a:rPr kumimoji="0" lang="en-US" sz="2000" b="0" i="0" u="none" strike="noStrike" kern="0" cap="none" spc="0" normalizeH="0" baseline="0" noProof="0" dirty="0" smtClean="0">
                <a:ln>
                  <a:noFill/>
                </a:ln>
                <a:solidFill>
                  <a:srgbClr val="FFA105"/>
                </a:solidFill>
                <a:effectLst/>
                <a:uLnTx/>
                <a:uFillTx/>
                <a:latin typeface="Arial"/>
                <a:ea typeface="Arial"/>
                <a:cs typeface="Arial"/>
                <a:sym typeface="Arial"/>
              </a:rPr>
              <a:t> </a:t>
            </a:r>
            <a:r>
              <a:rPr kumimoji="0" lang="en-US" sz="2000" b="0" i="0" u="none" strike="noStrike" kern="0" cap="none" spc="0" normalizeH="0" baseline="0" noProof="0" dirty="0" err="1" smtClean="0">
                <a:ln>
                  <a:noFill/>
                </a:ln>
                <a:solidFill>
                  <a:srgbClr val="FFA105"/>
                </a:solidFill>
                <a:effectLst/>
                <a:uLnTx/>
                <a:uFillTx/>
                <a:latin typeface="Arial"/>
                <a:ea typeface="Arial"/>
                <a:cs typeface="Arial"/>
                <a:sym typeface="Arial"/>
              </a:rPr>
              <a:t>baru</a:t>
            </a:r>
            <a:endParaRPr kumimoji="0" lang="en-US" sz="2000" b="0" i="0" u="none" strike="noStrike" kern="0" cap="none" spc="0" normalizeH="0" baseline="0" noProof="0" dirty="0">
              <a:ln>
                <a:noFill/>
              </a:ln>
              <a:solidFill>
                <a:srgbClr val="FFA105"/>
              </a:solidFill>
              <a:effectLst/>
              <a:uLnTx/>
              <a:uFillTx/>
              <a:latin typeface="Arial"/>
              <a:ea typeface="Arial"/>
              <a:cs typeface="Arial"/>
              <a:sym typeface="Arial"/>
            </a:endParaRPr>
          </a:p>
        </p:txBody>
      </p:sp>
      <p:sp>
        <p:nvSpPr>
          <p:cNvPr id="8" name="Google Shape;365;p18"/>
          <p:cNvSpPr txBox="1">
            <a:spLocks/>
          </p:cNvSpPr>
          <p:nvPr/>
        </p:nvSpPr>
        <p:spPr>
          <a:xfrm>
            <a:off x="1295400" y="3562350"/>
            <a:ext cx="4437600" cy="78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err="1" smtClean="0"/>
              <a:t>Menyebabkan</a:t>
            </a:r>
            <a:r>
              <a:rPr lang="en-US" dirty="0" smtClean="0"/>
              <a:t> </a:t>
            </a:r>
            <a:r>
              <a:rPr lang="en-US" dirty="0" err="1" smtClean="0"/>
              <a:t>perubahan</a:t>
            </a:r>
            <a:r>
              <a:rPr lang="en-US" dirty="0" smtClean="0"/>
              <a:t> </a:t>
            </a:r>
            <a:r>
              <a:rPr lang="en-US" dirty="0" err="1" smtClean="0"/>
              <a:t>kategorisasi</a:t>
            </a:r>
            <a:r>
              <a:rPr lang="en-US" dirty="0" smtClean="0"/>
              <a:t> </a:t>
            </a:r>
            <a:r>
              <a:rPr lang="en-US" dirty="0" err="1" smtClean="0"/>
              <a:t>dari</a:t>
            </a:r>
            <a:r>
              <a:rPr lang="en-US" dirty="0" smtClean="0"/>
              <a:t> “</a:t>
            </a:r>
            <a:r>
              <a:rPr lang="en-US" dirty="0" err="1" smtClean="0"/>
              <a:t>perilaku</a:t>
            </a:r>
            <a:r>
              <a:rPr lang="en-US" dirty="0" smtClean="0"/>
              <a:t> </a:t>
            </a:r>
            <a:r>
              <a:rPr lang="en-US" dirty="0" err="1" smtClean="0"/>
              <a:t>sosial</a:t>
            </a:r>
            <a:r>
              <a:rPr lang="en-US" dirty="0" smtClean="0"/>
              <a:t> </a:t>
            </a:r>
            <a:r>
              <a:rPr lang="en-US" dirty="0" err="1" smtClean="0"/>
              <a:t>menyimpang</a:t>
            </a:r>
            <a:r>
              <a:rPr lang="en-US" dirty="0" smtClean="0"/>
              <a: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dirty="0" smtClean="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err="1" smtClean="0"/>
              <a:t>Contoh</a:t>
            </a:r>
            <a:r>
              <a:rPr lang="en-US" dirty="0" smtClean="0"/>
              <a:t> : </a:t>
            </a:r>
            <a:r>
              <a:rPr lang="en-US" dirty="0" err="1" smtClean="0"/>
              <a:t>Kaum</a:t>
            </a:r>
            <a:r>
              <a:rPr lang="en-US" dirty="0" smtClean="0"/>
              <a:t> </a:t>
            </a:r>
            <a:r>
              <a:rPr lang="en-US" dirty="0" err="1" smtClean="0"/>
              <a:t>perempuan</a:t>
            </a:r>
            <a:r>
              <a:rPr lang="en-US" dirty="0" smtClean="0"/>
              <a:t> yang </a:t>
            </a:r>
            <a:r>
              <a:rPr lang="en-US" dirty="0" err="1" smtClean="0"/>
              <a:t>boleh</a:t>
            </a:r>
            <a:r>
              <a:rPr lang="en-US" dirty="0" smtClean="0"/>
              <a:t> </a:t>
            </a:r>
            <a:r>
              <a:rPr lang="en-US" dirty="0" err="1" smtClean="0"/>
              <a:t>menyetir</a:t>
            </a:r>
            <a:r>
              <a:rPr lang="en-US" dirty="0" smtClean="0"/>
              <a:t> </a:t>
            </a:r>
            <a:r>
              <a:rPr lang="en-US" dirty="0" err="1" smtClean="0"/>
              <a:t>di</a:t>
            </a:r>
            <a:r>
              <a:rPr lang="en-US" dirty="0" smtClean="0"/>
              <a:t> ARAB, </a:t>
            </a:r>
            <a:r>
              <a:rPr lang="en-US" dirty="0" err="1" smtClean="0"/>
              <a:t>karena</a:t>
            </a:r>
            <a:r>
              <a:rPr lang="en-US" dirty="0" smtClean="0"/>
              <a:t> </a:t>
            </a:r>
            <a:r>
              <a:rPr lang="en-US" dirty="0" err="1" smtClean="0"/>
              <a:t>larangan</a:t>
            </a:r>
            <a:r>
              <a:rPr lang="en-US" dirty="0" smtClean="0"/>
              <a:t> </a:t>
            </a:r>
            <a:r>
              <a:rPr lang="en-US" dirty="0" err="1" smtClean="0"/>
              <a:t>menyetir</a:t>
            </a:r>
            <a:r>
              <a:rPr lang="en-US" dirty="0" smtClean="0"/>
              <a:t> </a:t>
            </a:r>
            <a:r>
              <a:rPr lang="en-US" dirty="0" err="1" smtClean="0"/>
              <a:t>pada</a:t>
            </a:r>
            <a:r>
              <a:rPr lang="en-US" dirty="0" smtClean="0"/>
              <a:t> </a:t>
            </a:r>
            <a:r>
              <a:rPr lang="en-US" dirty="0" err="1" smtClean="0"/>
              <a:t>perempuan</a:t>
            </a:r>
            <a:r>
              <a:rPr lang="en-US" dirty="0" smtClean="0"/>
              <a:t> </a:t>
            </a:r>
            <a:r>
              <a:rPr lang="en-US" dirty="0" err="1" smtClean="0"/>
              <a:t>tidak</a:t>
            </a:r>
            <a:r>
              <a:rPr lang="en-US" dirty="0" smtClean="0"/>
              <a:t> </a:t>
            </a:r>
            <a:r>
              <a:rPr lang="en-US" dirty="0" err="1" smtClean="0"/>
              <a:t>ada</a:t>
            </a:r>
            <a:r>
              <a:rPr lang="en-US" dirty="0" smtClean="0"/>
              <a:t> </a:t>
            </a:r>
            <a:r>
              <a:rPr lang="en-US" dirty="0" err="1" smtClean="0"/>
              <a:t>fungsinya</a:t>
            </a:r>
            <a:r>
              <a:rPr lang="en-US" dirty="0" smtClean="0"/>
              <a:t>.</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18"/>
          <p:cNvSpPr txBox="1">
            <a:spLocks noGrp="1"/>
          </p:cNvSpPr>
          <p:nvPr>
            <p:ph type="ctrTitle"/>
          </p:nvPr>
        </p:nvSpPr>
        <p:spPr>
          <a:xfrm>
            <a:off x="0" y="133350"/>
            <a:ext cx="7162800" cy="1981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1600" dirty="0" smtClean="0">
                <a:solidFill>
                  <a:srgbClr val="FFA105"/>
                </a:solidFill>
              </a:rPr>
              <a:t>2. </a:t>
            </a:r>
            <a:r>
              <a:rPr lang="en-US" sz="1600" dirty="0" err="1" smtClean="0">
                <a:solidFill>
                  <a:srgbClr val="FFA105"/>
                </a:solidFill>
              </a:rPr>
              <a:t>Adanya</a:t>
            </a:r>
            <a:r>
              <a:rPr lang="en-US" sz="1600" dirty="0" smtClean="0">
                <a:solidFill>
                  <a:srgbClr val="FFA105"/>
                </a:solidFill>
              </a:rPr>
              <a:t> </a:t>
            </a:r>
            <a:r>
              <a:rPr lang="en-US" sz="1600" dirty="0" err="1" smtClean="0">
                <a:solidFill>
                  <a:srgbClr val="FFA105"/>
                </a:solidFill>
              </a:rPr>
              <a:t>konflik</a:t>
            </a:r>
            <a:r>
              <a:rPr lang="en-US" sz="1600" dirty="0" smtClean="0">
                <a:solidFill>
                  <a:srgbClr val="FFA105"/>
                </a:solidFill>
              </a:rPr>
              <a:t> </a:t>
            </a:r>
            <a:r>
              <a:rPr lang="en-US" sz="1600" dirty="0" err="1" smtClean="0">
                <a:solidFill>
                  <a:srgbClr val="FFA105"/>
                </a:solidFill>
              </a:rPr>
              <a:t>antara</a:t>
            </a:r>
            <a:r>
              <a:rPr lang="en-US" sz="1600" dirty="0" smtClean="0">
                <a:solidFill>
                  <a:srgbClr val="FFA105"/>
                </a:solidFill>
              </a:rPr>
              <a:t> </a:t>
            </a:r>
            <a:r>
              <a:rPr lang="en-US" sz="1600" dirty="0" err="1" smtClean="0">
                <a:solidFill>
                  <a:srgbClr val="FFA105"/>
                </a:solidFill>
              </a:rPr>
              <a:t>tuntutan</a:t>
            </a:r>
            <a:r>
              <a:rPr lang="en-US" sz="1600" dirty="0" smtClean="0">
                <a:solidFill>
                  <a:srgbClr val="FFA105"/>
                </a:solidFill>
              </a:rPr>
              <a:t>/</a:t>
            </a:r>
            <a:r>
              <a:rPr lang="en-US" sz="1600" dirty="0" err="1" smtClean="0">
                <a:solidFill>
                  <a:srgbClr val="FFA105"/>
                </a:solidFill>
              </a:rPr>
              <a:t>pengharapan</a:t>
            </a:r>
            <a:r>
              <a:rPr lang="en-US" sz="1600" dirty="0" smtClean="0">
                <a:solidFill>
                  <a:srgbClr val="FFA105"/>
                </a:solidFill>
              </a:rPr>
              <a:t> </a:t>
            </a:r>
            <a:r>
              <a:rPr lang="en-US" sz="1600" dirty="0" err="1" smtClean="0">
                <a:solidFill>
                  <a:srgbClr val="FFA105"/>
                </a:solidFill>
              </a:rPr>
              <a:t>dari</a:t>
            </a:r>
            <a:r>
              <a:rPr lang="en-US" sz="1600" dirty="0" smtClean="0">
                <a:solidFill>
                  <a:srgbClr val="FFA105"/>
                </a:solidFill>
              </a:rPr>
              <a:t> </a:t>
            </a:r>
            <a:r>
              <a:rPr lang="en-US" sz="1600" dirty="0" err="1" smtClean="0">
                <a:solidFill>
                  <a:srgbClr val="FFA105"/>
                </a:solidFill>
              </a:rPr>
              <a:t>norma</a:t>
            </a:r>
            <a:r>
              <a:rPr lang="en-US" sz="1600" dirty="0" smtClean="0">
                <a:solidFill>
                  <a:srgbClr val="FFA105"/>
                </a:solidFill>
              </a:rPr>
              <a:t> </a:t>
            </a:r>
            <a:r>
              <a:rPr lang="en-US" sz="1600" dirty="0" err="1" smtClean="0">
                <a:solidFill>
                  <a:srgbClr val="FFA105"/>
                </a:solidFill>
              </a:rPr>
              <a:t>terhadap</a:t>
            </a:r>
            <a:r>
              <a:rPr lang="en-US" sz="1600" dirty="0" smtClean="0">
                <a:solidFill>
                  <a:srgbClr val="FFA105"/>
                </a:solidFill>
              </a:rPr>
              <a:t> </a:t>
            </a:r>
            <a:r>
              <a:rPr lang="en-US" sz="1600" dirty="0" err="1" smtClean="0">
                <a:solidFill>
                  <a:srgbClr val="FFA105"/>
                </a:solidFill>
              </a:rPr>
              <a:t>individu</a:t>
            </a:r>
            <a:r>
              <a:rPr lang="en-US" sz="1600" dirty="0" smtClean="0">
                <a:solidFill>
                  <a:srgbClr val="FFA105"/>
                </a:solidFill>
              </a:rPr>
              <a:t> </a:t>
            </a:r>
            <a:r>
              <a:rPr lang="en-US" sz="1600" dirty="0" err="1" smtClean="0">
                <a:solidFill>
                  <a:srgbClr val="FFA105"/>
                </a:solidFill>
              </a:rPr>
              <a:t>dengan</a:t>
            </a:r>
            <a:r>
              <a:rPr lang="en-US" sz="1600" dirty="0" smtClean="0">
                <a:solidFill>
                  <a:srgbClr val="FFA105"/>
                </a:solidFill>
              </a:rPr>
              <a:t> peran2 </a:t>
            </a:r>
            <a:r>
              <a:rPr lang="en-US" sz="1600" dirty="0" err="1" smtClean="0">
                <a:solidFill>
                  <a:srgbClr val="FFA105"/>
                </a:solidFill>
              </a:rPr>
              <a:t>tertentu</a:t>
            </a:r>
            <a:r>
              <a:rPr lang="en-US" sz="1600" dirty="0" smtClean="0">
                <a:solidFill>
                  <a:srgbClr val="FFA105"/>
                </a:solidFill>
              </a:rPr>
              <a:t> </a:t>
            </a:r>
            <a:r>
              <a:rPr lang="en-US" sz="1600" dirty="0" err="1" smtClean="0">
                <a:solidFill>
                  <a:srgbClr val="FFA105"/>
                </a:solidFill>
              </a:rPr>
              <a:t>sehingga</a:t>
            </a:r>
            <a:r>
              <a:rPr lang="en-US" sz="1600" dirty="0" smtClean="0">
                <a:solidFill>
                  <a:srgbClr val="FFA105"/>
                </a:solidFill>
              </a:rPr>
              <a:t> </a:t>
            </a:r>
            <a:r>
              <a:rPr lang="en-US" sz="1600" dirty="0" err="1" smtClean="0">
                <a:solidFill>
                  <a:srgbClr val="FFA105"/>
                </a:solidFill>
              </a:rPr>
              <a:t>individu</a:t>
            </a:r>
            <a:r>
              <a:rPr lang="en-US" sz="1600" dirty="0" smtClean="0">
                <a:solidFill>
                  <a:srgbClr val="FFA105"/>
                </a:solidFill>
              </a:rPr>
              <a:t> </a:t>
            </a:r>
            <a:r>
              <a:rPr lang="en-US" sz="1600" dirty="0" err="1" smtClean="0">
                <a:solidFill>
                  <a:srgbClr val="FFA105"/>
                </a:solidFill>
              </a:rPr>
              <a:t>tersebut</a:t>
            </a:r>
            <a:r>
              <a:rPr lang="en-US" sz="1600" dirty="0" smtClean="0">
                <a:solidFill>
                  <a:srgbClr val="FFA105"/>
                </a:solidFill>
              </a:rPr>
              <a:t> </a:t>
            </a:r>
            <a:r>
              <a:rPr lang="en-US" sz="1600" dirty="0" err="1" smtClean="0">
                <a:solidFill>
                  <a:srgbClr val="FFA105"/>
                </a:solidFill>
              </a:rPr>
              <a:t>tidak</a:t>
            </a:r>
            <a:r>
              <a:rPr lang="en-US" sz="1600" dirty="0" smtClean="0">
                <a:solidFill>
                  <a:srgbClr val="FFA105"/>
                </a:solidFill>
              </a:rPr>
              <a:t> </a:t>
            </a:r>
            <a:r>
              <a:rPr lang="en-US" sz="1600" dirty="0" err="1" smtClean="0">
                <a:solidFill>
                  <a:srgbClr val="FFA105"/>
                </a:solidFill>
              </a:rPr>
              <a:t>mampu</a:t>
            </a:r>
            <a:r>
              <a:rPr lang="en-US" sz="1600" dirty="0" smtClean="0">
                <a:solidFill>
                  <a:srgbClr val="FFA105"/>
                </a:solidFill>
              </a:rPr>
              <a:t> </a:t>
            </a:r>
            <a:r>
              <a:rPr lang="en-US" sz="1600" dirty="0" err="1" smtClean="0">
                <a:solidFill>
                  <a:srgbClr val="FFA105"/>
                </a:solidFill>
              </a:rPr>
              <a:t>memenuhi</a:t>
            </a:r>
            <a:r>
              <a:rPr lang="en-US" sz="1600" dirty="0" smtClean="0">
                <a:solidFill>
                  <a:srgbClr val="FFA105"/>
                </a:solidFill>
              </a:rPr>
              <a:t> </a:t>
            </a:r>
            <a:r>
              <a:rPr lang="en-US" sz="1600" dirty="0" err="1" smtClean="0">
                <a:solidFill>
                  <a:srgbClr val="FFA105"/>
                </a:solidFill>
              </a:rPr>
              <a:t>harapan</a:t>
            </a:r>
            <a:r>
              <a:rPr lang="en-US" sz="1600" dirty="0" smtClean="0">
                <a:solidFill>
                  <a:srgbClr val="FFA105"/>
                </a:solidFill>
              </a:rPr>
              <a:t> </a:t>
            </a:r>
            <a:r>
              <a:rPr lang="en-US" sz="1600" dirty="0" err="1" smtClean="0">
                <a:solidFill>
                  <a:srgbClr val="FFA105"/>
                </a:solidFill>
              </a:rPr>
              <a:t>dari</a:t>
            </a:r>
            <a:r>
              <a:rPr lang="en-US" sz="1600" dirty="0" smtClean="0">
                <a:solidFill>
                  <a:srgbClr val="FFA105"/>
                </a:solidFill>
              </a:rPr>
              <a:t> </a:t>
            </a:r>
            <a:r>
              <a:rPr lang="en-US" sz="1600" dirty="0" err="1" smtClean="0">
                <a:solidFill>
                  <a:srgbClr val="FFA105"/>
                </a:solidFill>
              </a:rPr>
              <a:t>norma</a:t>
            </a:r>
            <a:r>
              <a:rPr lang="en-US" sz="1600" dirty="0" smtClean="0">
                <a:solidFill>
                  <a:srgbClr val="FFA105"/>
                </a:solidFill>
              </a:rPr>
              <a:t> </a:t>
            </a:r>
            <a:r>
              <a:rPr lang="en-US" sz="1600" dirty="0" err="1" smtClean="0">
                <a:solidFill>
                  <a:srgbClr val="FFA105"/>
                </a:solidFill>
              </a:rPr>
              <a:t>karena</a:t>
            </a:r>
            <a:r>
              <a:rPr lang="en-US" sz="1600" dirty="0" smtClean="0">
                <a:solidFill>
                  <a:srgbClr val="FFA105"/>
                </a:solidFill>
              </a:rPr>
              <a:t> </a:t>
            </a:r>
            <a:r>
              <a:rPr lang="en-US" sz="1600" dirty="0" err="1" smtClean="0">
                <a:solidFill>
                  <a:srgbClr val="FFA105"/>
                </a:solidFill>
              </a:rPr>
              <a:t>tidak</a:t>
            </a:r>
            <a:r>
              <a:rPr lang="en-US" sz="1600" dirty="0" smtClean="0">
                <a:solidFill>
                  <a:srgbClr val="FFA105"/>
                </a:solidFill>
              </a:rPr>
              <a:t> </a:t>
            </a:r>
            <a:r>
              <a:rPr lang="en-US" sz="1600" dirty="0" err="1" smtClean="0">
                <a:solidFill>
                  <a:srgbClr val="FFA105"/>
                </a:solidFill>
              </a:rPr>
              <a:t>sesuai</a:t>
            </a:r>
            <a:r>
              <a:rPr lang="en-US" sz="1600" dirty="0" smtClean="0">
                <a:solidFill>
                  <a:srgbClr val="FFA105"/>
                </a:solidFill>
              </a:rPr>
              <a:t> </a:t>
            </a:r>
            <a:r>
              <a:rPr lang="en-US" sz="1600" dirty="0" err="1" smtClean="0">
                <a:solidFill>
                  <a:srgbClr val="FFA105"/>
                </a:solidFill>
              </a:rPr>
              <a:t>dengan</a:t>
            </a:r>
            <a:r>
              <a:rPr lang="en-US" sz="1600" dirty="0" smtClean="0">
                <a:solidFill>
                  <a:srgbClr val="FFA105"/>
                </a:solidFill>
              </a:rPr>
              <a:t> </a:t>
            </a:r>
            <a:r>
              <a:rPr lang="en-US" sz="1600" dirty="0" err="1" smtClean="0">
                <a:solidFill>
                  <a:srgbClr val="FFA105"/>
                </a:solidFill>
              </a:rPr>
              <a:t>kondisi</a:t>
            </a:r>
            <a:r>
              <a:rPr lang="en-US" sz="1600" dirty="0" smtClean="0">
                <a:solidFill>
                  <a:srgbClr val="FFA105"/>
                </a:solidFill>
              </a:rPr>
              <a:t> </a:t>
            </a:r>
            <a:r>
              <a:rPr lang="en-US" sz="1600" dirty="0" err="1" smtClean="0">
                <a:solidFill>
                  <a:srgbClr val="FFA105"/>
                </a:solidFill>
              </a:rPr>
              <a:t>nyata</a:t>
            </a:r>
            <a:r>
              <a:rPr lang="en-US" sz="1600" dirty="0" smtClean="0">
                <a:solidFill>
                  <a:srgbClr val="FFA105"/>
                </a:solidFill>
              </a:rPr>
              <a:t/>
            </a:r>
            <a:br>
              <a:rPr lang="en-US" sz="1600" dirty="0" smtClean="0">
                <a:solidFill>
                  <a:srgbClr val="FFA105"/>
                </a:solidFill>
              </a:rPr>
            </a:br>
            <a:r>
              <a:rPr lang="en-US" sz="1600" dirty="0" smtClean="0">
                <a:solidFill>
                  <a:srgbClr val="FFA105"/>
                </a:solidFill>
              </a:rPr>
              <a:t/>
            </a:r>
            <a:br>
              <a:rPr lang="en-US" sz="1600" dirty="0" smtClean="0">
                <a:solidFill>
                  <a:srgbClr val="FFA105"/>
                </a:solidFill>
              </a:rPr>
            </a:br>
            <a:r>
              <a:rPr lang="en-US" sz="1600" dirty="0" err="1" smtClean="0">
                <a:solidFill>
                  <a:srgbClr val="00B050"/>
                </a:solidFill>
              </a:rPr>
              <a:t>Seorang</a:t>
            </a:r>
            <a:r>
              <a:rPr lang="en-US" sz="1600" dirty="0" smtClean="0">
                <a:solidFill>
                  <a:srgbClr val="00B050"/>
                </a:solidFill>
              </a:rPr>
              <a:t> </a:t>
            </a:r>
            <a:r>
              <a:rPr lang="en-US" sz="1600" dirty="0" err="1" smtClean="0">
                <a:solidFill>
                  <a:srgbClr val="00B050"/>
                </a:solidFill>
              </a:rPr>
              <a:t>perempuan</a:t>
            </a:r>
            <a:r>
              <a:rPr lang="en-US" sz="1600" dirty="0" smtClean="0">
                <a:solidFill>
                  <a:srgbClr val="00B050"/>
                </a:solidFill>
              </a:rPr>
              <a:t> </a:t>
            </a:r>
            <a:r>
              <a:rPr lang="en-US" sz="1600" dirty="0" err="1" smtClean="0">
                <a:solidFill>
                  <a:srgbClr val="00B050"/>
                </a:solidFill>
              </a:rPr>
              <a:t>jaman</a:t>
            </a:r>
            <a:r>
              <a:rPr lang="en-US" sz="1600" dirty="0" smtClean="0">
                <a:solidFill>
                  <a:srgbClr val="00B050"/>
                </a:solidFill>
              </a:rPr>
              <a:t> </a:t>
            </a:r>
            <a:r>
              <a:rPr lang="en-US" sz="1600" dirty="0" err="1" smtClean="0">
                <a:solidFill>
                  <a:srgbClr val="00B050"/>
                </a:solidFill>
              </a:rPr>
              <a:t>dahulu</a:t>
            </a:r>
            <a:r>
              <a:rPr lang="en-US" sz="1600" dirty="0" smtClean="0">
                <a:solidFill>
                  <a:srgbClr val="00B050"/>
                </a:solidFill>
              </a:rPr>
              <a:t> </a:t>
            </a:r>
            <a:r>
              <a:rPr lang="en-US" sz="1600" dirty="0" err="1" smtClean="0">
                <a:solidFill>
                  <a:srgbClr val="00B050"/>
                </a:solidFill>
              </a:rPr>
              <a:t>dilarang</a:t>
            </a:r>
            <a:r>
              <a:rPr lang="en-US" sz="1600" dirty="0" smtClean="0">
                <a:solidFill>
                  <a:srgbClr val="00B050"/>
                </a:solidFill>
              </a:rPr>
              <a:t> </a:t>
            </a:r>
            <a:r>
              <a:rPr lang="en-US" sz="1600" dirty="0" err="1" smtClean="0">
                <a:solidFill>
                  <a:srgbClr val="00B050"/>
                </a:solidFill>
              </a:rPr>
              <a:t>bersekolah</a:t>
            </a:r>
            <a:r>
              <a:rPr lang="en-US" sz="1600" dirty="0" smtClean="0">
                <a:solidFill>
                  <a:srgbClr val="00B050"/>
                </a:solidFill>
              </a:rPr>
              <a:t>, </a:t>
            </a:r>
            <a:r>
              <a:rPr lang="en-US" sz="1600" dirty="0" err="1" smtClean="0">
                <a:solidFill>
                  <a:srgbClr val="00B050"/>
                </a:solidFill>
              </a:rPr>
              <a:t>padahal</a:t>
            </a:r>
            <a:r>
              <a:rPr lang="en-US" sz="1600" dirty="0" smtClean="0">
                <a:solidFill>
                  <a:srgbClr val="00B050"/>
                </a:solidFill>
              </a:rPr>
              <a:t> </a:t>
            </a:r>
            <a:r>
              <a:rPr lang="en-US" sz="1600" dirty="0" err="1" smtClean="0">
                <a:solidFill>
                  <a:srgbClr val="00B050"/>
                </a:solidFill>
              </a:rPr>
              <a:t>hal</a:t>
            </a:r>
            <a:r>
              <a:rPr lang="en-US" sz="1600" dirty="0" smtClean="0">
                <a:solidFill>
                  <a:srgbClr val="00B050"/>
                </a:solidFill>
              </a:rPr>
              <a:t> </a:t>
            </a:r>
            <a:r>
              <a:rPr lang="en-US" sz="1600" dirty="0" err="1" smtClean="0">
                <a:solidFill>
                  <a:srgbClr val="00B050"/>
                </a:solidFill>
              </a:rPr>
              <a:t>tersebut</a:t>
            </a:r>
            <a:r>
              <a:rPr lang="en-US" sz="1600" dirty="0" smtClean="0">
                <a:solidFill>
                  <a:srgbClr val="00B050"/>
                </a:solidFill>
              </a:rPr>
              <a:t> </a:t>
            </a:r>
            <a:r>
              <a:rPr lang="en-US" sz="1600" dirty="0" err="1" smtClean="0">
                <a:solidFill>
                  <a:srgbClr val="00B050"/>
                </a:solidFill>
              </a:rPr>
              <a:t>sangat</a:t>
            </a:r>
            <a:r>
              <a:rPr lang="en-US" sz="1600" dirty="0" smtClean="0">
                <a:solidFill>
                  <a:srgbClr val="00B050"/>
                </a:solidFill>
              </a:rPr>
              <a:t> </a:t>
            </a:r>
            <a:r>
              <a:rPr lang="en-US" sz="1600" dirty="0" err="1" smtClean="0">
                <a:solidFill>
                  <a:srgbClr val="00B050"/>
                </a:solidFill>
              </a:rPr>
              <a:t>diperlukan</a:t>
            </a:r>
            <a:r>
              <a:rPr lang="en-US" sz="1600" dirty="0" smtClean="0">
                <a:solidFill>
                  <a:srgbClr val="00B050"/>
                </a:solidFill>
              </a:rPr>
              <a:t> </a:t>
            </a:r>
            <a:r>
              <a:rPr lang="en-US" sz="1600" dirty="0" err="1" smtClean="0">
                <a:solidFill>
                  <a:srgbClr val="00B050"/>
                </a:solidFill>
              </a:rPr>
              <a:t>bagi</a:t>
            </a:r>
            <a:r>
              <a:rPr lang="en-US" sz="1600" dirty="0" smtClean="0">
                <a:solidFill>
                  <a:srgbClr val="00B050"/>
                </a:solidFill>
              </a:rPr>
              <a:t> </a:t>
            </a:r>
            <a:r>
              <a:rPr lang="en-US" sz="1600" dirty="0" err="1" smtClean="0">
                <a:solidFill>
                  <a:srgbClr val="00B050"/>
                </a:solidFill>
              </a:rPr>
              <a:t>kaum</a:t>
            </a:r>
            <a:r>
              <a:rPr lang="en-US" sz="1600" dirty="0" smtClean="0">
                <a:solidFill>
                  <a:srgbClr val="00B050"/>
                </a:solidFill>
              </a:rPr>
              <a:t> </a:t>
            </a:r>
            <a:r>
              <a:rPr lang="en-US" sz="1600" dirty="0" err="1" smtClean="0">
                <a:solidFill>
                  <a:srgbClr val="00B050"/>
                </a:solidFill>
              </a:rPr>
              <a:t>perempuan</a:t>
            </a:r>
            <a:r>
              <a:rPr lang="en-US" sz="1600" dirty="0" smtClean="0">
                <a:solidFill>
                  <a:srgbClr val="00B050"/>
                </a:solidFill>
              </a:rPr>
              <a:t> </a:t>
            </a:r>
            <a:r>
              <a:rPr lang="en-US" sz="1600" dirty="0" err="1" smtClean="0">
                <a:solidFill>
                  <a:srgbClr val="00B050"/>
                </a:solidFill>
              </a:rPr>
              <a:t>untuk</a:t>
            </a:r>
            <a:r>
              <a:rPr lang="en-US" sz="1600" dirty="0" smtClean="0">
                <a:solidFill>
                  <a:srgbClr val="00B050"/>
                </a:solidFill>
              </a:rPr>
              <a:t> </a:t>
            </a:r>
            <a:r>
              <a:rPr lang="en-US" sz="1600" dirty="0" err="1" smtClean="0">
                <a:solidFill>
                  <a:srgbClr val="00B050"/>
                </a:solidFill>
              </a:rPr>
              <a:t>memaksimalkan</a:t>
            </a:r>
            <a:r>
              <a:rPr lang="en-US" sz="1600" dirty="0" smtClean="0">
                <a:solidFill>
                  <a:srgbClr val="00B050"/>
                </a:solidFill>
              </a:rPr>
              <a:t> </a:t>
            </a:r>
            <a:r>
              <a:rPr lang="en-US" sz="1600" dirty="0" err="1" smtClean="0">
                <a:solidFill>
                  <a:srgbClr val="00B050"/>
                </a:solidFill>
              </a:rPr>
              <a:t>potensi</a:t>
            </a:r>
            <a:r>
              <a:rPr lang="en-US" sz="1600" dirty="0" smtClean="0">
                <a:solidFill>
                  <a:srgbClr val="00B050"/>
                </a:solidFill>
              </a:rPr>
              <a:t> </a:t>
            </a:r>
            <a:r>
              <a:rPr lang="en-US" sz="1600" dirty="0" err="1" smtClean="0">
                <a:solidFill>
                  <a:srgbClr val="00B050"/>
                </a:solidFill>
              </a:rPr>
              <a:t>diri</a:t>
            </a:r>
            <a:r>
              <a:rPr lang="en-US" sz="1600" dirty="0" smtClean="0">
                <a:solidFill>
                  <a:srgbClr val="00B050"/>
                </a:solidFill>
              </a:rPr>
              <a:t> </a:t>
            </a:r>
            <a:r>
              <a:rPr lang="en-US" sz="1600" dirty="0" err="1" smtClean="0">
                <a:solidFill>
                  <a:srgbClr val="00B050"/>
                </a:solidFill>
              </a:rPr>
              <a:t>dan</a:t>
            </a:r>
            <a:r>
              <a:rPr lang="en-US" sz="1600" dirty="0" smtClean="0">
                <a:solidFill>
                  <a:srgbClr val="00B050"/>
                </a:solidFill>
              </a:rPr>
              <a:t> </a:t>
            </a:r>
            <a:r>
              <a:rPr lang="en-US" sz="1600" dirty="0" err="1" smtClean="0">
                <a:solidFill>
                  <a:srgbClr val="00B050"/>
                </a:solidFill>
              </a:rPr>
              <a:t>mendidik</a:t>
            </a:r>
            <a:r>
              <a:rPr lang="en-US" sz="1600" dirty="0" smtClean="0">
                <a:solidFill>
                  <a:srgbClr val="00B050"/>
                </a:solidFill>
              </a:rPr>
              <a:t> </a:t>
            </a:r>
            <a:r>
              <a:rPr lang="en-US" sz="1600" dirty="0" err="1" smtClean="0">
                <a:solidFill>
                  <a:srgbClr val="00B050"/>
                </a:solidFill>
              </a:rPr>
              <a:t>generasi</a:t>
            </a:r>
            <a:r>
              <a:rPr lang="en-US" sz="1600" dirty="0" smtClean="0">
                <a:solidFill>
                  <a:srgbClr val="00B050"/>
                </a:solidFill>
              </a:rPr>
              <a:t> </a:t>
            </a:r>
            <a:r>
              <a:rPr lang="en-US" sz="1600" dirty="0" err="1" smtClean="0">
                <a:solidFill>
                  <a:srgbClr val="00B050"/>
                </a:solidFill>
              </a:rPr>
              <a:t>muda</a:t>
            </a:r>
            <a:endParaRPr sz="1600">
              <a:solidFill>
                <a:srgbClr val="00B050"/>
              </a:solidFill>
            </a:endParaRPr>
          </a:p>
        </p:txBody>
      </p:sp>
      <p:sp>
        <p:nvSpPr>
          <p:cNvPr id="365" name="Google Shape;365;p18"/>
          <p:cNvSpPr txBox="1">
            <a:spLocks noGrp="1"/>
          </p:cNvSpPr>
          <p:nvPr>
            <p:ph type="subTitle" idx="1"/>
          </p:nvPr>
        </p:nvSpPr>
        <p:spPr>
          <a:xfrm>
            <a:off x="685800" y="2266950"/>
            <a:ext cx="4437600" cy="78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3. Tidak adanya sanksi sosial dalam pelanggaran norma.</a:t>
            </a:r>
          </a:p>
          <a:p>
            <a:pPr marL="0" lvl="0" indent="0" algn="l" rtl="0">
              <a:spcBef>
                <a:spcPts val="0"/>
              </a:spcBef>
              <a:spcAft>
                <a:spcPts val="0"/>
              </a:spcAft>
              <a:buNone/>
            </a:pPr>
            <a:endParaRPr lang="en" dirty="0" smtClean="0"/>
          </a:p>
          <a:p>
            <a:pPr marL="0" lvl="0" indent="0" algn="l" rtl="0">
              <a:spcBef>
                <a:spcPts val="0"/>
              </a:spcBef>
              <a:spcAft>
                <a:spcPts val="0"/>
              </a:spcAft>
              <a:buNone/>
            </a:pPr>
            <a:r>
              <a:rPr lang="en" dirty="0" smtClean="0"/>
              <a:t>Misalnya : Ketidakjujuran ketika melakukan kecurangan (jika tidak diketahui oleh orang lain maka akan terus dilakukan)</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p19"/>
          <p:cNvSpPr txBox="1">
            <a:spLocks noGrp="1"/>
          </p:cNvSpPr>
          <p:nvPr>
            <p:ph type="body" idx="1"/>
          </p:nvPr>
        </p:nvSpPr>
        <p:spPr>
          <a:xfrm>
            <a:off x="1676400" y="1247400"/>
            <a:ext cx="5379875" cy="30324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2000" dirty="0" smtClean="0"/>
              <a:t>3. Adanya norma-norma yang berfungsi sebagai “safety valve”</a:t>
            </a:r>
          </a:p>
          <a:p>
            <a:pPr marL="0" lvl="0" indent="0" algn="ctr" rtl="0">
              <a:spcBef>
                <a:spcPts val="600"/>
              </a:spcBef>
              <a:spcAft>
                <a:spcPts val="0"/>
              </a:spcAft>
              <a:buNone/>
            </a:pPr>
            <a:endParaRPr lang="en" sz="2000" dirty="0" smtClean="0"/>
          </a:p>
          <a:p>
            <a:pPr marL="0" lvl="0" indent="0" algn="ctr" rtl="0">
              <a:spcBef>
                <a:spcPts val="600"/>
              </a:spcBef>
              <a:spcAft>
                <a:spcPts val="0"/>
              </a:spcAft>
              <a:buNone/>
            </a:pPr>
            <a:r>
              <a:rPr lang="en-US" sz="2000" dirty="0" err="1" smtClean="0"/>
              <a:t>Tidak</a:t>
            </a:r>
            <a:r>
              <a:rPr lang="en-US" sz="2000" dirty="0" smtClean="0"/>
              <a:t> </a:t>
            </a:r>
            <a:r>
              <a:rPr lang="en-US" sz="2000" dirty="0" err="1" smtClean="0"/>
              <a:t>adanya</a:t>
            </a:r>
            <a:r>
              <a:rPr lang="en-US" sz="2000" dirty="0" smtClean="0"/>
              <a:t> </a:t>
            </a:r>
            <a:r>
              <a:rPr lang="en-US" sz="2000" dirty="0" err="1" smtClean="0"/>
              <a:t>konten</a:t>
            </a:r>
            <a:r>
              <a:rPr lang="en-US" sz="2000" dirty="0" smtClean="0"/>
              <a:t> </a:t>
            </a:r>
            <a:r>
              <a:rPr lang="en-US" sz="2000" dirty="0" err="1" smtClean="0"/>
              <a:t>spesifik</a:t>
            </a:r>
            <a:r>
              <a:rPr lang="en-US" sz="2000" dirty="0" smtClean="0"/>
              <a:t> </a:t>
            </a:r>
            <a:r>
              <a:rPr lang="en-US" sz="2000" dirty="0" err="1" smtClean="0"/>
              <a:t>dari</a:t>
            </a:r>
            <a:r>
              <a:rPr lang="en-US" sz="2000" dirty="0" smtClean="0"/>
              <a:t> </a:t>
            </a:r>
            <a:r>
              <a:rPr lang="en-US" sz="2000" dirty="0" err="1" smtClean="0"/>
              <a:t>pelanggaran</a:t>
            </a:r>
            <a:r>
              <a:rPr lang="en-US" sz="2000" dirty="0" smtClean="0"/>
              <a:t> </a:t>
            </a:r>
            <a:r>
              <a:rPr lang="en-US" sz="2000" dirty="0" err="1" smtClean="0"/>
              <a:t>norma</a:t>
            </a:r>
            <a:endParaRPr lang="en-US" sz="2000" dirty="0" smtClean="0"/>
          </a:p>
          <a:p>
            <a:pPr marL="0" lvl="0" indent="0" algn="ctr" rtl="0">
              <a:spcBef>
                <a:spcPts val="600"/>
              </a:spcBef>
              <a:spcAft>
                <a:spcPts val="0"/>
              </a:spcAft>
              <a:buNone/>
            </a:pPr>
            <a:r>
              <a:rPr lang="en-US" sz="2000" dirty="0" err="1" smtClean="0"/>
              <a:t>Misalnya</a:t>
            </a:r>
            <a:r>
              <a:rPr lang="en-US" sz="2000" dirty="0" smtClean="0"/>
              <a:t> : </a:t>
            </a:r>
            <a:r>
              <a:rPr lang="en-US" sz="2000" dirty="0" err="1" smtClean="0"/>
              <a:t>jaman</a:t>
            </a:r>
            <a:r>
              <a:rPr lang="en-US" sz="2000" dirty="0" smtClean="0"/>
              <a:t> </a:t>
            </a:r>
            <a:r>
              <a:rPr lang="en-US" sz="2000" dirty="0" err="1" smtClean="0"/>
              <a:t>dahulu</a:t>
            </a:r>
            <a:r>
              <a:rPr lang="en-US" sz="2000" dirty="0" smtClean="0"/>
              <a:t> </a:t>
            </a:r>
            <a:r>
              <a:rPr lang="en-US" sz="2000" dirty="0" err="1" smtClean="0"/>
              <a:t>dinyatakan</a:t>
            </a:r>
            <a:r>
              <a:rPr lang="en-US" sz="2000" dirty="0" smtClean="0"/>
              <a:t> </a:t>
            </a:r>
            <a:r>
              <a:rPr lang="en-US" sz="2000" dirty="0" err="1" smtClean="0"/>
              <a:t>bahwa</a:t>
            </a:r>
            <a:r>
              <a:rPr lang="en-US" sz="2000" dirty="0" smtClean="0"/>
              <a:t> </a:t>
            </a:r>
            <a:r>
              <a:rPr lang="en-US" sz="2000" dirty="0" err="1" smtClean="0"/>
              <a:t>korupsi</a:t>
            </a:r>
            <a:r>
              <a:rPr lang="en-US" sz="2000" dirty="0" smtClean="0"/>
              <a:t> </a:t>
            </a:r>
            <a:r>
              <a:rPr lang="en-US" sz="2000" dirty="0" err="1" smtClean="0"/>
              <a:t>dilarang</a:t>
            </a:r>
            <a:r>
              <a:rPr lang="en-US" sz="2000" dirty="0" smtClean="0"/>
              <a:t> </a:t>
            </a:r>
            <a:r>
              <a:rPr lang="en-US" sz="2000" dirty="0" err="1" smtClean="0"/>
              <a:t>tetapi</a:t>
            </a:r>
            <a:r>
              <a:rPr lang="en-US" sz="2000" dirty="0" smtClean="0"/>
              <a:t> </a:t>
            </a:r>
            <a:r>
              <a:rPr lang="en-US" sz="2000" dirty="0" err="1" smtClean="0"/>
              <a:t>menerima</a:t>
            </a:r>
            <a:r>
              <a:rPr lang="en-US" sz="2000" dirty="0" smtClean="0"/>
              <a:t> </a:t>
            </a:r>
            <a:r>
              <a:rPr lang="en-US" sz="2000" dirty="0" err="1" smtClean="0"/>
              <a:t>bingkisan</a:t>
            </a:r>
            <a:r>
              <a:rPr lang="en-US" sz="2000" dirty="0" smtClean="0"/>
              <a:t> </a:t>
            </a:r>
            <a:r>
              <a:rPr lang="en-US" sz="2000" dirty="0" err="1" smtClean="0"/>
              <a:t>dilakukan</a:t>
            </a:r>
            <a:endParaRPr lang="en-US" sz="2000" dirty="0" smtClean="0"/>
          </a:p>
        </p:txBody>
      </p:sp>
      <p:sp>
        <p:nvSpPr>
          <p:cNvPr id="371" name="Google Shape;371;p19"/>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6</a:t>
            </a:fld>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20"/>
          <p:cNvSpPr txBox="1">
            <a:spLocks noGrp="1"/>
          </p:cNvSpPr>
          <p:nvPr>
            <p:ph type="ctrTitle" idx="4294967295"/>
          </p:nvPr>
        </p:nvSpPr>
        <p:spPr>
          <a:xfrm>
            <a:off x="1219200" y="1885950"/>
            <a:ext cx="6705599"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dirty="0" smtClean="0">
                <a:solidFill>
                  <a:srgbClr val="FFFFFF"/>
                </a:solidFill>
              </a:rPr>
              <a:t>Teori Nilai dari Spranger</a:t>
            </a:r>
            <a:endParaRPr sz="4800">
              <a:solidFill>
                <a:srgbClr val="FFFFFF"/>
              </a:solidFill>
            </a:endParaRPr>
          </a:p>
        </p:txBody>
      </p:sp>
      <p:sp>
        <p:nvSpPr>
          <p:cNvPr id="377" name="Google Shape;377;p20"/>
          <p:cNvSpPr txBox="1">
            <a:spLocks noGrp="1"/>
          </p:cNvSpPr>
          <p:nvPr>
            <p:ph type="subTitle" idx="4294967295"/>
          </p:nvPr>
        </p:nvSpPr>
        <p:spPr>
          <a:xfrm>
            <a:off x="1981200" y="2876550"/>
            <a:ext cx="5216100" cy="7848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1800" dirty="0" smtClean="0">
                <a:solidFill>
                  <a:srgbClr val="FFFFFF"/>
                </a:solidFill>
              </a:rPr>
              <a:t>Manusia sebagai anggota masyarakat yang </a:t>
            </a:r>
            <a:r>
              <a:rPr lang="en" sz="1800" b="1" dirty="0" smtClean="0">
                <a:solidFill>
                  <a:srgbClr val="FFFFFF"/>
                </a:solidFill>
              </a:rPr>
              <a:t>berkeinginan </a:t>
            </a:r>
            <a:r>
              <a:rPr lang="en" sz="1800" dirty="0" smtClean="0">
                <a:solidFill>
                  <a:srgbClr val="FFFFFF"/>
                </a:solidFill>
              </a:rPr>
              <a:t>untuk melaksanakan nilai hidup. </a:t>
            </a:r>
          </a:p>
          <a:p>
            <a:pPr marL="0" lvl="0" indent="0" algn="ctr" rtl="0">
              <a:spcBef>
                <a:spcPts val="600"/>
              </a:spcBef>
              <a:spcAft>
                <a:spcPts val="0"/>
              </a:spcAft>
              <a:buNone/>
            </a:pPr>
            <a:r>
              <a:rPr lang="en" sz="1800" dirty="0" smtClean="0">
                <a:solidFill>
                  <a:srgbClr val="FFFFFF"/>
                </a:solidFill>
              </a:rPr>
              <a:t>Artinya</a:t>
            </a:r>
          </a:p>
          <a:p>
            <a:pPr marL="0" lvl="0" indent="0" algn="ctr" rtl="0">
              <a:spcBef>
                <a:spcPts val="600"/>
              </a:spcBef>
              <a:spcAft>
                <a:spcPts val="0"/>
              </a:spcAft>
              <a:buNone/>
            </a:pPr>
            <a:r>
              <a:rPr lang="en" sz="1800" dirty="0" smtClean="0">
                <a:solidFill>
                  <a:srgbClr val="FFFFFF"/>
                </a:solidFill>
              </a:rPr>
              <a:t>Pandangan psikis seseorang bertujuan untuk membuat nyata nilai-nilai yang ada</a:t>
            </a:r>
            <a:endParaRPr sz="1800">
              <a:solidFill>
                <a:srgbClr val="FFFFFF"/>
              </a:solidFill>
            </a:endParaRPr>
          </a:p>
        </p:txBody>
      </p:sp>
      <p:sp>
        <p:nvSpPr>
          <p:cNvPr id="378" name="Google Shape;378;p20"/>
          <p:cNvSpPr/>
          <p:nvPr/>
        </p:nvSpPr>
        <p:spPr>
          <a:xfrm rot="1473024">
            <a:off x="3500505" y="1504066"/>
            <a:ext cx="669785" cy="652437"/>
          </a:xfrm>
          <a:custGeom>
            <a:avLst/>
            <a:gdLst/>
            <a:ahLst/>
            <a:cxnLst/>
            <a:rect l="l" t="t" r="r" b="b"/>
            <a:pathLst>
              <a:path w="18737" h="18250" extrusionOk="0">
                <a:moveTo>
                  <a:pt x="13554" y="3431"/>
                </a:moveTo>
                <a:lnTo>
                  <a:pt x="13748" y="3456"/>
                </a:lnTo>
                <a:lnTo>
                  <a:pt x="13919" y="3480"/>
                </a:lnTo>
                <a:lnTo>
                  <a:pt x="14308" y="3602"/>
                </a:lnTo>
                <a:lnTo>
                  <a:pt x="14478" y="3675"/>
                </a:lnTo>
                <a:lnTo>
                  <a:pt x="14624" y="3748"/>
                </a:lnTo>
                <a:lnTo>
                  <a:pt x="14746" y="3845"/>
                </a:lnTo>
                <a:lnTo>
                  <a:pt x="14843" y="3967"/>
                </a:lnTo>
                <a:lnTo>
                  <a:pt x="14941" y="4113"/>
                </a:lnTo>
                <a:lnTo>
                  <a:pt x="15038" y="4259"/>
                </a:lnTo>
                <a:lnTo>
                  <a:pt x="15111" y="4405"/>
                </a:lnTo>
                <a:lnTo>
                  <a:pt x="15160" y="4551"/>
                </a:lnTo>
                <a:lnTo>
                  <a:pt x="15184" y="4721"/>
                </a:lnTo>
                <a:lnTo>
                  <a:pt x="15208" y="4891"/>
                </a:lnTo>
                <a:lnTo>
                  <a:pt x="15233" y="5232"/>
                </a:lnTo>
                <a:lnTo>
                  <a:pt x="15160" y="5548"/>
                </a:lnTo>
                <a:lnTo>
                  <a:pt x="15111" y="5719"/>
                </a:lnTo>
                <a:lnTo>
                  <a:pt x="15062" y="5865"/>
                </a:lnTo>
                <a:lnTo>
                  <a:pt x="14916" y="6132"/>
                </a:lnTo>
                <a:lnTo>
                  <a:pt x="14722" y="6351"/>
                </a:lnTo>
                <a:lnTo>
                  <a:pt x="14527" y="6570"/>
                </a:lnTo>
                <a:lnTo>
                  <a:pt x="14284" y="6765"/>
                </a:lnTo>
                <a:lnTo>
                  <a:pt x="13821" y="7130"/>
                </a:lnTo>
                <a:lnTo>
                  <a:pt x="13602" y="7325"/>
                </a:lnTo>
                <a:lnTo>
                  <a:pt x="13408" y="7544"/>
                </a:lnTo>
                <a:lnTo>
                  <a:pt x="12678" y="6984"/>
                </a:lnTo>
                <a:lnTo>
                  <a:pt x="12313" y="6692"/>
                </a:lnTo>
                <a:lnTo>
                  <a:pt x="11948" y="6400"/>
                </a:lnTo>
                <a:lnTo>
                  <a:pt x="11631" y="6108"/>
                </a:lnTo>
                <a:lnTo>
                  <a:pt x="11315" y="5767"/>
                </a:lnTo>
                <a:lnTo>
                  <a:pt x="11023" y="5427"/>
                </a:lnTo>
                <a:lnTo>
                  <a:pt x="10755" y="5037"/>
                </a:lnTo>
                <a:lnTo>
                  <a:pt x="10877" y="4989"/>
                </a:lnTo>
                <a:lnTo>
                  <a:pt x="10999" y="4891"/>
                </a:lnTo>
                <a:lnTo>
                  <a:pt x="11242" y="4697"/>
                </a:lnTo>
                <a:lnTo>
                  <a:pt x="11461" y="4478"/>
                </a:lnTo>
                <a:lnTo>
                  <a:pt x="11656" y="4283"/>
                </a:lnTo>
                <a:lnTo>
                  <a:pt x="12191" y="3869"/>
                </a:lnTo>
                <a:lnTo>
                  <a:pt x="12483" y="3699"/>
                </a:lnTo>
                <a:lnTo>
                  <a:pt x="12775" y="3553"/>
                </a:lnTo>
                <a:lnTo>
                  <a:pt x="12970" y="3480"/>
                </a:lnTo>
                <a:lnTo>
                  <a:pt x="13164" y="3456"/>
                </a:lnTo>
                <a:lnTo>
                  <a:pt x="13359" y="3431"/>
                </a:lnTo>
                <a:close/>
                <a:moveTo>
                  <a:pt x="13529" y="2872"/>
                </a:moveTo>
                <a:lnTo>
                  <a:pt x="13335" y="2896"/>
                </a:lnTo>
                <a:lnTo>
                  <a:pt x="12945" y="2969"/>
                </a:lnTo>
                <a:lnTo>
                  <a:pt x="12556" y="3066"/>
                </a:lnTo>
                <a:lnTo>
                  <a:pt x="12191" y="3237"/>
                </a:lnTo>
                <a:lnTo>
                  <a:pt x="11850" y="3456"/>
                </a:lnTo>
                <a:lnTo>
                  <a:pt x="11607" y="3626"/>
                </a:lnTo>
                <a:lnTo>
                  <a:pt x="11388" y="3821"/>
                </a:lnTo>
                <a:lnTo>
                  <a:pt x="10950" y="4210"/>
                </a:lnTo>
                <a:lnTo>
                  <a:pt x="10658" y="4478"/>
                </a:lnTo>
                <a:lnTo>
                  <a:pt x="10512" y="4648"/>
                </a:lnTo>
                <a:lnTo>
                  <a:pt x="10464" y="4721"/>
                </a:lnTo>
                <a:lnTo>
                  <a:pt x="10464" y="4818"/>
                </a:lnTo>
                <a:lnTo>
                  <a:pt x="10366" y="4843"/>
                </a:lnTo>
                <a:lnTo>
                  <a:pt x="10293" y="4916"/>
                </a:lnTo>
                <a:lnTo>
                  <a:pt x="10245" y="4989"/>
                </a:lnTo>
                <a:lnTo>
                  <a:pt x="10269" y="5110"/>
                </a:lnTo>
                <a:lnTo>
                  <a:pt x="10366" y="5354"/>
                </a:lnTo>
                <a:lnTo>
                  <a:pt x="10488" y="5597"/>
                </a:lnTo>
                <a:lnTo>
                  <a:pt x="10610" y="5816"/>
                </a:lnTo>
                <a:lnTo>
                  <a:pt x="10780" y="6035"/>
                </a:lnTo>
                <a:lnTo>
                  <a:pt x="10950" y="6230"/>
                </a:lnTo>
                <a:lnTo>
                  <a:pt x="11120" y="6449"/>
                </a:lnTo>
                <a:lnTo>
                  <a:pt x="11534" y="6814"/>
                </a:lnTo>
                <a:lnTo>
                  <a:pt x="11972" y="7179"/>
                </a:lnTo>
                <a:lnTo>
                  <a:pt x="12410" y="7519"/>
                </a:lnTo>
                <a:lnTo>
                  <a:pt x="12848" y="7836"/>
                </a:lnTo>
                <a:lnTo>
                  <a:pt x="13262" y="8152"/>
                </a:lnTo>
                <a:lnTo>
                  <a:pt x="13335" y="8201"/>
                </a:lnTo>
                <a:lnTo>
                  <a:pt x="13432" y="8225"/>
                </a:lnTo>
                <a:lnTo>
                  <a:pt x="13505" y="8225"/>
                </a:lnTo>
                <a:lnTo>
                  <a:pt x="13602" y="8201"/>
                </a:lnTo>
                <a:lnTo>
                  <a:pt x="13651" y="8152"/>
                </a:lnTo>
                <a:lnTo>
                  <a:pt x="13724" y="8079"/>
                </a:lnTo>
                <a:lnTo>
                  <a:pt x="13748" y="8006"/>
                </a:lnTo>
                <a:lnTo>
                  <a:pt x="13748" y="7933"/>
                </a:lnTo>
                <a:lnTo>
                  <a:pt x="13943" y="7787"/>
                </a:lnTo>
                <a:lnTo>
                  <a:pt x="14089" y="7665"/>
                </a:lnTo>
                <a:lnTo>
                  <a:pt x="14722" y="7154"/>
                </a:lnTo>
                <a:lnTo>
                  <a:pt x="15014" y="6862"/>
                </a:lnTo>
                <a:lnTo>
                  <a:pt x="15281" y="6546"/>
                </a:lnTo>
                <a:lnTo>
                  <a:pt x="15500" y="6205"/>
                </a:lnTo>
                <a:lnTo>
                  <a:pt x="15598" y="6035"/>
                </a:lnTo>
                <a:lnTo>
                  <a:pt x="15671" y="5840"/>
                </a:lnTo>
                <a:lnTo>
                  <a:pt x="15719" y="5670"/>
                </a:lnTo>
                <a:lnTo>
                  <a:pt x="15768" y="5500"/>
                </a:lnTo>
                <a:lnTo>
                  <a:pt x="15792" y="5305"/>
                </a:lnTo>
                <a:lnTo>
                  <a:pt x="15792" y="5135"/>
                </a:lnTo>
                <a:lnTo>
                  <a:pt x="15768" y="4770"/>
                </a:lnTo>
                <a:lnTo>
                  <a:pt x="15695" y="4429"/>
                </a:lnTo>
                <a:lnTo>
                  <a:pt x="15549" y="4088"/>
                </a:lnTo>
                <a:lnTo>
                  <a:pt x="15379" y="3772"/>
                </a:lnTo>
                <a:lnTo>
                  <a:pt x="15257" y="3626"/>
                </a:lnTo>
                <a:lnTo>
                  <a:pt x="15135" y="3504"/>
                </a:lnTo>
                <a:lnTo>
                  <a:pt x="15014" y="3383"/>
                </a:lnTo>
                <a:lnTo>
                  <a:pt x="14868" y="3261"/>
                </a:lnTo>
                <a:lnTo>
                  <a:pt x="14697" y="3164"/>
                </a:lnTo>
                <a:lnTo>
                  <a:pt x="14503" y="3066"/>
                </a:lnTo>
                <a:lnTo>
                  <a:pt x="14332" y="2993"/>
                </a:lnTo>
                <a:lnTo>
                  <a:pt x="14138" y="2945"/>
                </a:lnTo>
                <a:lnTo>
                  <a:pt x="13943" y="2896"/>
                </a:lnTo>
                <a:lnTo>
                  <a:pt x="13724" y="2872"/>
                </a:lnTo>
                <a:close/>
                <a:moveTo>
                  <a:pt x="5597" y="6814"/>
                </a:moveTo>
                <a:lnTo>
                  <a:pt x="4283" y="8030"/>
                </a:lnTo>
                <a:lnTo>
                  <a:pt x="3675" y="8590"/>
                </a:lnTo>
                <a:lnTo>
                  <a:pt x="3602" y="8468"/>
                </a:lnTo>
                <a:lnTo>
                  <a:pt x="3504" y="8395"/>
                </a:lnTo>
                <a:lnTo>
                  <a:pt x="3285" y="8201"/>
                </a:lnTo>
                <a:lnTo>
                  <a:pt x="2969" y="7860"/>
                </a:lnTo>
                <a:lnTo>
                  <a:pt x="2677" y="7519"/>
                </a:lnTo>
                <a:lnTo>
                  <a:pt x="2410" y="7203"/>
                </a:lnTo>
                <a:lnTo>
                  <a:pt x="2264" y="7057"/>
                </a:lnTo>
                <a:lnTo>
                  <a:pt x="2093" y="6911"/>
                </a:lnTo>
                <a:lnTo>
                  <a:pt x="3821" y="6911"/>
                </a:lnTo>
                <a:lnTo>
                  <a:pt x="4745" y="6862"/>
                </a:lnTo>
                <a:lnTo>
                  <a:pt x="5597" y="6814"/>
                </a:lnTo>
                <a:close/>
                <a:moveTo>
                  <a:pt x="755" y="6911"/>
                </a:moveTo>
                <a:lnTo>
                  <a:pt x="1047" y="6935"/>
                </a:lnTo>
                <a:lnTo>
                  <a:pt x="1315" y="6935"/>
                </a:lnTo>
                <a:lnTo>
                  <a:pt x="1339" y="6984"/>
                </a:lnTo>
                <a:lnTo>
                  <a:pt x="1363" y="7008"/>
                </a:lnTo>
                <a:lnTo>
                  <a:pt x="1582" y="7227"/>
                </a:lnTo>
                <a:lnTo>
                  <a:pt x="1826" y="7422"/>
                </a:lnTo>
                <a:lnTo>
                  <a:pt x="2142" y="7738"/>
                </a:lnTo>
                <a:lnTo>
                  <a:pt x="2434" y="8103"/>
                </a:lnTo>
                <a:lnTo>
                  <a:pt x="2799" y="8541"/>
                </a:lnTo>
                <a:lnTo>
                  <a:pt x="3018" y="8785"/>
                </a:lnTo>
                <a:lnTo>
                  <a:pt x="3139" y="8882"/>
                </a:lnTo>
                <a:lnTo>
                  <a:pt x="3261" y="8955"/>
                </a:lnTo>
                <a:lnTo>
                  <a:pt x="3091" y="9077"/>
                </a:lnTo>
                <a:lnTo>
                  <a:pt x="2993" y="8931"/>
                </a:lnTo>
                <a:lnTo>
                  <a:pt x="2872" y="8785"/>
                </a:lnTo>
                <a:lnTo>
                  <a:pt x="2580" y="8517"/>
                </a:lnTo>
                <a:lnTo>
                  <a:pt x="2020" y="8079"/>
                </a:lnTo>
                <a:lnTo>
                  <a:pt x="1388" y="7495"/>
                </a:lnTo>
                <a:lnTo>
                  <a:pt x="755" y="6911"/>
                </a:lnTo>
                <a:close/>
                <a:moveTo>
                  <a:pt x="9490" y="8760"/>
                </a:moveTo>
                <a:lnTo>
                  <a:pt x="9369" y="8785"/>
                </a:lnTo>
                <a:lnTo>
                  <a:pt x="9271" y="8833"/>
                </a:lnTo>
                <a:lnTo>
                  <a:pt x="9101" y="9004"/>
                </a:lnTo>
                <a:lnTo>
                  <a:pt x="8931" y="9174"/>
                </a:lnTo>
                <a:lnTo>
                  <a:pt x="8760" y="9344"/>
                </a:lnTo>
                <a:lnTo>
                  <a:pt x="8566" y="9515"/>
                </a:lnTo>
                <a:lnTo>
                  <a:pt x="8103" y="9904"/>
                </a:lnTo>
                <a:lnTo>
                  <a:pt x="7617" y="10318"/>
                </a:lnTo>
                <a:lnTo>
                  <a:pt x="7276" y="10609"/>
                </a:lnTo>
                <a:lnTo>
                  <a:pt x="7081" y="10780"/>
                </a:lnTo>
                <a:lnTo>
                  <a:pt x="6887" y="10999"/>
                </a:lnTo>
                <a:lnTo>
                  <a:pt x="6716" y="11193"/>
                </a:lnTo>
                <a:lnTo>
                  <a:pt x="6595" y="11437"/>
                </a:lnTo>
                <a:lnTo>
                  <a:pt x="6570" y="11534"/>
                </a:lnTo>
                <a:lnTo>
                  <a:pt x="6546" y="11656"/>
                </a:lnTo>
                <a:lnTo>
                  <a:pt x="6546" y="11753"/>
                </a:lnTo>
                <a:lnTo>
                  <a:pt x="6570" y="11850"/>
                </a:lnTo>
                <a:lnTo>
                  <a:pt x="6619" y="11948"/>
                </a:lnTo>
                <a:lnTo>
                  <a:pt x="6668" y="11996"/>
                </a:lnTo>
                <a:lnTo>
                  <a:pt x="6765" y="12021"/>
                </a:lnTo>
                <a:lnTo>
                  <a:pt x="6838" y="12021"/>
                </a:lnTo>
                <a:lnTo>
                  <a:pt x="6935" y="11972"/>
                </a:lnTo>
                <a:lnTo>
                  <a:pt x="7033" y="11923"/>
                </a:lnTo>
                <a:lnTo>
                  <a:pt x="7154" y="11777"/>
                </a:lnTo>
                <a:lnTo>
                  <a:pt x="7422" y="11461"/>
                </a:lnTo>
                <a:lnTo>
                  <a:pt x="7641" y="11242"/>
                </a:lnTo>
                <a:lnTo>
                  <a:pt x="7860" y="11023"/>
                </a:lnTo>
                <a:lnTo>
                  <a:pt x="8322" y="10634"/>
                </a:lnTo>
                <a:lnTo>
                  <a:pt x="8736" y="10318"/>
                </a:lnTo>
                <a:lnTo>
                  <a:pt x="9174" y="9977"/>
                </a:lnTo>
                <a:lnTo>
                  <a:pt x="9393" y="9807"/>
                </a:lnTo>
                <a:lnTo>
                  <a:pt x="9563" y="9612"/>
                </a:lnTo>
                <a:lnTo>
                  <a:pt x="9709" y="9393"/>
                </a:lnTo>
                <a:lnTo>
                  <a:pt x="9831" y="9174"/>
                </a:lnTo>
                <a:lnTo>
                  <a:pt x="9855" y="9052"/>
                </a:lnTo>
                <a:lnTo>
                  <a:pt x="9855" y="8931"/>
                </a:lnTo>
                <a:lnTo>
                  <a:pt x="9782" y="8858"/>
                </a:lnTo>
                <a:lnTo>
                  <a:pt x="9709" y="8809"/>
                </a:lnTo>
                <a:lnTo>
                  <a:pt x="9588" y="8760"/>
                </a:lnTo>
                <a:close/>
                <a:moveTo>
                  <a:pt x="2045" y="13359"/>
                </a:moveTo>
                <a:lnTo>
                  <a:pt x="2166" y="13408"/>
                </a:lnTo>
                <a:lnTo>
                  <a:pt x="2166" y="13481"/>
                </a:lnTo>
                <a:lnTo>
                  <a:pt x="2166" y="13554"/>
                </a:lnTo>
                <a:lnTo>
                  <a:pt x="2118" y="13627"/>
                </a:lnTo>
                <a:lnTo>
                  <a:pt x="2069" y="13675"/>
                </a:lnTo>
                <a:lnTo>
                  <a:pt x="1947" y="13773"/>
                </a:lnTo>
                <a:lnTo>
                  <a:pt x="1826" y="13870"/>
                </a:lnTo>
                <a:lnTo>
                  <a:pt x="1655" y="13943"/>
                </a:lnTo>
                <a:lnTo>
                  <a:pt x="1461" y="14016"/>
                </a:lnTo>
                <a:lnTo>
                  <a:pt x="1461" y="14016"/>
                </a:lnTo>
                <a:lnTo>
                  <a:pt x="1607" y="13821"/>
                </a:lnTo>
                <a:lnTo>
                  <a:pt x="1753" y="13627"/>
                </a:lnTo>
                <a:lnTo>
                  <a:pt x="1874" y="13481"/>
                </a:lnTo>
                <a:lnTo>
                  <a:pt x="1972" y="13383"/>
                </a:lnTo>
                <a:lnTo>
                  <a:pt x="1996" y="13383"/>
                </a:lnTo>
                <a:lnTo>
                  <a:pt x="2045" y="13359"/>
                </a:lnTo>
                <a:close/>
                <a:moveTo>
                  <a:pt x="1996" y="12872"/>
                </a:moveTo>
                <a:lnTo>
                  <a:pt x="1899" y="12897"/>
                </a:lnTo>
                <a:lnTo>
                  <a:pt x="1826" y="12921"/>
                </a:lnTo>
                <a:lnTo>
                  <a:pt x="1655" y="13018"/>
                </a:lnTo>
                <a:lnTo>
                  <a:pt x="1534" y="13140"/>
                </a:lnTo>
                <a:lnTo>
                  <a:pt x="1388" y="13286"/>
                </a:lnTo>
                <a:lnTo>
                  <a:pt x="1242" y="13456"/>
                </a:lnTo>
                <a:lnTo>
                  <a:pt x="998" y="13797"/>
                </a:lnTo>
                <a:lnTo>
                  <a:pt x="925" y="13967"/>
                </a:lnTo>
                <a:lnTo>
                  <a:pt x="828" y="14138"/>
                </a:lnTo>
                <a:lnTo>
                  <a:pt x="804" y="14235"/>
                </a:lnTo>
                <a:lnTo>
                  <a:pt x="779" y="14308"/>
                </a:lnTo>
                <a:lnTo>
                  <a:pt x="779" y="14405"/>
                </a:lnTo>
                <a:lnTo>
                  <a:pt x="828" y="14478"/>
                </a:lnTo>
                <a:lnTo>
                  <a:pt x="877" y="14527"/>
                </a:lnTo>
                <a:lnTo>
                  <a:pt x="925" y="14576"/>
                </a:lnTo>
                <a:lnTo>
                  <a:pt x="1047" y="14576"/>
                </a:lnTo>
                <a:lnTo>
                  <a:pt x="1120" y="14551"/>
                </a:lnTo>
                <a:lnTo>
                  <a:pt x="1266" y="14551"/>
                </a:lnTo>
                <a:lnTo>
                  <a:pt x="1412" y="14527"/>
                </a:lnTo>
                <a:lnTo>
                  <a:pt x="1582" y="14478"/>
                </a:lnTo>
                <a:lnTo>
                  <a:pt x="1728" y="14430"/>
                </a:lnTo>
                <a:lnTo>
                  <a:pt x="2020" y="14284"/>
                </a:lnTo>
                <a:lnTo>
                  <a:pt x="2239" y="14138"/>
                </a:lnTo>
                <a:lnTo>
                  <a:pt x="2361" y="14040"/>
                </a:lnTo>
                <a:lnTo>
                  <a:pt x="2483" y="13919"/>
                </a:lnTo>
                <a:lnTo>
                  <a:pt x="2556" y="13773"/>
                </a:lnTo>
                <a:lnTo>
                  <a:pt x="2629" y="13627"/>
                </a:lnTo>
                <a:lnTo>
                  <a:pt x="2653" y="13481"/>
                </a:lnTo>
                <a:lnTo>
                  <a:pt x="2653" y="13408"/>
                </a:lnTo>
                <a:lnTo>
                  <a:pt x="2629" y="13335"/>
                </a:lnTo>
                <a:lnTo>
                  <a:pt x="2604" y="13262"/>
                </a:lnTo>
                <a:lnTo>
                  <a:pt x="2556" y="13189"/>
                </a:lnTo>
                <a:lnTo>
                  <a:pt x="2483" y="13140"/>
                </a:lnTo>
                <a:lnTo>
                  <a:pt x="2385" y="13091"/>
                </a:lnTo>
                <a:lnTo>
                  <a:pt x="2288" y="12970"/>
                </a:lnTo>
                <a:lnTo>
                  <a:pt x="2166" y="12897"/>
                </a:lnTo>
                <a:lnTo>
                  <a:pt x="2069" y="12872"/>
                </a:lnTo>
                <a:close/>
                <a:moveTo>
                  <a:pt x="15525" y="560"/>
                </a:moveTo>
                <a:lnTo>
                  <a:pt x="16084" y="633"/>
                </a:lnTo>
                <a:lnTo>
                  <a:pt x="16644" y="706"/>
                </a:lnTo>
                <a:lnTo>
                  <a:pt x="17204" y="828"/>
                </a:lnTo>
                <a:lnTo>
                  <a:pt x="17763" y="974"/>
                </a:lnTo>
                <a:lnTo>
                  <a:pt x="17666" y="1023"/>
                </a:lnTo>
                <a:lnTo>
                  <a:pt x="17593" y="1096"/>
                </a:lnTo>
                <a:lnTo>
                  <a:pt x="17496" y="1169"/>
                </a:lnTo>
                <a:lnTo>
                  <a:pt x="17496" y="1193"/>
                </a:lnTo>
                <a:lnTo>
                  <a:pt x="17520" y="1217"/>
                </a:lnTo>
                <a:lnTo>
                  <a:pt x="17569" y="1266"/>
                </a:lnTo>
                <a:lnTo>
                  <a:pt x="17617" y="1290"/>
                </a:lnTo>
                <a:lnTo>
                  <a:pt x="17739" y="1315"/>
                </a:lnTo>
                <a:lnTo>
                  <a:pt x="17861" y="1290"/>
                </a:lnTo>
                <a:lnTo>
                  <a:pt x="17934" y="1290"/>
                </a:lnTo>
                <a:lnTo>
                  <a:pt x="17982" y="1242"/>
                </a:lnTo>
                <a:lnTo>
                  <a:pt x="18007" y="1363"/>
                </a:lnTo>
                <a:lnTo>
                  <a:pt x="18031" y="1461"/>
                </a:lnTo>
                <a:lnTo>
                  <a:pt x="17909" y="1485"/>
                </a:lnTo>
                <a:lnTo>
                  <a:pt x="17812" y="1534"/>
                </a:lnTo>
                <a:lnTo>
                  <a:pt x="17715" y="1582"/>
                </a:lnTo>
                <a:lnTo>
                  <a:pt x="17617" y="1655"/>
                </a:lnTo>
                <a:lnTo>
                  <a:pt x="17593" y="1680"/>
                </a:lnTo>
                <a:lnTo>
                  <a:pt x="17593" y="1753"/>
                </a:lnTo>
                <a:lnTo>
                  <a:pt x="17617" y="1801"/>
                </a:lnTo>
                <a:lnTo>
                  <a:pt x="17690" y="1826"/>
                </a:lnTo>
                <a:lnTo>
                  <a:pt x="17739" y="1850"/>
                </a:lnTo>
                <a:lnTo>
                  <a:pt x="17812" y="1874"/>
                </a:lnTo>
                <a:lnTo>
                  <a:pt x="17958" y="1850"/>
                </a:lnTo>
                <a:lnTo>
                  <a:pt x="18080" y="1801"/>
                </a:lnTo>
                <a:lnTo>
                  <a:pt x="18104" y="1996"/>
                </a:lnTo>
                <a:lnTo>
                  <a:pt x="17909" y="2069"/>
                </a:lnTo>
                <a:lnTo>
                  <a:pt x="17788" y="2118"/>
                </a:lnTo>
                <a:lnTo>
                  <a:pt x="17690" y="2215"/>
                </a:lnTo>
                <a:lnTo>
                  <a:pt x="17642" y="2264"/>
                </a:lnTo>
                <a:lnTo>
                  <a:pt x="17642" y="2361"/>
                </a:lnTo>
                <a:lnTo>
                  <a:pt x="17666" y="2410"/>
                </a:lnTo>
                <a:lnTo>
                  <a:pt x="17739" y="2458"/>
                </a:lnTo>
                <a:lnTo>
                  <a:pt x="17836" y="2483"/>
                </a:lnTo>
                <a:lnTo>
                  <a:pt x="17934" y="2458"/>
                </a:lnTo>
                <a:lnTo>
                  <a:pt x="18128" y="2410"/>
                </a:lnTo>
                <a:lnTo>
                  <a:pt x="18153" y="2531"/>
                </a:lnTo>
                <a:lnTo>
                  <a:pt x="18007" y="2555"/>
                </a:lnTo>
                <a:lnTo>
                  <a:pt x="17836" y="2604"/>
                </a:lnTo>
                <a:lnTo>
                  <a:pt x="17763" y="2653"/>
                </a:lnTo>
                <a:lnTo>
                  <a:pt x="17715" y="2726"/>
                </a:lnTo>
                <a:lnTo>
                  <a:pt x="17690" y="2823"/>
                </a:lnTo>
                <a:lnTo>
                  <a:pt x="17690" y="2896"/>
                </a:lnTo>
                <a:lnTo>
                  <a:pt x="17739" y="2945"/>
                </a:lnTo>
                <a:lnTo>
                  <a:pt x="17812" y="2993"/>
                </a:lnTo>
                <a:lnTo>
                  <a:pt x="18153" y="2993"/>
                </a:lnTo>
                <a:lnTo>
                  <a:pt x="18177" y="2969"/>
                </a:lnTo>
                <a:lnTo>
                  <a:pt x="18177" y="3261"/>
                </a:lnTo>
                <a:lnTo>
                  <a:pt x="17739" y="3383"/>
                </a:lnTo>
                <a:lnTo>
                  <a:pt x="17690" y="3407"/>
                </a:lnTo>
                <a:lnTo>
                  <a:pt x="17666" y="3431"/>
                </a:lnTo>
                <a:lnTo>
                  <a:pt x="17617" y="3529"/>
                </a:lnTo>
                <a:lnTo>
                  <a:pt x="17617" y="3577"/>
                </a:lnTo>
                <a:lnTo>
                  <a:pt x="17642" y="3626"/>
                </a:lnTo>
                <a:lnTo>
                  <a:pt x="17666" y="3650"/>
                </a:lnTo>
                <a:lnTo>
                  <a:pt x="17715" y="3699"/>
                </a:lnTo>
                <a:lnTo>
                  <a:pt x="17812" y="3723"/>
                </a:lnTo>
                <a:lnTo>
                  <a:pt x="17934" y="3723"/>
                </a:lnTo>
                <a:lnTo>
                  <a:pt x="18153" y="3699"/>
                </a:lnTo>
                <a:lnTo>
                  <a:pt x="18153" y="3699"/>
                </a:lnTo>
                <a:lnTo>
                  <a:pt x="18104" y="4186"/>
                </a:lnTo>
                <a:lnTo>
                  <a:pt x="17934" y="4088"/>
                </a:lnTo>
                <a:lnTo>
                  <a:pt x="17739" y="4040"/>
                </a:lnTo>
                <a:lnTo>
                  <a:pt x="17642" y="4015"/>
                </a:lnTo>
                <a:lnTo>
                  <a:pt x="17569" y="4040"/>
                </a:lnTo>
                <a:lnTo>
                  <a:pt x="17471" y="4064"/>
                </a:lnTo>
                <a:lnTo>
                  <a:pt x="17423" y="4137"/>
                </a:lnTo>
                <a:lnTo>
                  <a:pt x="17423" y="4186"/>
                </a:lnTo>
                <a:lnTo>
                  <a:pt x="17496" y="4283"/>
                </a:lnTo>
                <a:lnTo>
                  <a:pt x="17617" y="4332"/>
                </a:lnTo>
                <a:lnTo>
                  <a:pt x="17812" y="4429"/>
                </a:lnTo>
                <a:lnTo>
                  <a:pt x="17982" y="4526"/>
                </a:lnTo>
                <a:lnTo>
                  <a:pt x="18055" y="4551"/>
                </a:lnTo>
                <a:lnTo>
                  <a:pt x="17958" y="4940"/>
                </a:lnTo>
                <a:lnTo>
                  <a:pt x="17690" y="4843"/>
                </a:lnTo>
                <a:lnTo>
                  <a:pt x="17471" y="4721"/>
                </a:lnTo>
                <a:lnTo>
                  <a:pt x="17228" y="4648"/>
                </a:lnTo>
                <a:lnTo>
                  <a:pt x="17155" y="4648"/>
                </a:lnTo>
                <a:lnTo>
                  <a:pt x="17155" y="4672"/>
                </a:lnTo>
                <a:lnTo>
                  <a:pt x="17155" y="4721"/>
                </a:lnTo>
                <a:lnTo>
                  <a:pt x="17204" y="4818"/>
                </a:lnTo>
                <a:lnTo>
                  <a:pt x="17252" y="4891"/>
                </a:lnTo>
                <a:lnTo>
                  <a:pt x="17350" y="4989"/>
                </a:lnTo>
                <a:lnTo>
                  <a:pt x="17423" y="5062"/>
                </a:lnTo>
                <a:lnTo>
                  <a:pt x="17642" y="5183"/>
                </a:lnTo>
                <a:lnTo>
                  <a:pt x="17861" y="5256"/>
                </a:lnTo>
                <a:lnTo>
                  <a:pt x="17739" y="5621"/>
                </a:lnTo>
                <a:lnTo>
                  <a:pt x="17617" y="5938"/>
                </a:lnTo>
                <a:lnTo>
                  <a:pt x="17569" y="5889"/>
                </a:lnTo>
                <a:lnTo>
                  <a:pt x="17520" y="5840"/>
                </a:lnTo>
                <a:lnTo>
                  <a:pt x="17398" y="5743"/>
                </a:lnTo>
                <a:lnTo>
                  <a:pt x="17301" y="5670"/>
                </a:lnTo>
                <a:lnTo>
                  <a:pt x="17179" y="5597"/>
                </a:lnTo>
                <a:lnTo>
                  <a:pt x="17082" y="5573"/>
                </a:lnTo>
                <a:lnTo>
                  <a:pt x="16985" y="5548"/>
                </a:lnTo>
                <a:lnTo>
                  <a:pt x="16887" y="5548"/>
                </a:lnTo>
                <a:lnTo>
                  <a:pt x="16766" y="5597"/>
                </a:lnTo>
                <a:lnTo>
                  <a:pt x="16741" y="5621"/>
                </a:lnTo>
                <a:lnTo>
                  <a:pt x="16741" y="5670"/>
                </a:lnTo>
                <a:lnTo>
                  <a:pt x="16741" y="5719"/>
                </a:lnTo>
                <a:lnTo>
                  <a:pt x="16766" y="5743"/>
                </a:lnTo>
                <a:lnTo>
                  <a:pt x="16863" y="5840"/>
                </a:lnTo>
                <a:lnTo>
                  <a:pt x="16936" y="5913"/>
                </a:lnTo>
                <a:lnTo>
                  <a:pt x="17009" y="5962"/>
                </a:lnTo>
                <a:lnTo>
                  <a:pt x="17228" y="6132"/>
                </a:lnTo>
                <a:lnTo>
                  <a:pt x="17325" y="6181"/>
                </a:lnTo>
                <a:lnTo>
                  <a:pt x="17447" y="6205"/>
                </a:lnTo>
                <a:lnTo>
                  <a:pt x="17496" y="6205"/>
                </a:lnTo>
                <a:lnTo>
                  <a:pt x="17325" y="6473"/>
                </a:lnTo>
                <a:lnTo>
                  <a:pt x="17204" y="6473"/>
                </a:lnTo>
                <a:lnTo>
                  <a:pt x="17106" y="6449"/>
                </a:lnTo>
                <a:lnTo>
                  <a:pt x="17009" y="6400"/>
                </a:lnTo>
                <a:lnTo>
                  <a:pt x="16936" y="6351"/>
                </a:lnTo>
                <a:lnTo>
                  <a:pt x="16814" y="6230"/>
                </a:lnTo>
                <a:lnTo>
                  <a:pt x="16668" y="6108"/>
                </a:lnTo>
                <a:lnTo>
                  <a:pt x="16522" y="6035"/>
                </a:lnTo>
                <a:lnTo>
                  <a:pt x="16449" y="6011"/>
                </a:lnTo>
                <a:lnTo>
                  <a:pt x="16352" y="6011"/>
                </a:lnTo>
                <a:lnTo>
                  <a:pt x="16279" y="6035"/>
                </a:lnTo>
                <a:lnTo>
                  <a:pt x="16182" y="6084"/>
                </a:lnTo>
                <a:lnTo>
                  <a:pt x="16133" y="6132"/>
                </a:lnTo>
                <a:lnTo>
                  <a:pt x="16133" y="6181"/>
                </a:lnTo>
                <a:lnTo>
                  <a:pt x="16182" y="6230"/>
                </a:lnTo>
                <a:lnTo>
                  <a:pt x="16230" y="6254"/>
                </a:lnTo>
                <a:lnTo>
                  <a:pt x="16303" y="6254"/>
                </a:lnTo>
                <a:lnTo>
                  <a:pt x="16401" y="6303"/>
                </a:lnTo>
                <a:lnTo>
                  <a:pt x="16547" y="6424"/>
                </a:lnTo>
                <a:lnTo>
                  <a:pt x="16693" y="6570"/>
                </a:lnTo>
                <a:lnTo>
                  <a:pt x="16814" y="6692"/>
                </a:lnTo>
                <a:lnTo>
                  <a:pt x="16936" y="6789"/>
                </a:lnTo>
                <a:lnTo>
                  <a:pt x="17082" y="6838"/>
                </a:lnTo>
                <a:lnTo>
                  <a:pt x="16668" y="7325"/>
                </a:lnTo>
                <a:lnTo>
                  <a:pt x="16157" y="7106"/>
                </a:lnTo>
                <a:lnTo>
                  <a:pt x="16011" y="7033"/>
                </a:lnTo>
                <a:lnTo>
                  <a:pt x="15865" y="7008"/>
                </a:lnTo>
                <a:lnTo>
                  <a:pt x="15744" y="7008"/>
                </a:lnTo>
                <a:lnTo>
                  <a:pt x="15598" y="7057"/>
                </a:lnTo>
                <a:lnTo>
                  <a:pt x="15573" y="7081"/>
                </a:lnTo>
                <a:lnTo>
                  <a:pt x="15549" y="7106"/>
                </a:lnTo>
                <a:lnTo>
                  <a:pt x="15549" y="7154"/>
                </a:lnTo>
                <a:lnTo>
                  <a:pt x="15573" y="7179"/>
                </a:lnTo>
                <a:lnTo>
                  <a:pt x="15646" y="7276"/>
                </a:lnTo>
                <a:lnTo>
                  <a:pt x="15744" y="7349"/>
                </a:lnTo>
                <a:lnTo>
                  <a:pt x="15987" y="7495"/>
                </a:lnTo>
                <a:lnTo>
                  <a:pt x="16328" y="7665"/>
                </a:lnTo>
                <a:lnTo>
                  <a:pt x="16036" y="7957"/>
                </a:lnTo>
                <a:lnTo>
                  <a:pt x="15890" y="7909"/>
                </a:lnTo>
                <a:lnTo>
                  <a:pt x="15744" y="7884"/>
                </a:lnTo>
                <a:lnTo>
                  <a:pt x="15598" y="7860"/>
                </a:lnTo>
                <a:lnTo>
                  <a:pt x="15452" y="7836"/>
                </a:lnTo>
                <a:lnTo>
                  <a:pt x="15160" y="7690"/>
                </a:lnTo>
                <a:lnTo>
                  <a:pt x="15014" y="7641"/>
                </a:lnTo>
                <a:lnTo>
                  <a:pt x="14868" y="7592"/>
                </a:lnTo>
                <a:lnTo>
                  <a:pt x="14819" y="7617"/>
                </a:lnTo>
                <a:lnTo>
                  <a:pt x="14770" y="7665"/>
                </a:lnTo>
                <a:lnTo>
                  <a:pt x="14770" y="7714"/>
                </a:lnTo>
                <a:lnTo>
                  <a:pt x="14770" y="7763"/>
                </a:lnTo>
                <a:lnTo>
                  <a:pt x="14843" y="7860"/>
                </a:lnTo>
                <a:lnTo>
                  <a:pt x="14916" y="7957"/>
                </a:lnTo>
                <a:lnTo>
                  <a:pt x="15135" y="8128"/>
                </a:lnTo>
                <a:lnTo>
                  <a:pt x="15427" y="8249"/>
                </a:lnTo>
                <a:lnTo>
                  <a:pt x="15549" y="8298"/>
                </a:lnTo>
                <a:lnTo>
                  <a:pt x="15695" y="8322"/>
                </a:lnTo>
                <a:lnTo>
                  <a:pt x="15403" y="8639"/>
                </a:lnTo>
                <a:lnTo>
                  <a:pt x="15184" y="8590"/>
                </a:lnTo>
                <a:lnTo>
                  <a:pt x="14965" y="8541"/>
                </a:lnTo>
                <a:lnTo>
                  <a:pt x="14770" y="8468"/>
                </a:lnTo>
                <a:lnTo>
                  <a:pt x="14576" y="8347"/>
                </a:lnTo>
                <a:lnTo>
                  <a:pt x="14551" y="8322"/>
                </a:lnTo>
                <a:lnTo>
                  <a:pt x="14503" y="8322"/>
                </a:lnTo>
                <a:lnTo>
                  <a:pt x="14454" y="8371"/>
                </a:lnTo>
                <a:lnTo>
                  <a:pt x="14430" y="8420"/>
                </a:lnTo>
                <a:lnTo>
                  <a:pt x="14430" y="8493"/>
                </a:lnTo>
                <a:lnTo>
                  <a:pt x="14478" y="8590"/>
                </a:lnTo>
                <a:lnTo>
                  <a:pt x="14551" y="8687"/>
                </a:lnTo>
                <a:lnTo>
                  <a:pt x="14722" y="8809"/>
                </a:lnTo>
                <a:lnTo>
                  <a:pt x="14892" y="8906"/>
                </a:lnTo>
                <a:lnTo>
                  <a:pt x="15111" y="8979"/>
                </a:lnTo>
                <a:lnTo>
                  <a:pt x="14843" y="9271"/>
                </a:lnTo>
                <a:lnTo>
                  <a:pt x="14795" y="9247"/>
                </a:lnTo>
                <a:lnTo>
                  <a:pt x="14503" y="9150"/>
                </a:lnTo>
                <a:lnTo>
                  <a:pt x="14211" y="9052"/>
                </a:lnTo>
                <a:lnTo>
                  <a:pt x="13919" y="8955"/>
                </a:lnTo>
                <a:lnTo>
                  <a:pt x="13627" y="8858"/>
                </a:lnTo>
                <a:lnTo>
                  <a:pt x="13578" y="8858"/>
                </a:lnTo>
                <a:lnTo>
                  <a:pt x="13554" y="8882"/>
                </a:lnTo>
                <a:lnTo>
                  <a:pt x="13529" y="8931"/>
                </a:lnTo>
                <a:lnTo>
                  <a:pt x="13554" y="8955"/>
                </a:lnTo>
                <a:lnTo>
                  <a:pt x="13627" y="9077"/>
                </a:lnTo>
                <a:lnTo>
                  <a:pt x="13748" y="9198"/>
                </a:lnTo>
                <a:lnTo>
                  <a:pt x="13846" y="9296"/>
                </a:lnTo>
                <a:lnTo>
                  <a:pt x="13992" y="9369"/>
                </a:lnTo>
                <a:lnTo>
                  <a:pt x="14284" y="9515"/>
                </a:lnTo>
                <a:lnTo>
                  <a:pt x="14576" y="9612"/>
                </a:lnTo>
                <a:lnTo>
                  <a:pt x="14211" y="10001"/>
                </a:lnTo>
                <a:lnTo>
                  <a:pt x="14186" y="9953"/>
                </a:lnTo>
                <a:lnTo>
                  <a:pt x="14113" y="9904"/>
                </a:lnTo>
                <a:lnTo>
                  <a:pt x="13846" y="9709"/>
                </a:lnTo>
                <a:lnTo>
                  <a:pt x="13529" y="9563"/>
                </a:lnTo>
                <a:lnTo>
                  <a:pt x="13359" y="9490"/>
                </a:lnTo>
                <a:lnTo>
                  <a:pt x="13213" y="9442"/>
                </a:lnTo>
                <a:lnTo>
                  <a:pt x="13043" y="9393"/>
                </a:lnTo>
                <a:lnTo>
                  <a:pt x="12824" y="9393"/>
                </a:lnTo>
                <a:lnTo>
                  <a:pt x="12799" y="9442"/>
                </a:lnTo>
                <a:lnTo>
                  <a:pt x="12799" y="9490"/>
                </a:lnTo>
                <a:lnTo>
                  <a:pt x="12824" y="9515"/>
                </a:lnTo>
                <a:lnTo>
                  <a:pt x="13067" y="9734"/>
                </a:lnTo>
                <a:lnTo>
                  <a:pt x="13335" y="9904"/>
                </a:lnTo>
                <a:lnTo>
                  <a:pt x="13627" y="10074"/>
                </a:lnTo>
                <a:lnTo>
                  <a:pt x="13919" y="10220"/>
                </a:lnTo>
                <a:lnTo>
                  <a:pt x="13967" y="10245"/>
                </a:lnTo>
                <a:lnTo>
                  <a:pt x="13894" y="10318"/>
                </a:lnTo>
                <a:lnTo>
                  <a:pt x="13748" y="10464"/>
                </a:lnTo>
                <a:lnTo>
                  <a:pt x="13700" y="10391"/>
                </a:lnTo>
                <a:lnTo>
                  <a:pt x="13627" y="10318"/>
                </a:lnTo>
                <a:lnTo>
                  <a:pt x="13456" y="10220"/>
                </a:lnTo>
                <a:lnTo>
                  <a:pt x="13091" y="10074"/>
                </a:lnTo>
                <a:lnTo>
                  <a:pt x="12897" y="10026"/>
                </a:lnTo>
                <a:lnTo>
                  <a:pt x="12702" y="9953"/>
                </a:lnTo>
                <a:lnTo>
                  <a:pt x="12507" y="9928"/>
                </a:lnTo>
                <a:lnTo>
                  <a:pt x="12288" y="9904"/>
                </a:lnTo>
                <a:lnTo>
                  <a:pt x="12240" y="9904"/>
                </a:lnTo>
                <a:lnTo>
                  <a:pt x="12215" y="9928"/>
                </a:lnTo>
                <a:lnTo>
                  <a:pt x="12191" y="9977"/>
                </a:lnTo>
                <a:lnTo>
                  <a:pt x="12215" y="10050"/>
                </a:lnTo>
                <a:lnTo>
                  <a:pt x="12264" y="10099"/>
                </a:lnTo>
                <a:lnTo>
                  <a:pt x="12459" y="10196"/>
                </a:lnTo>
                <a:lnTo>
                  <a:pt x="12629" y="10293"/>
                </a:lnTo>
                <a:lnTo>
                  <a:pt x="12994" y="10512"/>
                </a:lnTo>
                <a:lnTo>
                  <a:pt x="13237" y="10634"/>
                </a:lnTo>
                <a:lnTo>
                  <a:pt x="13359" y="10682"/>
                </a:lnTo>
                <a:lnTo>
                  <a:pt x="13505" y="10707"/>
                </a:lnTo>
                <a:lnTo>
                  <a:pt x="12921" y="11291"/>
                </a:lnTo>
                <a:lnTo>
                  <a:pt x="12799" y="11193"/>
                </a:lnTo>
                <a:lnTo>
                  <a:pt x="12653" y="11096"/>
                </a:lnTo>
                <a:lnTo>
                  <a:pt x="12434" y="10974"/>
                </a:lnTo>
                <a:lnTo>
                  <a:pt x="12240" y="10828"/>
                </a:lnTo>
                <a:lnTo>
                  <a:pt x="12021" y="10682"/>
                </a:lnTo>
                <a:lnTo>
                  <a:pt x="11802" y="10585"/>
                </a:lnTo>
                <a:lnTo>
                  <a:pt x="11680" y="10537"/>
                </a:lnTo>
                <a:lnTo>
                  <a:pt x="11534" y="10537"/>
                </a:lnTo>
                <a:lnTo>
                  <a:pt x="11510" y="10561"/>
                </a:lnTo>
                <a:lnTo>
                  <a:pt x="11510" y="10585"/>
                </a:lnTo>
                <a:lnTo>
                  <a:pt x="11534" y="10609"/>
                </a:lnTo>
                <a:lnTo>
                  <a:pt x="11704" y="10804"/>
                </a:lnTo>
                <a:lnTo>
                  <a:pt x="11996" y="11072"/>
                </a:lnTo>
                <a:lnTo>
                  <a:pt x="12337" y="11364"/>
                </a:lnTo>
                <a:lnTo>
                  <a:pt x="12507" y="11461"/>
                </a:lnTo>
                <a:lnTo>
                  <a:pt x="12678" y="11534"/>
                </a:lnTo>
                <a:lnTo>
                  <a:pt x="12337" y="11875"/>
                </a:lnTo>
                <a:lnTo>
                  <a:pt x="12215" y="11826"/>
                </a:lnTo>
                <a:lnTo>
                  <a:pt x="12094" y="11777"/>
                </a:lnTo>
                <a:lnTo>
                  <a:pt x="11899" y="11680"/>
                </a:lnTo>
                <a:lnTo>
                  <a:pt x="11510" y="11437"/>
                </a:lnTo>
                <a:lnTo>
                  <a:pt x="11291" y="11339"/>
                </a:lnTo>
                <a:lnTo>
                  <a:pt x="11193" y="11315"/>
                </a:lnTo>
                <a:lnTo>
                  <a:pt x="11072" y="11291"/>
                </a:lnTo>
                <a:lnTo>
                  <a:pt x="10999" y="11315"/>
                </a:lnTo>
                <a:lnTo>
                  <a:pt x="10974" y="11364"/>
                </a:lnTo>
                <a:lnTo>
                  <a:pt x="10950" y="11437"/>
                </a:lnTo>
                <a:lnTo>
                  <a:pt x="10999" y="11485"/>
                </a:lnTo>
                <a:lnTo>
                  <a:pt x="11266" y="11704"/>
                </a:lnTo>
                <a:lnTo>
                  <a:pt x="11558" y="11923"/>
                </a:lnTo>
                <a:lnTo>
                  <a:pt x="11777" y="12069"/>
                </a:lnTo>
                <a:lnTo>
                  <a:pt x="12045" y="12191"/>
                </a:lnTo>
                <a:lnTo>
                  <a:pt x="11753" y="12483"/>
                </a:lnTo>
                <a:lnTo>
                  <a:pt x="11485" y="12264"/>
                </a:lnTo>
                <a:lnTo>
                  <a:pt x="11218" y="12045"/>
                </a:lnTo>
                <a:lnTo>
                  <a:pt x="11047" y="11899"/>
                </a:lnTo>
                <a:lnTo>
                  <a:pt x="10877" y="11777"/>
                </a:lnTo>
                <a:lnTo>
                  <a:pt x="10682" y="11680"/>
                </a:lnTo>
                <a:lnTo>
                  <a:pt x="10488" y="11631"/>
                </a:lnTo>
                <a:lnTo>
                  <a:pt x="10439" y="11656"/>
                </a:lnTo>
                <a:lnTo>
                  <a:pt x="10439" y="11680"/>
                </a:lnTo>
                <a:lnTo>
                  <a:pt x="10415" y="11704"/>
                </a:lnTo>
                <a:lnTo>
                  <a:pt x="10439" y="11753"/>
                </a:lnTo>
                <a:lnTo>
                  <a:pt x="11072" y="12410"/>
                </a:lnTo>
                <a:lnTo>
                  <a:pt x="11242" y="12605"/>
                </a:lnTo>
                <a:lnTo>
                  <a:pt x="11461" y="12775"/>
                </a:lnTo>
                <a:lnTo>
                  <a:pt x="11315" y="12945"/>
                </a:lnTo>
                <a:lnTo>
                  <a:pt x="11193" y="12848"/>
                </a:lnTo>
                <a:lnTo>
                  <a:pt x="11047" y="12775"/>
                </a:lnTo>
                <a:lnTo>
                  <a:pt x="10780" y="12629"/>
                </a:lnTo>
                <a:lnTo>
                  <a:pt x="10366" y="12361"/>
                </a:lnTo>
                <a:lnTo>
                  <a:pt x="10172" y="12215"/>
                </a:lnTo>
                <a:lnTo>
                  <a:pt x="9977" y="12069"/>
                </a:lnTo>
                <a:lnTo>
                  <a:pt x="9953" y="12045"/>
                </a:lnTo>
                <a:lnTo>
                  <a:pt x="9928" y="12069"/>
                </a:lnTo>
                <a:lnTo>
                  <a:pt x="9904" y="12094"/>
                </a:lnTo>
                <a:lnTo>
                  <a:pt x="9928" y="12118"/>
                </a:lnTo>
                <a:lnTo>
                  <a:pt x="10220" y="12532"/>
                </a:lnTo>
                <a:lnTo>
                  <a:pt x="10391" y="12702"/>
                </a:lnTo>
                <a:lnTo>
                  <a:pt x="10585" y="12897"/>
                </a:lnTo>
                <a:lnTo>
                  <a:pt x="10804" y="13067"/>
                </a:lnTo>
                <a:lnTo>
                  <a:pt x="10926" y="13140"/>
                </a:lnTo>
                <a:lnTo>
                  <a:pt x="11047" y="13213"/>
                </a:lnTo>
                <a:lnTo>
                  <a:pt x="10780" y="13456"/>
                </a:lnTo>
                <a:lnTo>
                  <a:pt x="10439" y="13213"/>
                </a:lnTo>
                <a:lnTo>
                  <a:pt x="10099" y="12970"/>
                </a:lnTo>
                <a:lnTo>
                  <a:pt x="9928" y="12872"/>
                </a:lnTo>
                <a:lnTo>
                  <a:pt x="9734" y="12799"/>
                </a:lnTo>
                <a:lnTo>
                  <a:pt x="9563" y="12726"/>
                </a:lnTo>
                <a:lnTo>
                  <a:pt x="9369" y="12726"/>
                </a:lnTo>
                <a:lnTo>
                  <a:pt x="9320" y="12751"/>
                </a:lnTo>
                <a:lnTo>
                  <a:pt x="9320" y="12775"/>
                </a:lnTo>
                <a:lnTo>
                  <a:pt x="9320" y="12799"/>
                </a:lnTo>
                <a:lnTo>
                  <a:pt x="9442" y="12921"/>
                </a:lnTo>
                <a:lnTo>
                  <a:pt x="9588" y="13043"/>
                </a:lnTo>
                <a:lnTo>
                  <a:pt x="9855" y="13262"/>
                </a:lnTo>
                <a:lnTo>
                  <a:pt x="10464" y="13773"/>
                </a:lnTo>
                <a:lnTo>
                  <a:pt x="10293" y="13943"/>
                </a:lnTo>
                <a:lnTo>
                  <a:pt x="10123" y="13821"/>
                </a:lnTo>
                <a:lnTo>
                  <a:pt x="9953" y="13724"/>
                </a:lnTo>
                <a:lnTo>
                  <a:pt x="9612" y="13554"/>
                </a:lnTo>
                <a:lnTo>
                  <a:pt x="9393" y="13408"/>
                </a:lnTo>
                <a:lnTo>
                  <a:pt x="9223" y="13237"/>
                </a:lnTo>
                <a:lnTo>
                  <a:pt x="9052" y="13067"/>
                </a:lnTo>
                <a:lnTo>
                  <a:pt x="8906" y="12848"/>
                </a:lnTo>
                <a:lnTo>
                  <a:pt x="8833" y="12799"/>
                </a:lnTo>
                <a:lnTo>
                  <a:pt x="8760" y="12799"/>
                </a:lnTo>
                <a:lnTo>
                  <a:pt x="8712" y="12824"/>
                </a:lnTo>
                <a:lnTo>
                  <a:pt x="8663" y="12897"/>
                </a:lnTo>
                <a:lnTo>
                  <a:pt x="8639" y="13018"/>
                </a:lnTo>
                <a:lnTo>
                  <a:pt x="8663" y="13164"/>
                </a:lnTo>
                <a:lnTo>
                  <a:pt x="8687" y="13286"/>
                </a:lnTo>
                <a:lnTo>
                  <a:pt x="8760" y="13408"/>
                </a:lnTo>
                <a:lnTo>
                  <a:pt x="8833" y="13529"/>
                </a:lnTo>
                <a:lnTo>
                  <a:pt x="8931" y="13627"/>
                </a:lnTo>
                <a:lnTo>
                  <a:pt x="9125" y="13821"/>
                </a:lnTo>
                <a:lnTo>
                  <a:pt x="9490" y="14089"/>
                </a:lnTo>
                <a:lnTo>
                  <a:pt x="9685" y="14211"/>
                </a:lnTo>
                <a:lnTo>
                  <a:pt x="9904" y="14308"/>
                </a:lnTo>
                <a:lnTo>
                  <a:pt x="9661" y="14527"/>
                </a:lnTo>
                <a:lnTo>
                  <a:pt x="9369" y="14381"/>
                </a:lnTo>
                <a:lnTo>
                  <a:pt x="9052" y="14235"/>
                </a:lnTo>
                <a:lnTo>
                  <a:pt x="8760" y="14089"/>
                </a:lnTo>
                <a:lnTo>
                  <a:pt x="8614" y="13992"/>
                </a:lnTo>
                <a:lnTo>
                  <a:pt x="8468" y="13919"/>
                </a:lnTo>
                <a:lnTo>
                  <a:pt x="8444" y="13894"/>
                </a:lnTo>
                <a:lnTo>
                  <a:pt x="8420" y="13894"/>
                </a:lnTo>
                <a:lnTo>
                  <a:pt x="8395" y="13919"/>
                </a:lnTo>
                <a:lnTo>
                  <a:pt x="8395" y="13967"/>
                </a:lnTo>
                <a:lnTo>
                  <a:pt x="8468" y="14138"/>
                </a:lnTo>
                <a:lnTo>
                  <a:pt x="8566" y="14308"/>
                </a:lnTo>
                <a:lnTo>
                  <a:pt x="8687" y="14430"/>
                </a:lnTo>
                <a:lnTo>
                  <a:pt x="8833" y="14551"/>
                </a:lnTo>
                <a:lnTo>
                  <a:pt x="9296" y="14868"/>
                </a:lnTo>
                <a:lnTo>
                  <a:pt x="9004" y="15160"/>
                </a:lnTo>
                <a:lnTo>
                  <a:pt x="8614" y="14770"/>
                </a:lnTo>
                <a:lnTo>
                  <a:pt x="8201" y="14405"/>
                </a:lnTo>
                <a:lnTo>
                  <a:pt x="7398" y="13700"/>
                </a:lnTo>
                <a:lnTo>
                  <a:pt x="6984" y="13359"/>
                </a:lnTo>
                <a:lnTo>
                  <a:pt x="6595" y="12994"/>
                </a:lnTo>
                <a:lnTo>
                  <a:pt x="6205" y="12605"/>
                </a:lnTo>
                <a:lnTo>
                  <a:pt x="5840" y="12215"/>
                </a:lnTo>
                <a:lnTo>
                  <a:pt x="5500" y="11777"/>
                </a:lnTo>
                <a:lnTo>
                  <a:pt x="5135" y="11315"/>
                </a:lnTo>
                <a:lnTo>
                  <a:pt x="4794" y="10901"/>
                </a:lnTo>
                <a:lnTo>
                  <a:pt x="4599" y="10682"/>
                </a:lnTo>
                <a:lnTo>
                  <a:pt x="4405" y="10488"/>
                </a:lnTo>
                <a:lnTo>
                  <a:pt x="4137" y="10269"/>
                </a:lnTo>
                <a:lnTo>
                  <a:pt x="3845" y="10074"/>
                </a:lnTo>
                <a:lnTo>
                  <a:pt x="3553" y="9855"/>
                </a:lnTo>
                <a:lnTo>
                  <a:pt x="3285" y="9661"/>
                </a:lnTo>
                <a:lnTo>
                  <a:pt x="3261" y="9588"/>
                </a:lnTo>
                <a:lnTo>
                  <a:pt x="3602" y="9296"/>
                </a:lnTo>
                <a:lnTo>
                  <a:pt x="3967" y="9004"/>
                </a:lnTo>
                <a:lnTo>
                  <a:pt x="4332" y="8712"/>
                </a:lnTo>
                <a:lnTo>
                  <a:pt x="4672" y="8420"/>
                </a:lnTo>
                <a:lnTo>
                  <a:pt x="5646" y="7519"/>
                </a:lnTo>
                <a:lnTo>
                  <a:pt x="6595" y="6595"/>
                </a:lnTo>
                <a:lnTo>
                  <a:pt x="6984" y="6205"/>
                </a:lnTo>
                <a:lnTo>
                  <a:pt x="7349" y="5792"/>
                </a:lnTo>
                <a:lnTo>
                  <a:pt x="8055" y="4940"/>
                </a:lnTo>
                <a:lnTo>
                  <a:pt x="8760" y="4088"/>
                </a:lnTo>
                <a:lnTo>
                  <a:pt x="9466" y="3237"/>
                </a:lnTo>
                <a:lnTo>
                  <a:pt x="9855" y="2799"/>
                </a:lnTo>
                <a:lnTo>
                  <a:pt x="10269" y="2410"/>
                </a:lnTo>
                <a:lnTo>
                  <a:pt x="10707" y="2045"/>
                </a:lnTo>
                <a:lnTo>
                  <a:pt x="11169" y="1704"/>
                </a:lnTo>
                <a:lnTo>
                  <a:pt x="11631" y="1412"/>
                </a:lnTo>
                <a:lnTo>
                  <a:pt x="12142" y="1144"/>
                </a:lnTo>
                <a:lnTo>
                  <a:pt x="12678" y="950"/>
                </a:lnTo>
                <a:lnTo>
                  <a:pt x="13237" y="779"/>
                </a:lnTo>
                <a:lnTo>
                  <a:pt x="13797" y="658"/>
                </a:lnTo>
                <a:lnTo>
                  <a:pt x="14381" y="585"/>
                </a:lnTo>
                <a:lnTo>
                  <a:pt x="14941" y="560"/>
                </a:lnTo>
                <a:close/>
                <a:moveTo>
                  <a:pt x="11777" y="13237"/>
                </a:moveTo>
                <a:lnTo>
                  <a:pt x="11777" y="13602"/>
                </a:lnTo>
                <a:lnTo>
                  <a:pt x="11753" y="13967"/>
                </a:lnTo>
                <a:lnTo>
                  <a:pt x="11704" y="14746"/>
                </a:lnTo>
                <a:lnTo>
                  <a:pt x="11680" y="15549"/>
                </a:lnTo>
                <a:lnTo>
                  <a:pt x="11656" y="16328"/>
                </a:lnTo>
                <a:lnTo>
                  <a:pt x="11485" y="16084"/>
                </a:lnTo>
                <a:lnTo>
                  <a:pt x="11291" y="15865"/>
                </a:lnTo>
                <a:lnTo>
                  <a:pt x="10877" y="15427"/>
                </a:lnTo>
                <a:lnTo>
                  <a:pt x="10755" y="15257"/>
                </a:lnTo>
                <a:lnTo>
                  <a:pt x="10610" y="15062"/>
                </a:lnTo>
                <a:lnTo>
                  <a:pt x="10464" y="14868"/>
                </a:lnTo>
                <a:lnTo>
                  <a:pt x="10366" y="14770"/>
                </a:lnTo>
                <a:lnTo>
                  <a:pt x="10293" y="14722"/>
                </a:lnTo>
                <a:lnTo>
                  <a:pt x="10731" y="14284"/>
                </a:lnTo>
                <a:lnTo>
                  <a:pt x="11266" y="13773"/>
                </a:lnTo>
                <a:lnTo>
                  <a:pt x="11777" y="13237"/>
                </a:lnTo>
                <a:close/>
                <a:moveTo>
                  <a:pt x="3431" y="14381"/>
                </a:moveTo>
                <a:lnTo>
                  <a:pt x="3553" y="14405"/>
                </a:lnTo>
                <a:lnTo>
                  <a:pt x="3699" y="14454"/>
                </a:lnTo>
                <a:lnTo>
                  <a:pt x="3699" y="14527"/>
                </a:lnTo>
                <a:lnTo>
                  <a:pt x="3723" y="14576"/>
                </a:lnTo>
                <a:lnTo>
                  <a:pt x="3602" y="14576"/>
                </a:lnTo>
                <a:lnTo>
                  <a:pt x="3553" y="14600"/>
                </a:lnTo>
                <a:lnTo>
                  <a:pt x="3504" y="14649"/>
                </a:lnTo>
                <a:lnTo>
                  <a:pt x="3334" y="14843"/>
                </a:lnTo>
                <a:lnTo>
                  <a:pt x="3164" y="15038"/>
                </a:lnTo>
                <a:lnTo>
                  <a:pt x="2969" y="15233"/>
                </a:lnTo>
                <a:lnTo>
                  <a:pt x="2896" y="15330"/>
                </a:lnTo>
                <a:lnTo>
                  <a:pt x="2847" y="15452"/>
                </a:lnTo>
                <a:lnTo>
                  <a:pt x="2847" y="15525"/>
                </a:lnTo>
                <a:lnTo>
                  <a:pt x="2872" y="15573"/>
                </a:lnTo>
                <a:lnTo>
                  <a:pt x="2896" y="15622"/>
                </a:lnTo>
                <a:lnTo>
                  <a:pt x="2945" y="15646"/>
                </a:lnTo>
                <a:lnTo>
                  <a:pt x="3115" y="15646"/>
                </a:lnTo>
                <a:lnTo>
                  <a:pt x="3237" y="15598"/>
                </a:lnTo>
                <a:lnTo>
                  <a:pt x="3358" y="15525"/>
                </a:lnTo>
                <a:lnTo>
                  <a:pt x="3480" y="15427"/>
                </a:lnTo>
                <a:lnTo>
                  <a:pt x="3699" y="15208"/>
                </a:lnTo>
                <a:lnTo>
                  <a:pt x="3894" y="14941"/>
                </a:lnTo>
                <a:lnTo>
                  <a:pt x="3918" y="14868"/>
                </a:lnTo>
                <a:lnTo>
                  <a:pt x="3918" y="14795"/>
                </a:lnTo>
                <a:lnTo>
                  <a:pt x="3918" y="14722"/>
                </a:lnTo>
                <a:lnTo>
                  <a:pt x="3869" y="14673"/>
                </a:lnTo>
                <a:lnTo>
                  <a:pt x="3918" y="14697"/>
                </a:lnTo>
                <a:lnTo>
                  <a:pt x="3967" y="14770"/>
                </a:lnTo>
                <a:lnTo>
                  <a:pt x="3967" y="14819"/>
                </a:lnTo>
                <a:lnTo>
                  <a:pt x="3967" y="14892"/>
                </a:lnTo>
                <a:lnTo>
                  <a:pt x="3942" y="15087"/>
                </a:lnTo>
                <a:lnTo>
                  <a:pt x="3894" y="15281"/>
                </a:lnTo>
                <a:lnTo>
                  <a:pt x="3699" y="15671"/>
                </a:lnTo>
                <a:lnTo>
                  <a:pt x="3553" y="15938"/>
                </a:lnTo>
                <a:lnTo>
                  <a:pt x="3480" y="16060"/>
                </a:lnTo>
                <a:lnTo>
                  <a:pt x="3358" y="16157"/>
                </a:lnTo>
                <a:lnTo>
                  <a:pt x="3261" y="16230"/>
                </a:lnTo>
                <a:lnTo>
                  <a:pt x="3115" y="16303"/>
                </a:lnTo>
                <a:lnTo>
                  <a:pt x="2847" y="16376"/>
                </a:lnTo>
                <a:lnTo>
                  <a:pt x="2556" y="16425"/>
                </a:lnTo>
                <a:lnTo>
                  <a:pt x="2361" y="16449"/>
                </a:lnTo>
                <a:lnTo>
                  <a:pt x="2166" y="16449"/>
                </a:lnTo>
                <a:lnTo>
                  <a:pt x="2312" y="16182"/>
                </a:lnTo>
                <a:lnTo>
                  <a:pt x="2434" y="15890"/>
                </a:lnTo>
                <a:lnTo>
                  <a:pt x="2629" y="15403"/>
                </a:lnTo>
                <a:lnTo>
                  <a:pt x="2726" y="15160"/>
                </a:lnTo>
                <a:lnTo>
                  <a:pt x="2847" y="14916"/>
                </a:lnTo>
                <a:lnTo>
                  <a:pt x="2993" y="14697"/>
                </a:lnTo>
                <a:lnTo>
                  <a:pt x="3164" y="14503"/>
                </a:lnTo>
                <a:lnTo>
                  <a:pt x="3237" y="14430"/>
                </a:lnTo>
                <a:lnTo>
                  <a:pt x="3310" y="14405"/>
                </a:lnTo>
                <a:lnTo>
                  <a:pt x="3358" y="14381"/>
                </a:lnTo>
                <a:close/>
                <a:moveTo>
                  <a:pt x="3066" y="10001"/>
                </a:moveTo>
                <a:lnTo>
                  <a:pt x="3188" y="10147"/>
                </a:lnTo>
                <a:lnTo>
                  <a:pt x="3334" y="10293"/>
                </a:lnTo>
                <a:lnTo>
                  <a:pt x="3650" y="10488"/>
                </a:lnTo>
                <a:lnTo>
                  <a:pt x="3894" y="10682"/>
                </a:lnTo>
                <a:lnTo>
                  <a:pt x="4113" y="10877"/>
                </a:lnTo>
                <a:lnTo>
                  <a:pt x="4332" y="11096"/>
                </a:lnTo>
                <a:lnTo>
                  <a:pt x="4526" y="11315"/>
                </a:lnTo>
                <a:lnTo>
                  <a:pt x="4891" y="11777"/>
                </a:lnTo>
                <a:lnTo>
                  <a:pt x="5256" y="12264"/>
                </a:lnTo>
                <a:lnTo>
                  <a:pt x="5621" y="12702"/>
                </a:lnTo>
                <a:lnTo>
                  <a:pt x="6011" y="13140"/>
                </a:lnTo>
                <a:lnTo>
                  <a:pt x="6449" y="13529"/>
                </a:lnTo>
                <a:lnTo>
                  <a:pt x="6862" y="13919"/>
                </a:lnTo>
                <a:lnTo>
                  <a:pt x="7763" y="14697"/>
                </a:lnTo>
                <a:lnTo>
                  <a:pt x="8176" y="15087"/>
                </a:lnTo>
                <a:lnTo>
                  <a:pt x="8614" y="15500"/>
                </a:lnTo>
                <a:lnTo>
                  <a:pt x="8590" y="15525"/>
                </a:lnTo>
                <a:lnTo>
                  <a:pt x="8517" y="15573"/>
                </a:lnTo>
                <a:lnTo>
                  <a:pt x="8468" y="15646"/>
                </a:lnTo>
                <a:lnTo>
                  <a:pt x="8468" y="15719"/>
                </a:lnTo>
                <a:lnTo>
                  <a:pt x="8395" y="15914"/>
                </a:lnTo>
                <a:lnTo>
                  <a:pt x="8322" y="16133"/>
                </a:lnTo>
                <a:lnTo>
                  <a:pt x="8176" y="16547"/>
                </a:lnTo>
                <a:lnTo>
                  <a:pt x="7227" y="15817"/>
                </a:lnTo>
                <a:lnTo>
                  <a:pt x="6303" y="15062"/>
                </a:lnTo>
                <a:lnTo>
                  <a:pt x="5840" y="14649"/>
                </a:lnTo>
                <a:lnTo>
                  <a:pt x="5378" y="14259"/>
                </a:lnTo>
                <a:lnTo>
                  <a:pt x="4964" y="13846"/>
                </a:lnTo>
                <a:lnTo>
                  <a:pt x="4551" y="13408"/>
                </a:lnTo>
                <a:lnTo>
                  <a:pt x="3821" y="12580"/>
                </a:lnTo>
                <a:lnTo>
                  <a:pt x="3456" y="12142"/>
                </a:lnTo>
                <a:lnTo>
                  <a:pt x="3091" y="11729"/>
                </a:lnTo>
                <a:lnTo>
                  <a:pt x="2702" y="11315"/>
                </a:lnTo>
                <a:lnTo>
                  <a:pt x="2288" y="10950"/>
                </a:lnTo>
                <a:lnTo>
                  <a:pt x="1850" y="10609"/>
                </a:lnTo>
                <a:lnTo>
                  <a:pt x="1607" y="10464"/>
                </a:lnTo>
                <a:lnTo>
                  <a:pt x="1388" y="10318"/>
                </a:lnTo>
                <a:lnTo>
                  <a:pt x="1534" y="10318"/>
                </a:lnTo>
                <a:lnTo>
                  <a:pt x="1655" y="10293"/>
                </a:lnTo>
                <a:lnTo>
                  <a:pt x="1947" y="10245"/>
                </a:lnTo>
                <a:lnTo>
                  <a:pt x="2507" y="10147"/>
                </a:lnTo>
                <a:lnTo>
                  <a:pt x="3066" y="10001"/>
                </a:lnTo>
                <a:close/>
                <a:moveTo>
                  <a:pt x="4989" y="16328"/>
                </a:moveTo>
                <a:lnTo>
                  <a:pt x="5110" y="16352"/>
                </a:lnTo>
                <a:lnTo>
                  <a:pt x="5086" y="16401"/>
                </a:lnTo>
                <a:lnTo>
                  <a:pt x="5062" y="16474"/>
                </a:lnTo>
                <a:lnTo>
                  <a:pt x="4989" y="16522"/>
                </a:lnTo>
                <a:lnTo>
                  <a:pt x="4843" y="16620"/>
                </a:lnTo>
                <a:lnTo>
                  <a:pt x="4551" y="16741"/>
                </a:lnTo>
                <a:lnTo>
                  <a:pt x="4551" y="16741"/>
                </a:lnTo>
                <a:lnTo>
                  <a:pt x="4599" y="16620"/>
                </a:lnTo>
                <a:lnTo>
                  <a:pt x="4672" y="16474"/>
                </a:lnTo>
                <a:lnTo>
                  <a:pt x="4770" y="16376"/>
                </a:lnTo>
                <a:lnTo>
                  <a:pt x="4867" y="16328"/>
                </a:lnTo>
                <a:close/>
                <a:moveTo>
                  <a:pt x="3237" y="13846"/>
                </a:moveTo>
                <a:lnTo>
                  <a:pt x="3115" y="13894"/>
                </a:lnTo>
                <a:lnTo>
                  <a:pt x="2993" y="13943"/>
                </a:lnTo>
                <a:lnTo>
                  <a:pt x="2896" y="14016"/>
                </a:lnTo>
                <a:lnTo>
                  <a:pt x="2702" y="14211"/>
                </a:lnTo>
                <a:lnTo>
                  <a:pt x="2531" y="14430"/>
                </a:lnTo>
                <a:lnTo>
                  <a:pt x="2385" y="14673"/>
                </a:lnTo>
                <a:lnTo>
                  <a:pt x="2264" y="14941"/>
                </a:lnTo>
                <a:lnTo>
                  <a:pt x="2045" y="15500"/>
                </a:lnTo>
                <a:lnTo>
                  <a:pt x="1923" y="15768"/>
                </a:lnTo>
                <a:lnTo>
                  <a:pt x="1777" y="16036"/>
                </a:lnTo>
                <a:lnTo>
                  <a:pt x="1607" y="16279"/>
                </a:lnTo>
                <a:lnTo>
                  <a:pt x="1509" y="16376"/>
                </a:lnTo>
                <a:lnTo>
                  <a:pt x="1412" y="16449"/>
                </a:lnTo>
                <a:lnTo>
                  <a:pt x="1363" y="16522"/>
                </a:lnTo>
                <a:lnTo>
                  <a:pt x="1315" y="16595"/>
                </a:lnTo>
                <a:lnTo>
                  <a:pt x="1290" y="16668"/>
                </a:lnTo>
                <a:lnTo>
                  <a:pt x="1315" y="16741"/>
                </a:lnTo>
                <a:lnTo>
                  <a:pt x="1339" y="16814"/>
                </a:lnTo>
                <a:lnTo>
                  <a:pt x="1388" y="16863"/>
                </a:lnTo>
                <a:lnTo>
                  <a:pt x="1436" y="16887"/>
                </a:lnTo>
                <a:lnTo>
                  <a:pt x="1534" y="16912"/>
                </a:lnTo>
                <a:lnTo>
                  <a:pt x="1631" y="16912"/>
                </a:lnTo>
                <a:lnTo>
                  <a:pt x="1728" y="16887"/>
                </a:lnTo>
                <a:lnTo>
                  <a:pt x="2288" y="16887"/>
                </a:lnTo>
                <a:lnTo>
                  <a:pt x="2556" y="16863"/>
                </a:lnTo>
                <a:lnTo>
                  <a:pt x="2799" y="16839"/>
                </a:lnTo>
                <a:lnTo>
                  <a:pt x="3042" y="16790"/>
                </a:lnTo>
                <a:lnTo>
                  <a:pt x="3285" y="16717"/>
                </a:lnTo>
                <a:lnTo>
                  <a:pt x="3431" y="16644"/>
                </a:lnTo>
                <a:lnTo>
                  <a:pt x="3553" y="16571"/>
                </a:lnTo>
                <a:lnTo>
                  <a:pt x="3650" y="16474"/>
                </a:lnTo>
                <a:lnTo>
                  <a:pt x="3772" y="16376"/>
                </a:lnTo>
                <a:lnTo>
                  <a:pt x="3918" y="16157"/>
                </a:lnTo>
                <a:lnTo>
                  <a:pt x="4064" y="15865"/>
                </a:lnTo>
                <a:lnTo>
                  <a:pt x="4210" y="15549"/>
                </a:lnTo>
                <a:lnTo>
                  <a:pt x="4283" y="15306"/>
                </a:lnTo>
                <a:lnTo>
                  <a:pt x="4332" y="15062"/>
                </a:lnTo>
                <a:lnTo>
                  <a:pt x="4380" y="14795"/>
                </a:lnTo>
                <a:lnTo>
                  <a:pt x="4356" y="14576"/>
                </a:lnTo>
                <a:lnTo>
                  <a:pt x="4356" y="14478"/>
                </a:lnTo>
                <a:lnTo>
                  <a:pt x="4307" y="14405"/>
                </a:lnTo>
                <a:lnTo>
                  <a:pt x="4259" y="14332"/>
                </a:lnTo>
                <a:lnTo>
                  <a:pt x="4186" y="14284"/>
                </a:lnTo>
                <a:lnTo>
                  <a:pt x="4113" y="14186"/>
                </a:lnTo>
                <a:lnTo>
                  <a:pt x="4040" y="14089"/>
                </a:lnTo>
                <a:lnTo>
                  <a:pt x="3942" y="14016"/>
                </a:lnTo>
                <a:lnTo>
                  <a:pt x="3845" y="13967"/>
                </a:lnTo>
                <a:lnTo>
                  <a:pt x="3626" y="13870"/>
                </a:lnTo>
                <a:lnTo>
                  <a:pt x="3383" y="13846"/>
                </a:lnTo>
                <a:close/>
                <a:moveTo>
                  <a:pt x="4818" y="15817"/>
                </a:moveTo>
                <a:lnTo>
                  <a:pt x="4697" y="15865"/>
                </a:lnTo>
                <a:lnTo>
                  <a:pt x="4575" y="15914"/>
                </a:lnTo>
                <a:lnTo>
                  <a:pt x="4453" y="15987"/>
                </a:lnTo>
                <a:lnTo>
                  <a:pt x="4356" y="16084"/>
                </a:lnTo>
                <a:lnTo>
                  <a:pt x="4259" y="16206"/>
                </a:lnTo>
                <a:lnTo>
                  <a:pt x="4161" y="16328"/>
                </a:lnTo>
                <a:lnTo>
                  <a:pt x="4088" y="16474"/>
                </a:lnTo>
                <a:lnTo>
                  <a:pt x="4040" y="16620"/>
                </a:lnTo>
                <a:lnTo>
                  <a:pt x="3991" y="16766"/>
                </a:lnTo>
                <a:lnTo>
                  <a:pt x="3967" y="16912"/>
                </a:lnTo>
                <a:lnTo>
                  <a:pt x="3967" y="17058"/>
                </a:lnTo>
                <a:lnTo>
                  <a:pt x="3991" y="17155"/>
                </a:lnTo>
                <a:lnTo>
                  <a:pt x="4064" y="17252"/>
                </a:lnTo>
                <a:lnTo>
                  <a:pt x="4161" y="17301"/>
                </a:lnTo>
                <a:lnTo>
                  <a:pt x="4210" y="17325"/>
                </a:lnTo>
                <a:lnTo>
                  <a:pt x="4259" y="17301"/>
                </a:lnTo>
                <a:lnTo>
                  <a:pt x="4502" y="17228"/>
                </a:lnTo>
                <a:lnTo>
                  <a:pt x="4721" y="17131"/>
                </a:lnTo>
                <a:lnTo>
                  <a:pt x="4989" y="17009"/>
                </a:lnTo>
                <a:lnTo>
                  <a:pt x="5135" y="16936"/>
                </a:lnTo>
                <a:lnTo>
                  <a:pt x="5256" y="16863"/>
                </a:lnTo>
                <a:lnTo>
                  <a:pt x="5354" y="16766"/>
                </a:lnTo>
                <a:lnTo>
                  <a:pt x="5427" y="16668"/>
                </a:lnTo>
                <a:lnTo>
                  <a:pt x="5500" y="16547"/>
                </a:lnTo>
                <a:lnTo>
                  <a:pt x="5524" y="16401"/>
                </a:lnTo>
                <a:lnTo>
                  <a:pt x="5524" y="16328"/>
                </a:lnTo>
                <a:lnTo>
                  <a:pt x="5500" y="16230"/>
                </a:lnTo>
                <a:lnTo>
                  <a:pt x="5451" y="16133"/>
                </a:lnTo>
                <a:lnTo>
                  <a:pt x="5402" y="16060"/>
                </a:lnTo>
                <a:lnTo>
                  <a:pt x="5305" y="15963"/>
                </a:lnTo>
                <a:lnTo>
                  <a:pt x="5208" y="15890"/>
                </a:lnTo>
                <a:lnTo>
                  <a:pt x="5086" y="15841"/>
                </a:lnTo>
                <a:lnTo>
                  <a:pt x="4964" y="15817"/>
                </a:lnTo>
                <a:close/>
                <a:moveTo>
                  <a:pt x="10001" y="14965"/>
                </a:moveTo>
                <a:lnTo>
                  <a:pt x="10099" y="15184"/>
                </a:lnTo>
                <a:lnTo>
                  <a:pt x="10220" y="15379"/>
                </a:lnTo>
                <a:lnTo>
                  <a:pt x="10488" y="15719"/>
                </a:lnTo>
                <a:lnTo>
                  <a:pt x="10731" y="16011"/>
                </a:lnTo>
                <a:lnTo>
                  <a:pt x="10999" y="16303"/>
                </a:lnTo>
                <a:lnTo>
                  <a:pt x="11242" y="16595"/>
                </a:lnTo>
                <a:lnTo>
                  <a:pt x="11339" y="16766"/>
                </a:lnTo>
                <a:lnTo>
                  <a:pt x="11412" y="16936"/>
                </a:lnTo>
                <a:lnTo>
                  <a:pt x="11437" y="17009"/>
                </a:lnTo>
                <a:lnTo>
                  <a:pt x="11485" y="17058"/>
                </a:lnTo>
                <a:lnTo>
                  <a:pt x="11558" y="17082"/>
                </a:lnTo>
                <a:lnTo>
                  <a:pt x="11607" y="17106"/>
                </a:lnTo>
                <a:lnTo>
                  <a:pt x="11607" y="17350"/>
                </a:lnTo>
                <a:lnTo>
                  <a:pt x="11583" y="17593"/>
                </a:lnTo>
                <a:lnTo>
                  <a:pt x="11412" y="17471"/>
                </a:lnTo>
                <a:lnTo>
                  <a:pt x="11266" y="17325"/>
                </a:lnTo>
                <a:lnTo>
                  <a:pt x="10974" y="17009"/>
                </a:lnTo>
                <a:lnTo>
                  <a:pt x="10488" y="16328"/>
                </a:lnTo>
                <a:lnTo>
                  <a:pt x="10099" y="15817"/>
                </a:lnTo>
                <a:lnTo>
                  <a:pt x="9855" y="15549"/>
                </a:lnTo>
                <a:lnTo>
                  <a:pt x="9709" y="15427"/>
                </a:lnTo>
                <a:lnTo>
                  <a:pt x="9588" y="15306"/>
                </a:lnTo>
                <a:lnTo>
                  <a:pt x="9855" y="15111"/>
                </a:lnTo>
                <a:lnTo>
                  <a:pt x="9928" y="15038"/>
                </a:lnTo>
                <a:lnTo>
                  <a:pt x="10001" y="14965"/>
                </a:lnTo>
                <a:close/>
                <a:moveTo>
                  <a:pt x="15135" y="1"/>
                </a:moveTo>
                <a:lnTo>
                  <a:pt x="14551" y="25"/>
                </a:lnTo>
                <a:lnTo>
                  <a:pt x="13967" y="74"/>
                </a:lnTo>
                <a:lnTo>
                  <a:pt x="13408" y="171"/>
                </a:lnTo>
                <a:lnTo>
                  <a:pt x="12824" y="293"/>
                </a:lnTo>
                <a:lnTo>
                  <a:pt x="12264" y="487"/>
                </a:lnTo>
                <a:lnTo>
                  <a:pt x="11753" y="706"/>
                </a:lnTo>
                <a:lnTo>
                  <a:pt x="11242" y="974"/>
                </a:lnTo>
                <a:lnTo>
                  <a:pt x="10755" y="1290"/>
                </a:lnTo>
                <a:lnTo>
                  <a:pt x="10318" y="1631"/>
                </a:lnTo>
                <a:lnTo>
                  <a:pt x="9880" y="2020"/>
                </a:lnTo>
                <a:lnTo>
                  <a:pt x="9466" y="2434"/>
                </a:lnTo>
                <a:lnTo>
                  <a:pt x="9052" y="2847"/>
                </a:lnTo>
                <a:lnTo>
                  <a:pt x="8663" y="3310"/>
                </a:lnTo>
                <a:lnTo>
                  <a:pt x="7933" y="4234"/>
                </a:lnTo>
                <a:lnTo>
                  <a:pt x="7203" y="5135"/>
                </a:lnTo>
                <a:lnTo>
                  <a:pt x="6814" y="5597"/>
                </a:lnTo>
                <a:lnTo>
                  <a:pt x="6400" y="6011"/>
                </a:lnTo>
                <a:lnTo>
                  <a:pt x="6205" y="6205"/>
                </a:lnTo>
                <a:lnTo>
                  <a:pt x="5889" y="6205"/>
                </a:lnTo>
                <a:lnTo>
                  <a:pt x="5548" y="6230"/>
                </a:lnTo>
                <a:lnTo>
                  <a:pt x="4916" y="6303"/>
                </a:lnTo>
                <a:lnTo>
                  <a:pt x="3991" y="6376"/>
                </a:lnTo>
                <a:lnTo>
                  <a:pt x="3066" y="6400"/>
                </a:lnTo>
                <a:lnTo>
                  <a:pt x="901" y="6400"/>
                </a:lnTo>
                <a:lnTo>
                  <a:pt x="171" y="6351"/>
                </a:lnTo>
                <a:lnTo>
                  <a:pt x="122" y="6351"/>
                </a:lnTo>
                <a:lnTo>
                  <a:pt x="74" y="6376"/>
                </a:lnTo>
                <a:lnTo>
                  <a:pt x="25" y="6449"/>
                </a:lnTo>
                <a:lnTo>
                  <a:pt x="1" y="6546"/>
                </a:lnTo>
                <a:lnTo>
                  <a:pt x="25" y="6619"/>
                </a:lnTo>
                <a:lnTo>
                  <a:pt x="1" y="6716"/>
                </a:lnTo>
                <a:lnTo>
                  <a:pt x="49" y="6789"/>
                </a:lnTo>
                <a:lnTo>
                  <a:pt x="195" y="7008"/>
                </a:lnTo>
                <a:lnTo>
                  <a:pt x="366" y="7227"/>
                </a:lnTo>
                <a:lnTo>
                  <a:pt x="731" y="7617"/>
                </a:lnTo>
                <a:lnTo>
                  <a:pt x="1120" y="7982"/>
                </a:lnTo>
                <a:lnTo>
                  <a:pt x="1534" y="8347"/>
                </a:lnTo>
                <a:lnTo>
                  <a:pt x="1923" y="8712"/>
                </a:lnTo>
                <a:lnTo>
                  <a:pt x="2337" y="9101"/>
                </a:lnTo>
                <a:lnTo>
                  <a:pt x="2507" y="9296"/>
                </a:lnTo>
                <a:lnTo>
                  <a:pt x="2702" y="9466"/>
                </a:lnTo>
                <a:lnTo>
                  <a:pt x="1923" y="9661"/>
                </a:lnTo>
                <a:lnTo>
                  <a:pt x="1680" y="9709"/>
                </a:lnTo>
                <a:lnTo>
                  <a:pt x="1412" y="9734"/>
                </a:lnTo>
                <a:lnTo>
                  <a:pt x="1193" y="9807"/>
                </a:lnTo>
                <a:lnTo>
                  <a:pt x="1071" y="9855"/>
                </a:lnTo>
                <a:lnTo>
                  <a:pt x="974" y="9928"/>
                </a:lnTo>
                <a:lnTo>
                  <a:pt x="925" y="9953"/>
                </a:lnTo>
                <a:lnTo>
                  <a:pt x="925" y="10001"/>
                </a:lnTo>
                <a:lnTo>
                  <a:pt x="925" y="10099"/>
                </a:lnTo>
                <a:lnTo>
                  <a:pt x="852" y="10123"/>
                </a:lnTo>
                <a:lnTo>
                  <a:pt x="804" y="10172"/>
                </a:lnTo>
                <a:lnTo>
                  <a:pt x="779" y="10220"/>
                </a:lnTo>
                <a:lnTo>
                  <a:pt x="755" y="10293"/>
                </a:lnTo>
                <a:lnTo>
                  <a:pt x="755" y="10342"/>
                </a:lnTo>
                <a:lnTo>
                  <a:pt x="755" y="10391"/>
                </a:lnTo>
                <a:lnTo>
                  <a:pt x="779" y="10439"/>
                </a:lnTo>
                <a:lnTo>
                  <a:pt x="852" y="10512"/>
                </a:lnTo>
                <a:lnTo>
                  <a:pt x="1363" y="10901"/>
                </a:lnTo>
                <a:lnTo>
                  <a:pt x="1850" y="11291"/>
                </a:lnTo>
                <a:lnTo>
                  <a:pt x="2312" y="11729"/>
                </a:lnTo>
                <a:lnTo>
                  <a:pt x="2774" y="12167"/>
                </a:lnTo>
                <a:lnTo>
                  <a:pt x="3164" y="12629"/>
                </a:lnTo>
                <a:lnTo>
                  <a:pt x="3553" y="13091"/>
                </a:lnTo>
                <a:lnTo>
                  <a:pt x="3967" y="13554"/>
                </a:lnTo>
                <a:lnTo>
                  <a:pt x="4356" y="13992"/>
                </a:lnTo>
                <a:lnTo>
                  <a:pt x="4794" y="14454"/>
                </a:lnTo>
                <a:lnTo>
                  <a:pt x="5256" y="14892"/>
                </a:lnTo>
                <a:lnTo>
                  <a:pt x="5743" y="15330"/>
                </a:lnTo>
                <a:lnTo>
                  <a:pt x="6230" y="15744"/>
                </a:lnTo>
                <a:lnTo>
                  <a:pt x="7227" y="16522"/>
                </a:lnTo>
                <a:lnTo>
                  <a:pt x="8249" y="17301"/>
                </a:lnTo>
                <a:lnTo>
                  <a:pt x="8347" y="17350"/>
                </a:lnTo>
                <a:lnTo>
                  <a:pt x="8444" y="17350"/>
                </a:lnTo>
                <a:lnTo>
                  <a:pt x="8517" y="17325"/>
                </a:lnTo>
                <a:lnTo>
                  <a:pt x="8590" y="17277"/>
                </a:lnTo>
                <a:lnTo>
                  <a:pt x="8639" y="17204"/>
                </a:lnTo>
                <a:lnTo>
                  <a:pt x="8663" y="17106"/>
                </a:lnTo>
                <a:lnTo>
                  <a:pt x="8663" y="17009"/>
                </a:lnTo>
                <a:lnTo>
                  <a:pt x="8614" y="16912"/>
                </a:lnTo>
                <a:lnTo>
                  <a:pt x="8760" y="16620"/>
                </a:lnTo>
                <a:lnTo>
                  <a:pt x="8858" y="16328"/>
                </a:lnTo>
                <a:lnTo>
                  <a:pt x="8955" y="16011"/>
                </a:lnTo>
                <a:lnTo>
                  <a:pt x="9004" y="15695"/>
                </a:lnTo>
                <a:lnTo>
                  <a:pt x="9174" y="15598"/>
                </a:lnTo>
                <a:lnTo>
                  <a:pt x="9466" y="15914"/>
                </a:lnTo>
                <a:lnTo>
                  <a:pt x="9831" y="16376"/>
                </a:lnTo>
                <a:lnTo>
                  <a:pt x="10196" y="16887"/>
                </a:lnTo>
                <a:lnTo>
                  <a:pt x="10464" y="17252"/>
                </a:lnTo>
                <a:lnTo>
                  <a:pt x="10755" y="17617"/>
                </a:lnTo>
                <a:lnTo>
                  <a:pt x="10901" y="17788"/>
                </a:lnTo>
                <a:lnTo>
                  <a:pt x="11072" y="17934"/>
                </a:lnTo>
                <a:lnTo>
                  <a:pt x="11242" y="18080"/>
                </a:lnTo>
                <a:lnTo>
                  <a:pt x="11437" y="18201"/>
                </a:lnTo>
                <a:lnTo>
                  <a:pt x="11510" y="18226"/>
                </a:lnTo>
                <a:lnTo>
                  <a:pt x="11558" y="18250"/>
                </a:lnTo>
                <a:lnTo>
                  <a:pt x="11631" y="18250"/>
                </a:lnTo>
                <a:lnTo>
                  <a:pt x="11704" y="18226"/>
                </a:lnTo>
                <a:lnTo>
                  <a:pt x="11826" y="18226"/>
                </a:lnTo>
                <a:lnTo>
                  <a:pt x="11948" y="18177"/>
                </a:lnTo>
                <a:lnTo>
                  <a:pt x="12045" y="18128"/>
                </a:lnTo>
                <a:lnTo>
                  <a:pt x="12094" y="18007"/>
                </a:lnTo>
                <a:lnTo>
                  <a:pt x="12167" y="17763"/>
                </a:lnTo>
                <a:lnTo>
                  <a:pt x="12191" y="17520"/>
                </a:lnTo>
                <a:lnTo>
                  <a:pt x="12240" y="17033"/>
                </a:lnTo>
                <a:lnTo>
                  <a:pt x="12264" y="16279"/>
                </a:lnTo>
                <a:lnTo>
                  <a:pt x="12264" y="15549"/>
                </a:lnTo>
                <a:lnTo>
                  <a:pt x="12288" y="14746"/>
                </a:lnTo>
                <a:lnTo>
                  <a:pt x="12337" y="13967"/>
                </a:lnTo>
                <a:lnTo>
                  <a:pt x="12361" y="13651"/>
                </a:lnTo>
                <a:lnTo>
                  <a:pt x="12386" y="13335"/>
                </a:lnTo>
                <a:lnTo>
                  <a:pt x="12361" y="13018"/>
                </a:lnTo>
                <a:lnTo>
                  <a:pt x="12337" y="12848"/>
                </a:lnTo>
                <a:lnTo>
                  <a:pt x="12288" y="12726"/>
                </a:lnTo>
                <a:lnTo>
                  <a:pt x="12775" y="12191"/>
                </a:lnTo>
                <a:lnTo>
                  <a:pt x="13335" y="11607"/>
                </a:lnTo>
                <a:lnTo>
                  <a:pt x="13943" y="11047"/>
                </a:lnTo>
                <a:lnTo>
                  <a:pt x="14527" y="10464"/>
                </a:lnTo>
                <a:lnTo>
                  <a:pt x="15087" y="9880"/>
                </a:lnTo>
                <a:lnTo>
                  <a:pt x="15622" y="9247"/>
                </a:lnTo>
                <a:lnTo>
                  <a:pt x="15865" y="8931"/>
                </a:lnTo>
                <a:lnTo>
                  <a:pt x="16157" y="8639"/>
                </a:lnTo>
                <a:lnTo>
                  <a:pt x="16717" y="8055"/>
                </a:lnTo>
                <a:lnTo>
                  <a:pt x="17277" y="7446"/>
                </a:lnTo>
                <a:lnTo>
                  <a:pt x="17471" y="7227"/>
                </a:lnTo>
                <a:lnTo>
                  <a:pt x="17666" y="6960"/>
                </a:lnTo>
                <a:lnTo>
                  <a:pt x="17836" y="6716"/>
                </a:lnTo>
                <a:lnTo>
                  <a:pt x="17982" y="6449"/>
                </a:lnTo>
                <a:lnTo>
                  <a:pt x="18104" y="6157"/>
                </a:lnTo>
                <a:lnTo>
                  <a:pt x="18250" y="5889"/>
                </a:lnTo>
                <a:lnTo>
                  <a:pt x="18347" y="5597"/>
                </a:lnTo>
                <a:lnTo>
                  <a:pt x="18445" y="5305"/>
                </a:lnTo>
                <a:lnTo>
                  <a:pt x="18591" y="4721"/>
                </a:lnTo>
                <a:lnTo>
                  <a:pt x="18688" y="4113"/>
                </a:lnTo>
                <a:lnTo>
                  <a:pt x="18736" y="3480"/>
                </a:lnTo>
                <a:lnTo>
                  <a:pt x="18736" y="2872"/>
                </a:lnTo>
                <a:lnTo>
                  <a:pt x="18712" y="2312"/>
                </a:lnTo>
                <a:lnTo>
                  <a:pt x="18688" y="1899"/>
                </a:lnTo>
                <a:lnTo>
                  <a:pt x="18639" y="1436"/>
                </a:lnTo>
                <a:lnTo>
                  <a:pt x="18542" y="998"/>
                </a:lnTo>
                <a:lnTo>
                  <a:pt x="18493" y="828"/>
                </a:lnTo>
                <a:lnTo>
                  <a:pt x="18420" y="658"/>
                </a:lnTo>
                <a:lnTo>
                  <a:pt x="18323" y="536"/>
                </a:lnTo>
                <a:lnTo>
                  <a:pt x="18226" y="463"/>
                </a:lnTo>
                <a:lnTo>
                  <a:pt x="18104" y="414"/>
                </a:lnTo>
                <a:lnTo>
                  <a:pt x="17982" y="439"/>
                </a:lnTo>
                <a:lnTo>
                  <a:pt x="17447" y="268"/>
                </a:lnTo>
                <a:lnTo>
                  <a:pt x="16863" y="147"/>
                </a:lnTo>
                <a:lnTo>
                  <a:pt x="16303" y="49"/>
                </a:lnTo>
                <a:lnTo>
                  <a:pt x="1571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379" name="Google Shape;379;p20"/>
          <p:cNvSpPr/>
          <p:nvPr/>
        </p:nvSpPr>
        <p:spPr>
          <a:xfrm>
            <a:off x="4320541" y="813525"/>
            <a:ext cx="293240" cy="284954"/>
          </a:xfrm>
          <a:custGeom>
            <a:avLst/>
            <a:gdLst/>
            <a:ahLst/>
            <a:cxnLst/>
            <a:rect l="l" t="t" r="r" b="b"/>
            <a:pathLst>
              <a:path w="15501" h="15063" extrusionOk="0">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380" name="Google Shape;380;p20"/>
          <p:cNvSpPr/>
          <p:nvPr/>
        </p:nvSpPr>
        <p:spPr>
          <a:xfrm rot="2487194">
            <a:off x="4131961" y="2106477"/>
            <a:ext cx="208629" cy="202734"/>
          </a:xfrm>
          <a:custGeom>
            <a:avLst/>
            <a:gdLst/>
            <a:ahLst/>
            <a:cxnLst/>
            <a:rect l="l" t="t" r="r" b="b"/>
            <a:pathLst>
              <a:path w="15501" h="15063" extrusionOk="0">
                <a:moveTo>
                  <a:pt x="7957" y="925"/>
                </a:moveTo>
                <a:lnTo>
                  <a:pt x="8249" y="1533"/>
                </a:lnTo>
                <a:lnTo>
                  <a:pt x="8103" y="1606"/>
                </a:lnTo>
                <a:lnTo>
                  <a:pt x="7957" y="1704"/>
                </a:lnTo>
                <a:lnTo>
                  <a:pt x="7933" y="1752"/>
                </a:lnTo>
                <a:lnTo>
                  <a:pt x="7933" y="1339"/>
                </a:lnTo>
                <a:lnTo>
                  <a:pt x="7957" y="925"/>
                </a:lnTo>
                <a:close/>
                <a:moveTo>
                  <a:pt x="8371" y="1801"/>
                </a:moveTo>
                <a:lnTo>
                  <a:pt x="8492" y="2020"/>
                </a:lnTo>
                <a:lnTo>
                  <a:pt x="8346" y="2117"/>
                </a:lnTo>
                <a:lnTo>
                  <a:pt x="8200" y="2215"/>
                </a:lnTo>
                <a:lnTo>
                  <a:pt x="8079" y="2288"/>
                </a:lnTo>
                <a:lnTo>
                  <a:pt x="7957" y="2409"/>
                </a:lnTo>
                <a:lnTo>
                  <a:pt x="7933" y="2069"/>
                </a:lnTo>
                <a:lnTo>
                  <a:pt x="8127" y="1971"/>
                </a:lnTo>
                <a:lnTo>
                  <a:pt x="8249" y="1898"/>
                </a:lnTo>
                <a:lnTo>
                  <a:pt x="8371" y="1801"/>
                </a:lnTo>
                <a:close/>
                <a:moveTo>
                  <a:pt x="8663" y="2336"/>
                </a:moveTo>
                <a:lnTo>
                  <a:pt x="8784" y="2628"/>
                </a:lnTo>
                <a:lnTo>
                  <a:pt x="8687" y="2653"/>
                </a:lnTo>
                <a:lnTo>
                  <a:pt x="8590" y="2726"/>
                </a:lnTo>
                <a:lnTo>
                  <a:pt x="8419" y="2847"/>
                </a:lnTo>
                <a:lnTo>
                  <a:pt x="8225" y="2993"/>
                </a:lnTo>
                <a:lnTo>
                  <a:pt x="8054" y="3164"/>
                </a:lnTo>
                <a:lnTo>
                  <a:pt x="8006" y="2750"/>
                </a:lnTo>
                <a:lnTo>
                  <a:pt x="8176" y="2653"/>
                </a:lnTo>
                <a:lnTo>
                  <a:pt x="8322" y="2531"/>
                </a:lnTo>
                <a:lnTo>
                  <a:pt x="8565" y="2385"/>
                </a:lnTo>
                <a:lnTo>
                  <a:pt x="8663" y="2336"/>
                </a:lnTo>
                <a:close/>
                <a:moveTo>
                  <a:pt x="8979" y="2945"/>
                </a:moveTo>
                <a:lnTo>
                  <a:pt x="8979" y="2969"/>
                </a:lnTo>
                <a:lnTo>
                  <a:pt x="9076" y="3164"/>
                </a:lnTo>
                <a:lnTo>
                  <a:pt x="8857" y="3285"/>
                </a:lnTo>
                <a:lnTo>
                  <a:pt x="8663" y="3431"/>
                </a:lnTo>
                <a:lnTo>
                  <a:pt x="8371" y="3626"/>
                </a:lnTo>
                <a:lnTo>
                  <a:pt x="8079" y="3821"/>
                </a:lnTo>
                <a:lnTo>
                  <a:pt x="8054" y="3504"/>
                </a:lnTo>
                <a:lnTo>
                  <a:pt x="8200" y="3456"/>
                </a:lnTo>
                <a:lnTo>
                  <a:pt x="8322" y="3383"/>
                </a:lnTo>
                <a:lnTo>
                  <a:pt x="8541" y="3212"/>
                </a:lnTo>
                <a:lnTo>
                  <a:pt x="8833" y="3018"/>
                </a:lnTo>
                <a:lnTo>
                  <a:pt x="8979" y="2945"/>
                </a:lnTo>
                <a:close/>
                <a:moveTo>
                  <a:pt x="9271" y="3529"/>
                </a:moveTo>
                <a:lnTo>
                  <a:pt x="9393" y="3796"/>
                </a:lnTo>
                <a:lnTo>
                  <a:pt x="8736" y="4186"/>
                </a:lnTo>
                <a:lnTo>
                  <a:pt x="8419" y="4380"/>
                </a:lnTo>
                <a:lnTo>
                  <a:pt x="8249" y="4478"/>
                </a:lnTo>
                <a:lnTo>
                  <a:pt x="8103" y="4599"/>
                </a:lnTo>
                <a:lnTo>
                  <a:pt x="8079" y="4113"/>
                </a:lnTo>
                <a:lnTo>
                  <a:pt x="8225" y="4088"/>
                </a:lnTo>
                <a:lnTo>
                  <a:pt x="8371" y="4040"/>
                </a:lnTo>
                <a:lnTo>
                  <a:pt x="8663" y="3894"/>
                </a:lnTo>
                <a:lnTo>
                  <a:pt x="9052" y="3650"/>
                </a:lnTo>
                <a:lnTo>
                  <a:pt x="9271" y="3529"/>
                </a:lnTo>
                <a:close/>
                <a:moveTo>
                  <a:pt x="9587" y="4186"/>
                </a:moveTo>
                <a:lnTo>
                  <a:pt x="9660" y="4332"/>
                </a:lnTo>
                <a:lnTo>
                  <a:pt x="9490" y="4429"/>
                </a:lnTo>
                <a:lnTo>
                  <a:pt x="9344" y="4551"/>
                </a:lnTo>
                <a:lnTo>
                  <a:pt x="9052" y="4770"/>
                </a:lnTo>
                <a:lnTo>
                  <a:pt x="8809" y="4916"/>
                </a:lnTo>
                <a:lnTo>
                  <a:pt x="8590" y="5110"/>
                </a:lnTo>
                <a:lnTo>
                  <a:pt x="8371" y="5305"/>
                </a:lnTo>
                <a:lnTo>
                  <a:pt x="8176" y="5524"/>
                </a:lnTo>
                <a:lnTo>
                  <a:pt x="8127" y="4794"/>
                </a:lnTo>
                <a:lnTo>
                  <a:pt x="8322" y="4794"/>
                </a:lnTo>
                <a:lnTo>
                  <a:pt x="8492" y="4721"/>
                </a:lnTo>
                <a:lnTo>
                  <a:pt x="8833" y="4575"/>
                </a:lnTo>
                <a:lnTo>
                  <a:pt x="9222" y="4380"/>
                </a:lnTo>
                <a:lnTo>
                  <a:pt x="9587" y="4186"/>
                </a:lnTo>
                <a:close/>
                <a:moveTo>
                  <a:pt x="14965" y="5938"/>
                </a:moveTo>
                <a:lnTo>
                  <a:pt x="14795" y="6059"/>
                </a:lnTo>
                <a:lnTo>
                  <a:pt x="14649" y="6205"/>
                </a:lnTo>
                <a:lnTo>
                  <a:pt x="14576" y="6181"/>
                </a:lnTo>
                <a:lnTo>
                  <a:pt x="14332" y="6157"/>
                </a:lnTo>
                <a:lnTo>
                  <a:pt x="14965" y="5938"/>
                </a:lnTo>
                <a:close/>
                <a:moveTo>
                  <a:pt x="2190" y="5840"/>
                </a:moveTo>
                <a:lnTo>
                  <a:pt x="2093" y="5986"/>
                </a:lnTo>
                <a:lnTo>
                  <a:pt x="2044" y="6132"/>
                </a:lnTo>
                <a:lnTo>
                  <a:pt x="2044" y="6181"/>
                </a:lnTo>
                <a:lnTo>
                  <a:pt x="2044" y="6254"/>
                </a:lnTo>
                <a:lnTo>
                  <a:pt x="1874" y="6181"/>
                </a:lnTo>
                <a:lnTo>
                  <a:pt x="1679" y="6108"/>
                </a:lnTo>
                <a:lnTo>
                  <a:pt x="1266" y="5962"/>
                </a:lnTo>
                <a:lnTo>
                  <a:pt x="2190" y="5840"/>
                </a:lnTo>
                <a:close/>
                <a:moveTo>
                  <a:pt x="3018" y="5743"/>
                </a:moveTo>
                <a:lnTo>
                  <a:pt x="2677" y="6132"/>
                </a:lnTo>
                <a:lnTo>
                  <a:pt x="2555" y="6302"/>
                </a:lnTo>
                <a:lnTo>
                  <a:pt x="2288" y="6278"/>
                </a:lnTo>
                <a:lnTo>
                  <a:pt x="2312" y="6254"/>
                </a:lnTo>
                <a:lnTo>
                  <a:pt x="2409" y="6181"/>
                </a:lnTo>
                <a:lnTo>
                  <a:pt x="2482" y="6059"/>
                </a:lnTo>
                <a:lnTo>
                  <a:pt x="2604" y="5938"/>
                </a:lnTo>
                <a:lnTo>
                  <a:pt x="2750" y="5816"/>
                </a:lnTo>
                <a:lnTo>
                  <a:pt x="2823" y="5767"/>
                </a:lnTo>
                <a:lnTo>
                  <a:pt x="3018" y="5743"/>
                </a:lnTo>
                <a:close/>
                <a:moveTo>
                  <a:pt x="9879" y="4672"/>
                </a:moveTo>
                <a:lnTo>
                  <a:pt x="9977" y="4818"/>
                </a:lnTo>
                <a:lnTo>
                  <a:pt x="9952" y="4818"/>
                </a:lnTo>
                <a:lnTo>
                  <a:pt x="9733" y="5062"/>
                </a:lnTo>
                <a:lnTo>
                  <a:pt x="9490" y="5281"/>
                </a:lnTo>
                <a:lnTo>
                  <a:pt x="8979" y="5719"/>
                </a:lnTo>
                <a:lnTo>
                  <a:pt x="8590" y="6035"/>
                </a:lnTo>
                <a:lnTo>
                  <a:pt x="8395" y="6181"/>
                </a:lnTo>
                <a:lnTo>
                  <a:pt x="8200" y="6351"/>
                </a:lnTo>
                <a:lnTo>
                  <a:pt x="8176" y="5694"/>
                </a:lnTo>
                <a:lnTo>
                  <a:pt x="8468" y="5573"/>
                </a:lnTo>
                <a:lnTo>
                  <a:pt x="8736" y="5402"/>
                </a:lnTo>
                <a:lnTo>
                  <a:pt x="9247" y="5086"/>
                </a:lnTo>
                <a:lnTo>
                  <a:pt x="9539" y="4916"/>
                </a:lnTo>
                <a:lnTo>
                  <a:pt x="9709" y="4794"/>
                </a:lnTo>
                <a:lnTo>
                  <a:pt x="9879" y="4672"/>
                </a:lnTo>
                <a:close/>
                <a:moveTo>
                  <a:pt x="3967" y="5597"/>
                </a:moveTo>
                <a:lnTo>
                  <a:pt x="3869" y="5719"/>
                </a:lnTo>
                <a:lnTo>
                  <a:pt x="3723" y="5986"/>
                </a:lnTo>
                <a:lnTo>
                  <a:pt x="3553" y="6229"/>
                </a:lnTo>
                <a:lnTo>
                  <a:pt x="3504" y="6327"/>
                </a:lnTo>
                <a:lnTo>
                  <a:pt x="3456" y="6424"/>
                </a:lnTo>
                <a:lnTo>
                  <a:pt x="3164" y="6375"/>
                </a:lnTo>
                <a:lnTo>
                  <a:pt x="2920" y="6327"/>
                </a:lnTo>
                <a:lnTo>
                  <a:pt x="3066" y="6181"/>
                </a:lnTo>
                <a:lnTo>
                  <a:pt x="3431" y="5792"/>
                </a:lnTo>
                <a:lnTo>
                  <a:pt x="3602" y="5646"/>
                </a:lnTo>
                <a:lnTo>
                  <a:pt x="3967" y="5597"/>
                </a:lnTo>
                <a:close/>
                <a:moveTo>
                  <a:pt x="5110" y="5354"/>
                </a:moveTo>
                <a:lnTo>
                  <a:pt x="4989" y="5475"/>
                </a:lnTo>
                <a:lnTo>
                  <a:pt x="4867" y="5597"/>
                </a:lnTo>
                <a:lnTo>
                  <a:pt x="4648" y="5865"/>
                </a:lnTo>
                <a:lnTo>
                  <a:pt x="4380" y="6205"/>
                </a:lnTo>
                <a:lnTo>
                  <a:pt x="4234" y="6400"/>
                </a:lnTo>
                <a:lnTo>
                  <a:pt x="4113" y="6594"/>
                </a:lnTo>
                <a:lnTo>
                  <a:pt x="3723" y="6497"/>
                </a:lnTo>
                <a:lnTo>
                  <a:pt x="3821" y="6400"/>
                </a:lnTo>
                <a:lnTo>
                  <a:pt x="3869" y="6278"/>
                </a:lnTo>
                <a:lnTo>
                  <a:pt x="3991" y="6084"/>
                </a:lnTo>
                <a:lnTo>
                  <a:pt x="4137" y="5865"/>
                </a:lnTo>
                <a:lnTo>
                  <a:pt x="4307" y="5694"/>
                </a:lnTo>
                <a:lnTo>
                  <a:pt x="4405" y="5597"/>
                </a:lnTo>
                <a:lnTo>
                  <a:pt x="4526" y="5500"/>
                </a:lnTo>
                <a:lnTo>
                  <a:pt x="5110" y="5354"/>
                </a:lnTo>
                <a:close/>
                <a:moveTo>
                  <a:pt x="14065" y="6254"/>
                </a:moveTo>
                <a:lnTo>
                  <a:pt x="14138" y="6327"/>
                </a:lnTo>
                <a:lnTo>
                  <a:pt x="14235" y="6375"/>
                </a:lnTo>
                <a:lnTo>
                  <a:pt x="14430" y="6448"/>
                </a:lnTo>
                <a:lnTo>
                  <a:pt x="14186" y="6740"/>
                </a:lnTo>
                <a:lnTo>
                  <a:pt x="14016" y="6643"/>
                </a:lnTo>
                <a:lnTo>
                  <a:pt x="13846" y="6546"/>
                </a:lnTo>
                <a:lnTo>
                  <a:pt x="13675" y="6497"/>
                </a:lnTo>
                <a:lnTo>
                  <a:pt x="13481" y="6448"/>
                </a:lnTo>
                <a:lnTo>
                  <a:pt x="14065" y="6254"/>
                </a:lnTo>
                <a:close/>
                <a:moveTo>
                  <a:pt x="5573" y="5451"/>
                </a:moveTo>
                <a:lnTo>
                  <a:pt x="5719" y="5621"/>
                </a:lnTo>
                <a:lnTo>
                  <a:pt x="5840" y="5767"/>
                </a:lnTo>
                <a:lnTo>
                  <a:pt x="5816" y="5767"/>
                </a:lnTo>
                <a:lnTo>
                  <a:pt x="5670" y="5840"/>
                </a:lnTo>
                <a:lnTo>
                  <a:pt x="5548" y="5962"/>
                </a:lnTo>
                <a:lnTo>
                  <a:pt x="5354" y="6205"/>
                </a:lnTo>
                <a:lnTo>
                  <a:pt x="5110" y="6473"/>
                </a:lnTo>
                <a:lnTo>
                  <a:pt x="4989" y="6619"/>
                </a:lnTo>
                <a:lnTo>
                  <a:pt x="4916" y="6765"/>
                </a:lnTo>
                <a:lnTo>
                  <a:pt x="4429" y="6667"/>
                </a:lnTo>
                <a:lnTo>
                  <a:pt x="4551" y="6546"/>
                </a:lnTo>
                <a:lnTo>
                  <a:pt x="4648" y="6424"/>
                </a:lnTo>
                <a:lnTo>
                  <a:pt x="4843" y="6157"/>
                </a:lnTo>
                <a:lnTo>
                  <a:pt x="5159" y="5816"/>
                </a:lnTo>
                <a:lnTo>
                  <a:pt x="5354" y="5646"/>
                </a:lnTo>
                <a:lnTo>
                  <a:pt x="5475" y="5548"/>
                </a:lnTo>
                <a:lnTo>
                  <a:pt x="5548" y="5451"/>
                </a:lnTo>
                <a:close/>
                <a:moveTo>
                  <a:pt x="6035" y="5962"/>
                </a:moveTo>
                <a:lnTo>
                  <a:pt x="6278" y="6254"/>
                </a:lnTo>
                <a:lnTo>
                  <a:pt x="6157" y="6424"/>
                </a:lnTo>
                <a:lnTo>
                  <a:pt x="6011" y="6643"/>
                </a:lnTo>
                <a:lnTo>
                  <a:pt x="5889" y="6862"/>
                </a:lnTo>
                <a:lnTo>
                  <a:pt x="5840" y="6935"/>
                </a:lnTo>
                <a:lnTo>
                  <a:pt x="5840" y="7008"/>
                </a:lnTo>
                <a:lnTo>
                  <a:pt x="5232" y="6838"/>
                </a:lnTo>
                <a:lnTo>
                  <a:pt x="5402" y="6692"/>
                </a:lnTo>
                <a:lnTo>
                  <a:pt x="5548" y="6546"/>
                </a:lnTo>
                <a:lnTo>
                  <a:pt x="5767" y="6278"/>
                </a:lnTo>
                <a:lnTo>
                  <a:pt x="5889" y="6157"/>
                </a:lnTo>
                <a:lnTo>
                  <a:pt x="6011" y="6011"/>
                </a:lnTo>
                <a:lnTo>
                  <a:pt x="6035" y="5962"/>
                </a:lnTo>
                <a:close/>
                <a:moveTo>
                  <a:pt x="7519" y="925"/>
                </a:moveTo>
                <a:lnTo>
                  <a:pt x="7470" y="1120"/>
                </a:lnTo>
                <a:lnTo>
                  <a:pt x="7470" y="1314"/>
                </a:lnTo>
                <a:lnTo>
                  <a:pt x="7470" y="1704"/>
                </a:lnTo>
                <a:lnTo>
                  <a:pt x="7495" y="2093"/>
                </a:lnTo>
                <a:lnTo>
                  <a:pt x="7519" y="2482"/>
                </a:lnTo>
                <a:lnTo>
                  <a:pt x="7592" y="3285"/>
                </a:lnTo>
                <a:lnTo>
                  <a:pt x="7665" y="4234"/>
                </a:lnTo>
                <a:lnTo>
                  <a:pt x="7714" y="5183"/>
                </a:lnTo>
                <a:lnTo>
                  <a:pt x="7714" y="6132"/>
                </a:lnTo>
                <a:lnTo>
                  <a:pt x="7714" y="7081"/>
                </a:lnTo>
                <a:lnTo>
                  <a:pt x="7519" y="6886"/>
                </a:lnTo>
                <a:lnTo>
                  <a:pt x="7324" y="6716"/>
                </a:lnTo>
                <a:lnTo>
                  <a:pt x="7032" y="6473"/>
                </a:lnTo>
                <a:lnTo>
                  <a:pt x="6522" y="5913"/>
                </a:lnTo>
                <a:lnTo>
                  <a:pt x="5986" y="5354"/>
                </a:lnTo>
                <a:lnTo>
                  <a:pt x="5792" y="5159"/>
                </a:lnTo>
                <a:lnTo>
                  <a:pt x="5670" y="5086"/>
                </a:lnTo>
                <a:lnTo>
                  <a:pt x="5573" y="5013"/>
                </a:lnTo>
                <a:lnTo>
                  <a:pt x="5719" y="4721"/>
                </a:lnTo>
                <a:lnTo>
                  <a:pt x="5913" y="4453"/>
                </a:lnTo>
                <a:lnTo>
                  <a:pt x="6278" y="3894"/>
                </a:lnTo>
                <a:lnTo>
                  <a:pt x="6449" y="3626"/>
                </a:lnTo>
                <a:lnTo>
                  <a:pt x="6570" y="3358"/>
                </a:lnTo>
                <a:lnTo>
                  <a:pt x="6692" y="3066"/>
                </a:lnTo>
                <a:lnTo>
                  <a:pt x="6789" y="2774"/>
                </a:lnTo>
                <a:lnTo>
                  <a:pt x="6984" y="2166"/>
                </a:lnTo>
                <a:lnTo>
                  <a:pt x="7203" y="1558"/>
                </a:lnTo>
                <a:lnTo>
                  <a:pt x="7349" y="1217"/>
                </a:lnTo>
                <a:lnTo>
                  <a:pt x="7519" y="925"/>
                </a:lnTo>
                <a:close/>
                <a:moveTo>
                  <a:pt x="6497" y="6497"/>
                </a:moveTo>
                <a:lnTo>
                  <a:pt x="6522" y="6521"/>
                </a:lnTo>
                <a:lnTo>
                  <a:pt x="6716" y="6716"/>
                </a:lnTo>
                <a:lnTo>
                  <a:pt x="6643" y="6765"/>
                </a:lnTo>
                <a:lnTo>
                  <a:pt x="6595" y="6789"/>
                </a:lnTo>
                <a:lnTo>
                  <a:pt x="6497" y="6911"/>
                </a:lnTo>
                <a:lnTo>
                  <a:pt x="6400" y="7008"/>
                </a:lnTo>
                <a:lnTo>
                  <a:pt x="6327" y="7130"/>
                </a:lnTo>
                <a:lnTo>
                  <a:pt x="5986" y="7057"/>
                </a:lnTo>
                <a:lnTo>
                  <a:pt x="6059" y="7008"/>
                </a:lnTo>
                <a:lnTo>
                  <a:pt x="6132" y="6935"/>
                </a:lnTo>
                <a:lnTo>
                  <a:pt x="6254" y="6838"/>
                </a:lnTo>
                <a:lnTo>
                  <a:pt x="6497" y="6497"/>
                </a:lnTo>
                <a:close/>
                <a:moveTo>
                  <a:pt x="13286" y="6521"/>
                </a:moveTo>
                <a:lnTo>
                  <a:pt x="13627" y="6740"/>
                </a:lnTo>
                <a:lnTo>
                  <a:pt x="13967" y="6935"/>
                </a:lnTo>
                <a:lnTo>
                  <a:pt x="13870" y="7032"/>
                </a:lnTo>
                <a:lnTo>
                  <a:pt x="13724" y="7178"/>
                </a:lnTo>
                <a:lnTo>
                  <a:pt x="13578" y="7081"/>
                </a:lnTo>
                <a:lnTo>
                  <a:pt x="13456" y="7032"/>
                </a:lnTo>
                <a:lnTo>
                  <a:pt x="13164" y="6911"/>
                </a:lnTo>
                <a:lnTo>
                  <a:pt x="12897" y="6813"/>
                </a:lnTo>
                <a:lnTo>
                  <a:pt x="12653" y="6716"/>
                </a:lnTo>
                <a:lnTo>
                  <a:pt x="13286" y="6521"/>
                </a:lnTo>
                <a:close/>
                <a:moveTo>
                  <a:pt x="10171" y="5062"/>
                </a:moveTo>
                <a:lnTo>
                  <a:pt x="10220" y="5135"/>
                </a:lnTo>
                <a:lnTo>
                  <a:pt x="10196" y="5159"/>
                </a:lnTo>
                <a:lnTo>
                  <a:pt x="9587" y="5816"/>
                </a:lnTo>
                <a:lnTo>
                  <a:pt x="9003" y="6521"/>
                </a:lnTo>
                <a:lnTo>
                  <a:pt x="8809" y="6716"/>
                </a:lnTo>
                <a:lnTo>
                  <a:pt x="8590" y="6935"/>
                </a:lnTo>
                <a:lnTo>
                  <a:pt x="8371" y="7154"/>
                </a:lnTo>
                <a:lnTo>
                  <a:pt x="8152" y="7373"/>
                </a:lnTo>
                <a:lnTo>
                  <a:pt x="8200" y="6740"/>
                </a:lnTo>
                <a:lnTo>
                  <a:pt x="8444" y="6570"/>
                </a:lnTo>
                <a:lnTo>
                  <a:pt x="8663" y="6400"/>
                </a:lnTo>
                <a:lnTo>
                  <a:pt x="9101" y="6035"/>
                </a:lnTo>
                <a:lnTo>
                  <a:pt x="9660" y="5573"/>
                </a:lnTo>
                <a:lnTo>
                  <a:pt x="9928" y="5329"/>
                </a:lnTo>
                <a:lnTo>
                  <a:pt x="10171" y="5062"/>
                </a:lnTo>
                <a:close/>
                <a:moveTo>
                  <a:pt x="10488" y="5329"/>
                </a:moveTo>
                <a:lnTo>
                  <a:pt x="10731" y="5427"/>
                </a:lnTo>
                <a:lnTo>
                  <a:pt x="10999" y="5500"/>
                </a:lnTo>
                <a:lnTo>
                  <a:pt x="11510" y="5597"/>
                </a:lnTo>
                <a:lnTo>
                  <a:pt x="11850" y="5670"/>
                </a:lnTo>
                <a:lnTo>
                  <a:pt x="12167" y="5694"/>
                </a:lnTo>
                <a:lnTo>
                  <a:pt x="12824" y="5719"/>
                </a:lnTo>
                <a:lnTo>
                  <a:pt x="13529" y="5743"/>
                </a:lnTo>
                <a:lnTo>
                  <a:pt x="14235" y="5792"/>
                </a:lnTo>
                <a:lnTo>
                  <a:pt x="13505" y="6059"/>
                </a:lnTo>
                <a:lnTo>
                  <a:pt x="12799" y="6278"/>
                </a:lnTo>
                <a:lnTo>
                  <a:pt x="11339" y="6692"/>
                </a:lnTo>
                <a:lnTo>
                  <a:pt x="9612" y="7130"/>
                </a:lnTo>
                <a:lnTo>
                  <a:pt x="9149" y="7251"/>
                </a:lnTo>
                <a:lnTo>
                  <a:pt x="8663" y="7373"/>
                </a:lnTo>
                <a:lnTo>
                  <a:pt x="9101" y="6862"/>
                </a:lnTo>
                <a:lnTo>
                  <a:pt x="9758" y="6132"/>
                </a:lnTo>
                <a:lnTo>
                  <a:pt x="10098" y="5767"/>
                </a:lnTo>
                <a:lnTo>
                  <a:pt x="10439" y="5402"/>
                </a:lnTo>
                <a:lnTo>
                  <a:pt x="10488" y="5329"/>
                </a:lnTo>
                <a:close/>
                <a:moveTo>
                  <a:pt x="6862" y="6886"/>
                </a:moveTo>
                <a:lnTo>
                  <a:pt x="7349" y="7422"/>
                </a:lnTo>
                <a:lnTo>
                  <a:pt x="7349" y="7422"/>
                </a:lnTo>
                <a:lnTo>
                  <a:pt x="6570" y="7203"/>
                </a:lnTo>
                <a:lnTo>
                  <a:pt x="6668" y="7105"/>
                </a:lnTo>
                <a:lnTo>
                  <a:pt x="6765" y="7008"/>
                </a:lnTo>
                <a:lnTo>
                  <a:pt x="6862" y="6911"/>
                </a:lnTo>
                <a:lnTo>
                  <a:pt x="6862" y="6886"/>
                </a:lnTo>
                <a:close/>
                <a:moveTo>
                  <a:pt x="12386" y="6789"/>
                </a:moveTo>
                <a:lnTo>
                  <a:pt x="12483" y="6911"/>
                </a:lnTo>
                <a:lnTo>
                  <a:pt x="12629" y="7008"/>
                </a:lnTo>
                <a:lnTo>
                  <a:pt x="12775" y="7105"/>
                </a:lnTo>
                <a:lnTo>
                  <a:pt x="12921" y="7178"/>
                </a:lnTo>
                <a:lnTo>
                  <a:pt x="13432" y="7422"/>
                </a:lnTo>
                <a:lnTo>
                  <a:pt x="13140" y="7641"/>
                </a:lnTo>
                <a:lnTo>
                  <a:pt x="12970" y="7543"/>
                </a:lnTo>
                <a:lnTo>
                  <a:pt x="12799" y="7470"/>
                </a:lnTo>
                <a:lnTo>
                  <a:pt x="12483" y="7349"/>
                </a:lnTo>
                <a:lnTo>
                  <a:pt x="12045" y="7154"/>
                </a:lnTo>
                <a:lnTo>
                  <a:pt x="11826" y="7057"/>
                </a:lnTo>
                <a:lnTo>
                  <a:pt x="11607" y="7008"/>
                </a:lnTo>
                <a:lnTo>
                  <a:pt x="12386" y="6789"/>
                </a:lnTo>
                <a:close/>
                <a:moveTo>
                  <a:pt x="11461" y="7057"/>
                </a:moveTo>
                <a:lnTo>
                  <a:pt x="11534" y="7154"/>
                </a:lnTo>
                <a:lnTo>
                  <a:pt x="11631" y="7251"/>
                </a:lnTo>
                <a:lnTo>
                  <a:pt x="11850" y="7397"/>
                </a:lnTo>
                <a:lnTo>
                  <a:pt x="12069" y="7519"/>
                </a:lnTo>
                <a:lnTo>
                  <a:pt x="12313" y="7641"/>
                </a:lnTo>
                <a:lnTo>
                  <a:pt x="12532" y="7762"/>
                </a:lnTo>
                <a:lnTo>
                  <a:pt x="12799" y="7908"/>
                </a:lnTo>
                <a:lnTo>
                  <a:pt x="12483" y="8152"/>
                </a:lnTo>
                <a:lnTo>
                  <a:pt x="12410" y="8054"/>
                </a:lnTo>
                <a:lnTo>
                  <a:pt x="12337" y="7981"/>
                </a:lnTo>
                <a:lnTo>
                  <a:pt x="12240" y="7908"/>
                </a:lnTo>
                <a:lnTo>
                  <a:pt x="12118" y="7860"/>
                </a:lnTo>
                <a:lnTo>
                  <a:pt x="11875" y="7762"/>
                </a:lnTo>
                <a:lnTo>
                  <a:pt x="11656" y="7689"/>
                </a:lnTo>
                <a:lnTo>
                  <a:pt x="11145" y="7470"/>
                </a:lnTo>
                <a:lnTo>
                  <a:pt x="10901" y="7349"/>
                </a:lnTo>
                <a:lnTo>
                  <a:pt x="10634" y="7251"/>
                </a:lnTo>
                <a:lnTo>
                  <a:pt x="11437" y="7057"/>
                </a:lnTo>
                <a:close/>
                <a:moveTo>
                  <a:pt x="10439" y="7324"/>
                </a:moveTo>
                <a:lnTo>
                  <a:pt x="10512" y="7422"/>
                </a:lnTo>
                <a:lnTo>
                  <a:pt x="10609" y="7495"/>
                </a:lnTo>
                <a:lnTo>
                  <a:pt x="10828" y="7665"/>
                </a:lnTo>
                <a:lnTo>
                  <a:pt x="11047" y="7787"/>
                </a:lnTo>
                <a:lnTo>
                  <a:pt x="11291" y="7884"/>
                </a:lnTo>
                <a:lnTo>
                  <a:pt x="11996" y="8176"/>
                </a:lnTo>
                <a:lnTo>
                  <a:pt x="12167" y="8249"/>
                </a:lnTo>
                <a:lnTo>
                  <a:pt x="12215" y="8273"/>
                </a:lnTo>
                <a:lnTo>
                  <a:pt x="12288" y="8298"/>
                </a:lnTo>
                <a:lnTo>
                  <a:pt x="11996" y="8541"/>
                </a:lnTo>
                <a:lnTo>
                  <a:pt x="11972" y="8541"/>
                </a:lnTo>
                <a:lnTo>
                  <a:pt x="11583" y="8444"/>
                </a:lnTo>
                <a:lnTo>
                  <a:pt x="11218" y="8322"/>
                </a:lnTo>
                <a:lnTo>
                  <a:pt x="10853" y="8152"/>
                </a:lnTo>
                <a:lnTo>
                  <a:pt x="10512" y="7957"/>
                </a:lnTo>
                <a:lnTo>
                  <a:pt x="10098" y="7714"/>
                </a:lnTo>
                <a:lnTo>
                  <a:pt x="9879" y="7592"/>
                </a:lnTo>
                <a:lnTo>
                  <a:pt x="9660" y="7495"/>
                </a:lnTo>
                <a:lnTo>
                  <a:pt x="10439" y="7324"/>
                </a:lnTo>
                <a:close/>
                <a:moveTo>
                  <a:pt x="8225" y="8103"/>
                </a:moveTo>
                <a:lnTo>
                  <a:pt x="8638" y="8249"/>
                </a:lnTo>
                <a:lnTo>
                  <a:pt x="9028" y="8419"/>
                </a:lnTo>
                <a:lnTo>
                  <a:pt x="8930" y="8517"/>
                </a:lnTo>
                <a:lnTo>
                  <a:pt x="8784" y="8638"/>
                </a:lnTo>
                <a:lnTo>
                  <a:pt x="8711" y="8711"/>
                </a:lnTo>
                <a:lnTo>
                  <a:pt x="8687" y="8784"/>
                </a:lnTo>
                <a:lnTo>
                  <a:pt x="8225" y="8103"/>
                </a:lnTo>
                <a:close/>
                <a:moveTo>
                  <a:pt x="7689" y="8663"/>
                </a:moveTo>
                <a:lnTo>
                  <a:pt x="7714" y="9003"/>
                </a:lnTo>
                <a:lnTo>
                  <a:pt x="7689" y="9003"/>
                </a:lnTo>
                <a:lnTo>
                  <a:pt x="7519" y="8930"/>
                </a:lnTo>
                <a:lnTo>
                  <a:pt x="7665" y="8687"/>
                </a:lnTo>
                <a:lnTo>
                  <a:pt x="7689" y="8663"/>
                </a:lnTo>
                <a:close/>
                <a:moveTo>
                  <a:pt x="9344" y="7592"/>
                </a:moveTo>
                <a:lnTo>
                  <a:pt x="9612" y="7787"/>
                </a:lnTo>
                <a:lnTo>
                  <a:pt x="9904" y="7981"/>
                </a:lnTo>
                <a:lnTo>
                  <a:pt x="10463" y="8322"/>
                </a:lnTo>
                <a:lnTo>
                  <a:pt x="10755" y="8492"/>
                </a:lnTo>
                <a:lnTo>
                  <a:pt x="11047" y="8638"/>
                </a:lnTo>
                <a:lnTo>
                  <a:pt x="11364" y="8760"/>
                </a:lnTo>
                <a:lnTo>
                  <a:pt x="11680" y="8833"/>
                </a:lnTo>
                <a:lnTo>
                  <a:pt x="11510" y="9003"/>
                </a:lnTo>
                <a:lnTo>
                  <a:pt x="11485" y="9028"/>
                </a:lnTo>
                <a:lnTo>
                  <a:pt x="10463" y="8565"/>
                </a:lnTo>
                <a:lnTo>
                  <a:pt x="9952" y="8371"/>
                </a:lnTo>
                <a:lnTo>
                  <a:pt x="9417" y="8176"/>
                </a:lnTo>
                <a:lnTo>
                  <a:pt x="8979" y="7981"/>
                </a:lnTo>
                <a:lnTo>
                  <a:pt x="8736" y="7884"/>
                </a:lnTo>
                <a:lnTo>
                  <a:pt x="8468" y="7811"/>
                </a:lnTo>
                <a:lnTo>
                  <a:pt x="8906" y="7714"/>
                </a:lnTo>
                <a:lnTo>
                  <a:pt x="9344" y="7592"/>
                </a:lnTo>
                <a:close/>
                <a:moveTo>
                  <a:pt x="9368" y="8565"/>
                </a:moveTo>
                <a:lnTo>
                  <a:pt x="9733" y="8687"/>
                </a:lnTo>
                <a:lnTo>
                  <a:pt x="9660" y="8760"/>
                </a:lnTo>
                <a:lnTo>
                  <a:pt x="9198" y="9076"/>
                </a:lnTo>
                <a:lnTo>
                  <a:pt x="9101" y="9149"/>
                </a:lnTo>
                <a:lnTo>
                  <a:pt x="9003" y="9247"/>
                </a:lnTo>
                <a:lnTo>
                  <a:pt x="8760" y="8906"/>
                </a:lnTo>
                <a:lnTo>
                  <a:pt x="8784" y="8906"/>
                </a:lnTo>
                <a:lnTo>
                  <a:pt x="8930" y="8809"/>
                </a:lnTo>
                <a:lnTo>
                  <a:pt x="9052" y="8711"/>
                </a:lnTo>
                <a:lnTo>
                  <a:pt x="9174" y="8638"/>
                </a:lnTo>
                <a:lnTo>
                  <a:pt x="9344" y="8590"/>
                </a:lnTo>
                <a:lnTo>
                  <a:pt x="9368" y="8565"/>
                </a:lnTo>
                <a:close/>
                <a:moveTo>
                  <a:pt x="828" y="6181"/>
                </a:moveTo>
                <a:lnTo>
                  <a:pt x="1168" y="6302"/>
                </a:lnTo>
                <a:lnTo>
                  <a:pt x="1533" y="6400"/>
                </a:lnTo>
                <a:lnTo>
                  <a:pt x="2239" y="6546"/>
                </a:lnTo>
                <a:lnTo>
                  <a:pt x="2507" y="6570"/>
                </a:lnTo>
                <a:lnTo>
                  <a:pt x="2750" y="6594"/>
                </a:lnTo>
                <a:lnTo>
                  <a:pt x="3018" y="6619"/>
                </a:lnTo>
                <a:lnTo>
                  <a:pt x="3285" y="6643"/>
                </a:lnTo>
                <a:lnTo>
                  <a:pt x="4356" y="6911"/>
                </a:lnTo>
                <a:lnTo>
                  <a:pt x="5159" y="7081"/>
                </a:lnTo>
                <a:lnTo>
                  <a:pt x="5938" y="7300"/>
                </a:lnTo>
                <a:lnTo>
                  <a:pt x="7519" y="7762"/>
                </a:lnTo>
                <a:lnTo>
                  <a:pt x="6546" y="8273"/>
                </a:lnTo>
                <a:lnTo>
                  <a:pt x="5548" y="8736"/>
                </a:lnTo>
                <a:lnTo>
                  <a:pt x="4697" y="9076"/>
                </a:lnTo>
                <a:lnTo>
                  <a:pt x="4453" y="9198"/>
                </a:lnTo>
                <a:lnTo>
                  <a:pt x="4332" y="9271"/>
                </a:lnTo>
                <a:lnTo>
                  <a:pt x="4234" y="9368"/>
                </a:lnTo>
                <a:lnTo>
                  <a:pt x="4210" y="9320"/>
                </a:lnTo>
                <a:lnTo>
                  <a:pt x="3991" y="9003"/>
                </a:lnTo>
                <a:lnTo>
                  <a:pt x="3748" y="8687"/>
                </a:lnTo>
                <a:lnTo>
                  <a:pt x="3456" y="8395"/>
                </a:lnTo>
                <a:lnTo>
                  <a:pt x="3164" y="8127"/>
                </a:lnTo>
                <a:lnTo>
                  <a:pt x="2531" y="7616"/>
                </a:lnTo>
                <a:lnTo>
                  <a:pt x="2239" y="7373"/>
                </a:lnTo>
                <a:lnTo>
                  <a:pt x="1947" y="7105"/>
                </a:lnTo>
                <a:lnTo>
                  <a:pt x="1728" y="6911"/>
                </a:lnTo>
                <a:lnTo>
                  <a:pt x="1485" y="6716"/>
                </a:lnTo>
                <a:lnTo>
                  <a:pt x="1047" y="6375"/>
                </a:lnTo>
                <a:lnTo>
                  <a:pt x="828" y="6181"/>
                </a:lnTo>
                <a:close/>
                <a:moveTo>
                  <a:pt x="10098" y="8833"/>
                </a:moveTo>
                <a:lnTo>
                  <a:pt x="10658" y="9076"/>
                </a:lnTo>
                <a:lnTo>
                  <a:pt x="10366" y="9247"/>
                </a:lnTo>
                <a:lnTo>
                  <a:pt x="10098" y="9393"/>
                </a:lnTo>
                <a:lnTo>
                  <a:pt x="9758" y="9612"/>
                </a:lnTo>
                <a:lnTo>
                  <a:pt x="9612" y="9758"/>
                </a:lnTo>
                <a:lnTo>
                  <a:pt x="9466" y="9904"/>
                </a:lnTo>
                <a:lnTo>
                  <a:pt x="9125" y="9417"/>
                </a:lnTo>
                <a:lnTo>
                  <a:pt x="9198" y="9393"/>
                </a:lnTo>
                <a:lnTo>
                  <a:pt x="9271" y="9368"/>
                </a:lnTo>
                <a:lnTo>
                  <a:pt x="9417" y="9271"/>
                </a:lnTo>
                <a:lnTo>
                  <a:pt x="9660" y="9101"/>
                </a:lnTo>
                <a:lnTo>
                  <a:pt x="10098" y="8857"/>
                </a:lnTo>
                <a:lnTo>
                  <a:pt x="10098" y="8833"/>
                </a:lnTo>
                <a:close/>
                <a:moveTo>
                  <a:pt x="7324" y="9174"/>
                </a:moveTo>
                <a:lnTo>
                  <a:pt x="7446" y="9222"/>
                </a:lnTo>
                <a:lnTo>
                  <a:pt x="7519" y="9295"/>
                </a:lnTo>
                <a:lnTo>
                  <a:pt x="7738" y="9393"/>
                </a:lnTo>
                <a:lnTo>
                  <a:pt x="7738" y="9855"/>
                </a:lnTo>
                <a:lnTo>
                  <a:pt x="7738" y="10001"/>
                </a:lnTo>
                <a:lnTo>
                  <a:pt x="7495" y="9855"/>
                </a:lnTo>
                <a:lnTo>
                  <a:pt x="7251" y="9733"/>
                </a:lnTo>
                <a:lnTo>
                  <a:pt x="7105" y="9685"/>
                </a:lnTo>
                <a:lnTo>
                  <a:pt x="6984" y="9660"/>
                </a:lnTo>
                <a:lnTo>
                  <a:pt x="7324" y="9174"/>
                </a:lnTo>
                <a:close/>
                <a:moveTo>
                  <a:pt x="6911" y="9758"/>
                </a:moveTo>
                <a:lnTo>
                  <a:pt x="7008" y="9879"/>
                </a:lnTo>
                <a:lnTo>
                  <a:pt x="7130" y="10001"/>
                </a:lnTo>
                <a:lnTo>
                  <a:pt x="7373" y="10196"/>
                </a:lnTo>
                <a:lnTo>
                  <a:pt x="7543" y="10317"/>
                </a:lnTo>
                <a:lnTo>
                  <a:pt x="7762" y="10415"/>
                </a:lnTo>
                <a:lnTo>
                  <a:pt x="7762" y="10926"/>
                </a:lnTo>
                <a:lnTo>
                  <a:pt x="7470" y="10707"/>
                </a:lnTo>
                <a:lnTo>
                  <a:pt x="7203" y="10488"/>
                </a:lnTo>
                <a:lnTo>
                  <a:pt x="7057" y="10415"/>
                </a:lnTo>
                <a:lnTo>
                  <a:pt x="6911" y="10317"/>
                </a:lnTo>
                <a:lnTo>
                  <a:pt x="6741" y="10269"/>
                </a:lnTo>
                <a:lnTo>
                  <a:pt x="6570" y="10244"/>
                </a:lnTo>
                <a:lnTo>
                  <a:pt x="6911" y="9758"/>
                </a:lnTo>
                <a:close/>
                <a:moveTo>
                  <a:pt x="11072" y="9271"/>
                </a:moveTo>
                <a:lnTo>
                  <a:pt x="11291" y="9368"/>
                </a:lnTo>
                <a:lnTo>
                  <a:pt x="11266" y="9490"/>
                </a:lnTo>
                <a:lnTo>
                  <a:pt x="11266" y="9612"/>
                </a:lnTo>
                <a:lnTo>
                  <a:pt x="11096" y="9685"/>
                </a:lnTo>
                <a:lnTo>
                  <a:pt x="10950" y="9782"/>
                </a:lnTo>
                <a:lnTo>
                  <a:pt x="10658" y="9977"/>
                </a:lnTo>
                <a:lnTo>
                  <a:pt x="10293" y="10220"/>
                </a:lnTo>
                <a:lnTo>
                  <a:pt x="10123" y="10366"/>
                </a:lnTo>
                <a:lnTo>
                  <a:pt x="10050" y="10439"/>
                </a:lnTo>
                <a:lnTo>
                  <a:pt x="10001" y="10536"/>
                </a:lnTo>
                <a:lnTo>
                  <a:pt x="10001" y="10585"/>
                </a:lnTo>
                <a:lnTo>
                  <a:pt x="10025" y="10609"/>
                </a:lnTo>
                <a:lnTo>
                  <a:pt x="10123" y="10609"/>
                </a:lnTo>
                <a:lnTo>
                  <a:pt x="10220" y="10585"/>
                </a:lnTo>
                <a:lnTo>
                  <a:pt x="10390" y="10512"/>
                </a:lnTo>
                <a:lnTo>
                  <a:pt x="10561" y="10390"/>
                </a:lnTo>
                <a:lnTo>
                  <a:pt x="10731" y="10269"/>
                </a:lnTo>
                <a:lnTo>
                  <a:pt x="10999" y="10074"/>
                </a:lnTo>
                <a:lnTo>
                  <a:pt x="11291" y="9904"/>
                </a:lnTo>
                <a:lnTo>
                  <a:pt x="11339" y="10171"/>
                </a:lnTo>
                <a:lnTo>
                  <a:pt x="11412" y="10390"/>
                </a:lnTo>
                <a:lnTo>
                  <a:pt x="11145" y="10488"/>
                </a:lnTo>
                <a:lnTo>
                  <a:pt x="10877" y="10634"/>
                </a:lnTo>
                <a:lnTo>
                  <a:pt x="10731" y="10682"/>
                </a:lnTo>
                <a:lnTo>
                  <a:pt x="10561" y="10804"/>
                </a:lnTo>
                <a:lnTo>
                  <a:pt x="10415" y="10926"/>
                </a:lnTo>
                <a:lnTo>
                  <a:pt x="10342" y="10999"/>
                </a:lnTo>
                <a:lnTo>
                  <a:pt x="10317" y="11072"/>
                </a:lnTo>
                <a:lnTo>
                  <a:pt x="9879" y="10463"/>
                </a:lnTo>
                <a:lnTo>
                  <a:pt x="9587" y="10050"/>
                </a:lnTo>
                <a:lnTo>
                  <a:pt x="9733" y="10001"/>
                </a:lnTo>
                <a:lnTo>
                  <a:pt x="9904" y="9928"/>
                </a:lnTo>
                <a:lnTo>
                  <a:pt x="10196" y="9758"/>
                </a:lnTo>
                <a:lnTo>
                  <a:pt x="10634" y="9514"/>
                </a:lnTo>
                <a:lnTo>
                  <a:pt x="11047" y="9295"/>
                </a:lnTo>
                <a:lnTo>
                  <a:pt x="11072" y="9271"/>
                </a:lnTo>
                <a:close/>
                <a:moveTo>
                  <a:pt x="11534" y="10780"/>
                </a:moveTo>
                <a:lnTo>
                  <a:pt x="11656" y="11193"/>
                </a:lnTo>
                <a:lnTo>
                  <a:pt x="11631" y="11193"/>
                </a:lnTo>
                <a:lnTo>
                  <a:pt x="11437" y="11364"/>
                </a:lnTo>
                <a:lnTo>
                  <a:pt x="11218" y="11510"/>
                </a:lnTo>
                <a:lnTo>
                  <a:pt x="11023" y="11631"/>
                </a:lnTo>
                <a:lnTo>
                  <a:pt x="10828" y="11753"/>
                </a:lnTo>
                <a:lnTo>
                  <a:pt x="10804" y="11777"/>
                </a:lnTo>
                <a:lnTo>
                  <a:pt x="10439" y="11242"/>
                </a:lnTo>
                <a:lnTo>
                  <a:pt x="10512" y="11242"/>
                </a:lnTo>
                <a:lnTo>
                  <a:pt x="10585" y="11218"/>
                </a:lnTo>
                <a:lnTo>
                  <a:pt x="10731" y="11145"/>
                </a:lnTo>
                <a:lnTo>
                  <a:pt x="10999" y="10974"/>
                </a:lnTo>
                <a:lnTo>
                  <a:pt x="11534" y="10780"/>
                </a:lnTo>
                <a:close/>
                <a:moveTo>
                  <a:pt x="6522" y="10342"/>
                </a:moveTo>
                <a:lnTo>
                  <a:pt x="6668" y="10439"/>
                </a:lnTo>
                <a:lnTo>
                  <a:pt x="6838" y="10561"/>
                </a:lnTo>
                <a:lnTo>
                  <a:pt x="7105" y="10853"/>
                </a:lnTo>
                <a:lnTo>
                  <a:pt x="7251" y="10999"/>
                </a:lnTo>
                <a:lnTo>
                  <a:pt x="7397" y="11120"/>
                </a:lnTo>
                <a:lnTo>
                  <a:pt x="7568" y="11218"/>
                </a:lnTo>
                <a:lnTo>
                  <a:pt x="7738" y="11291"/>
                </a:lnTo>
                <a:lnTo>
                  <a:pt x="7762" y="11291"/>
                </a:lnTo>
                <a:lnTo>
                  <a:pt x="7762" y="12021"/>
                </a:lnTo>
                <a:lnTo>
                  <a:pt x="7665" y="11948"/>
                </a:lnTo>
                <a:lnTo>
                  <a:pt x="7568" y="11875"/>
                </a:lnTo>
                <a:lnTo>
                  <a:pt x="7397" y="11704"/>
                </a:lnTo>
                <a:lnTo>
                  <a:pt x="7057" y="11364"/>
                </a:lnTo>
                <a:lnTo>
                  <a:pt x="6862" y="11193"/>
                </a:lnTo>
                <a:lnTo>
                  <a:pt x="6619" y="11072"/>
                </a:lnTo>
                <a:lnTo>
                  <a:pt x="6376" y="10999"/>
                </a:lnTo>
                <a:lnTo>
                  <a:pt x="6132" y="10926"/>
                </a:lnTo>
                <a:lnTo>
                  <a:pt x="6522" y="10342"/>
                </a:lnTo>
                <a:close/>
                <a:moveTo>
                  <a:pt x="11753" y="11510"/>
                </a:moveTo>
                <a:lnTo>
                  <a:pt x="11826" y="11802"/>
                </a:lnTo>
                <a:lnTo>
                  <a:pt x="11704" y="11826"/>
                </a:lnTo>
                <a:lnTo>
                  <a:pt x="11607" y="11899"/>
                </a:lnTo>
                <a:lnTo>
                  <a:pt x="11412" y="12021"/>
                </a:lnTo>
                <a:lnTo>
                  <a:pt x="11291" y="12167"/>
                </a:lnTo>
                <a:lnTo>
                  <a:pt x="11218" y="12240"/>
                </a:lnTo>
                <a:lnTo>
                  <a:pt x="11193" y="12313"/>
                </a:lnTo>
                <a:lnTo>
                  <a:pt x="10901" y="11899"/>
                </a:lnTo>
                <a:lnTo>
                  <a:pt x="11120" y="11850"/>
                </a:lnTo>
                <a:lnTo>
                  <a:pt x="11339" y="11777"/>
                </a:lnTo>
                <a:lnTo>
                  <a:pt x="11558" y="11656"/>
                </a:lnTo>
                <a:lnTo>
                  <a:pt x="11753" y="11510"/>
                </a:lnTo>
                <a:close/>
                <a:moveTo>
                  <a:pt x="6059" y="11047"/>
                </a:moveTo>
                <a:lnTo>
                  <a:pt x="6303" y="11218"/>
                </a:lnTo>
                <a:lnTo>
                  <a:pt x="6546" y="11388"/>
                </a:lnTo>
                <a:lnTo>
                  <a:pt x="6789" y="11583"/>
                </a:lnTo>
                <a:lnTo>
                  <a:pt x="6984" y="11802"/>
                </a:lnTo>
                <a:lnTo>
                  <a:pt x="7251" y="12069"/>
                </a:lnTo>
                <a:lnTo>
                  <a:pt x="7397" y="12215"/>
                </a:lnTo>
                <a:lnTo>
                  <a:pt x="7543" y="12313"/>
                </a:lnTo>
                <a:lnTo>
                  <a:pt x="7276" y="12459"/>
                </a:lnTo>
                <a:lnTo>
                  <a:pt x="7154" y="12386"/>
                </a:lnTo>
                <a:lnTo>
                  <a:pt x="7008" y="12337"/>
                </a:lnTo>
                <a:lnTo>
                  <a:pt x="6765" y="12215"/>
                </a:lnTo>
                <a:lnTo>
                  <a:pt x="6522" y="12069"/>
                </a:lnTo>
                <a:lnTo>
                  <a:pt x="6327" y="11948"/>
                </a:lnTo>
                <a:lnTo>
                  <a:pt x="6157" y="11802"/>
                </a:lnTo>
                <a:lnTo>
                  <a:pt x="5962" y="11656"/>
                </a:lnTo>
                <a:lnTo>
                  <a:pt x="5767" y="11534"/>
                </a:lnTo>
                <a:lnTo>
                  <a:pt x="6059" y="11047"/>
                </a:lnTo>
                <a:close/>
                <a:moveTo>
                  <a:pt x="5670" y="11680"/>
                </a:moveTo>
                <a:lnTo>
                  <a:pt x="5719" y="11777"/>
                </a:lnTo>
                <a:lnTo>
                  <a:pt x="5792" y="11850"/>
                </a:lnTo>
                <a:lnTo>
                  <a:pt x="5938" y="12021"/>
                </a:lnTo>
                <a:lnTo>
                  <a:pt x="6108" y="12167"/>
                </a:lnTo>
                <a:lnTo>
                  <a:pt x="6278" y="12288"/>
                </a:lnTo>
                <a:lnTo>
                  <a:pt x="6546" y="12483"/>
                </a:lnTo>
                <a:lnTo>
                  <a:pt x="6716" y="12580"/>
                </a:lnTo>
                <a:lnTo>
                  <a:pt x="6887" y="12678"/>
                </a:lnTo>
                <a:lnTo>
                  <a:pt x="6522" y="12848"/>
                </a:lnTo>
                <a:lnTo>
                  <a:pt x="6230" y="12653"/>
                </a:lnTo>
                <a:lnTo>
                  <a:pt x="5938" y="12434"/>
                </a:lnTo>
                <a:lnTo>
                  <a:pt x="5694" y="12215"/>
                </a:lnTo>
                <a:lnTo>
                  <a:pt x="5475" y="12021"/>
                </a:lnTo>
                <a:lnTo>
                  <a:pt x="5621" y="11777"/>
                </a:lnTo>
                <a:lnTo>
                  <a:pt x="5670" y="11680"/>
                </a:lnTo>
                <a:close/>
                <a:moveTo>
                  <a:pt x="11899" y="12094"/>
                </a:moveTo>
                <a:lnTo>
                  <a:pt x="12021" y="12605"/>
                </a:lnTo>
                <a:lnTo>
                  <a:pt x="11899" y="12726"/>
                </a:lnTo>
                <a:lnTo>
                  <a:pt x="11777" y="12848"/>
                </a:lnTo>
                <a:lnTo>
                  <a:pt x="11729" y="12921"/>
                </a:lnTo>
                <a:lnTo>
                  <a:pt x="11680" y="12994"/>
                </a:lnTo>
                <a:lnTo>
                  <a:pt x="11680" y="13018"/>
                </a:lnTo>
                <a:lnTo>
                  <a:pt x="11266" y="12434"/>
                </a:lnTo>
                <a:lnTo>
                  <a:pt x="11412" y="12386"/>
                </a:lnTo>
                <a:lnTo>
                  <a:pt x="11558" y="12313"/>
                </a:lnTo>
                <a:lnTo>
                  <a:pt x="11729" y="12215"/>
                </a:lnTo>
                <a:lnTo>
                  <a:pt x="11899" y="12094"/>
                </a:lnTo>
                <a:close/>
                <a:moveTo>
                  <a:pt x="5329" y="12240"/>
                </a:moveTo>
                <a:lnTo>
                  <a:pt x="5402" y="12361"/>
                </a:lnTo>
                <a:lnTo>
                  <a:pt x="5500" y="12483"/>
                </a:lnTo>
                <a:lnTo>
                  <a:pt x="5670" y="12678"/>
                </a:lnTo>
                <a:lnTo>
                  <a:pt x="5913" y="12897"/>
                </a:lnTo>
                <a:lnTo>
                  <a:pt x="6157" y="13067"/>
                </a:lnTo>
                <a:lnTo>
                  <a:pt x="5743" y="13335"/>
                </a:lnTo>
                <a:lnTo>
                  <a:pt x="5646" y="13310"/>
                </a:lnTo>
                <a:lnTo>
                  <a:pt x="5475" y="13237"/>
                </a:lnTo>
                <a:lnTo>
                  <a:pt x="5305" y="13164"/>
                </a:lnTo>
                <a:lnTo>
                  <a:pt x="5135" y="13043"/>
                </a:lnTo>
                <a:lnTo>
                  <a:pt x="4940" y="12970"/>
                </a:lnTo>
                <a:lnTo>
                  <a:pt x="4891" y="12945"/>
                </a:lnTo>
                <a:lnTo>
                  <a:pt x="5110" y="12605"/>
                </a:lnTo>
                <a:lnTo>
                  <a:pt x="5329" y="12240"/>
                </a:lnTo>
                <a:close/>
                <a:moveTo>
                  <a:pt x="12094" y="13043"/>
                </a:moveTo>
                <a:lnTo>
                  <a:pt x="12215" y="13748"/>
                </a:lnTo>
                <a:lnTo>
                  <a:pt x="11802" y="13189"/>
                </a:lnTo>
                <a:lnTo>
                  <a:pt x="11850" y="13189"/>
                </a:lnTo>
                <a:lnTo>
                  <a:pt x="11923" y="13164"/>
                </a:lnTo>
                <a:lnTo>
                  <a:pt x="11972" y="13140"/>
                </a:lnTo>
                <a:lnTo>
                  <a:pt x="12094" y="13043"/>
                </a:lnTo>
                <a:close/>
                <a:moveTo>
                  <a:pt x="4745" y="13140"/>
                </a:moveTo>
                <a:lnTo>
                  <a:pt x="4891" y="13310"/>
                </a:lnTo>
                <a:lnTo>
                  <a:pt x="5062" y="13456"/>
                </a:lnTo>
                <a:lnTo>
                  <a:pt x="5305" y="13602"/>
                </a:lnTo>
                <a:lnTo>
                  <a:pt x="4964" y="13846"/>
                </a:lnTo>
                <a:lnTo>
                  <a:pt x="4891" y="13773"/>
                </a:lnTo>
                <a:lnTo>
                  <a:pt x="4818" y="13700"/>
                </a:lnTo>
                <a:lnTo>
                  <a:pt x="4648" y="13627"/>
                </a:lnTo>
                <a:lnTo>
                  <a:pt x="4551" y="13554"/>
                </a:lnTo>
                <a:lnTo>
                  <a:pt x="4405" y="13529"/>
                </a:lnTo>
                <a:lnTo>
                  <a:pt x="4575" y="13335"/>
                </a:lnTo>
                <a:lnTo>
                  <a:pt x="4745" y="13140"/>
                </a:lnTo>
                <a:close/>
                <a:moveTo>
                  <a:pt x="8200" y="8833"/>
                </a:moveTo>
                <a:lnTo>
                  <a:pt x="8371" y="9076"/>
                </a:lnTo>
                <a:lnTo>
                  <a:pt x="8663" y="9514"/>
                </a:lnTo>
                <a:lnTo>
                  <a:pt x="8979" y="9928"/>
                </a:lnTo>
                <a:lnTo>
                  <a:pt x="9587" y="10780"/>
                </a:lnTo>
                <a:lnTo>
                  <a:pt x="10171" y="11583"/>
                </a:lnTo>
                <a:lnTo>
                  <a:pt x="10731" y="12410"/>
                </a:lnTo>
                <a:lnTo>
                  <a:pt x="11291" y="13213"/>
                </a:lnTo>
                <a:lnTo>
                  <a:pt x="11850" y="13992"/>
                </a:lnTo>
                <a:lnTo>
                  <a:pt x="11729" y="13943"/>
                </a:lnTo>
                <a:lnTo>
                  <a:pt x="11072" y="13554"/>
                </a:lnTo>
                <a:lnTo>
                  <a:pt x="10415" y="13189"/>
                </a:lnTo>
                <a:lnTo>
                  <a:pt x="9831" y="12921"/>
                </a:lnTo>
                <a:lnTo>
                  <a:pt x="9539" y="12799"/>
                </a:lnTo>
                <a:lnTo>
                  <a:pt x="9222" y="12678"/>
                </a:lnTo>
                <a:lnTo>
                  <a:pt x="8760" y="12507"/>
                </a:lnTo>
                <a:lnTo>
                  <a:pt x="8517" y="12410"/>
                </a:lnTo>
                <a:lnTo>
                  <a:pt x="8273" y="12337"/>
                </a:lnTo>
                <a:lnTo>
                  <a:pt x="8273" y="12288"/>
                </a:lnTo>
                <a:lnTo>
                  <a:pt x="8322" y="11996"/>
                </a:lnTo>
                <a:lnTo>
                  <a:pt x="8346" y="11680"/>
                </a:lnTo>
                <a:lnTo>
                  <a:pt x="8346" y="11388"/>
                </a:lnTo>
                <a:lnTo>
                  <a:pt x="8322" y="11072"/>
                </a:lnTo>
                <a:lnTo>
                  <a:pt x="8273" y="10463"/>
                </a:lnTo>
                <a:lnTo>
                  <a:pt x="8225" y="9855"/>
                </a:lnTo>
                <a:lnTo>
                  <a:pt x="8200" y="8833"/>
                </a:lnTo>
                <a:close/>
                <a:moveTo>
                  <a:pt x="7324" y="8346"/>
                </a:moveTo>
                <a:lnTo>
                  <a:pt x="6935" y="8906"/>
                </a:lnTo>
                <a:lnTo>
                  <a:pt x="6570" y="9441"/>
                </a:lnTo>
                <a:lnTo>
                  <a:pt x="5962" y="10439"/>
                </a:lnTo>
                <a:lnTo>
                  <a:pt x="5354" y="11437"/>
                </a:lnTo>
                <a:lnTo>
                  <a:pt x="4818" y="12386"/>
                </a:lnTo>
                <a:lnTo>
                  <a:pt x="4502" y="12848"/>
                </a:lnTo>
                <a:lnTo>
                  <a:pt x="4356" y="13067"/>
                </a:lnTo>
                <a:lnTo>
                  <a:pt x="4161" y="13286"/>
                </a:lnTo>
                <a:lnTo>
                  <a:pt x="3967" y="13529"/>
                </a:lnTo>
                <a:lnTo>
                  <a:pt x="3796" y="13773"/>
                </a:lnTo>
                <a:lnTo>
                  <a:pt x="3650" y="14040"/>
                </a:lnTo>
                <a:lnTo>
                  <a:pt x="3504" y="14308"/>
                </a:lnTo>
                <a:lnTo>
                  <a:pt x="3577" y="13578"/>
                </a:lnTo>
                <a:lnTo>
                  <a:pt x="3699" y="12897"/>
                </a:lnTo>
                <a:lnTo>
                  <a:pt x="3821" y="12215"/>
                </a:lnTo>
                <a:lnTo>
                  <a:pt x="3967" y="11558"/>
                </a:lnTo>
                <a:lnTo>
                  <a:pt x="4113" y="10926"/>
                </a:lnTo>
                <a:lnTo>
                  <a:pt x="4234" y="10269"/>
                </a:lnTo>
                <a:lnTo>
                  <a:pt x="4332" y="9612"/>
                </a:lnTo>
                <a:lnTo>
                  <a:pt x="4307" y="9539"/>
                </a:lnTo>
                <a:lnTo>
                  <a:pt x="4453" y="9587"/>
                </a:lnTo>
                <a:lnTo>
                  <a:pt x="4624" y="9563"/>
                </a:lnTo>
                <a:lnTo>
                  <a:pt x="4818" y="9514"/>
                </a:lnTo>
                <a:lnTo>
                  <a:pt x="5013" y="9441"/>
                </a:lnTo>
                <a:lnTo>
                  <a:pt x="5354" y="9271"/>
                </a:lnTo>
                <a:lnTo>
                  <a:pt x="5646" y="9149"/>
                </a:lnTo>
                <a:lnTo>
                  <a:pt x="6497" y="8760"/>
                </a:lnTo>
                <a:lnTo>
                  <a:pt x="7324" y="8346"/>
                </a:lnTo>
                <a:close/>
                <a:moveTo>
                  <a:pt x="4234" y="13700"/>
                </a:moveTo>
                <a:lnTo>
                  <a:pt x="4307" y="13773"/>
                </a:lnTo>
                <a:lnTo>
                  <a:pt x="4380" y="13821"/>
                </a:lnTo>
                <a:lnTo>
                  <a:pt x="4551" y="13943"/>
                </a:lnTo>
                <a:lnTo>
                  <a:pt x="4697" y="14016"/>
                </a:lnTo>
                <a:lnTo>
                  <a:pt x="4307" y="14259"/>
                </a:lnTo>
                <a:lnTo>
                  <a:pt x="4161" y="14332"/>
                </a:lnTo>
                <a:lnTo>
                  <a:pt x="3991" y="14405"/>
                </a:lnTo>
                <a:lnTo>
                  <a:pt x="3650" y="14502"/>
                </a:lnTo>
                <a:lnTo>
                  <a:pt x="3748" y="14429"/>
                </a:lnTo>
                <a:lnTo>
                  <a:pt x="3821" y="14332"/>
                </a:lnTo>
                <a:lnTo>
                  <a:pt x="3967" y="14113"/>
                </a:lnTo>
                <a:lnTo>
                  <a:pt x="4113" y="13894"/>
                </a:lnTo>
                <a:lnTo>
                  <a:pt x="4234" y="13700"/>
                </a:lnTo>
                <a:close/>
                <a:moveTo>
                  <a:pt x="7835" y="0"/>
                </a:moveTo>
                <a:lnTo>
                  <a:pt x="7762" y="25"/>
                </a:lnTo>
                <a:lnTo>
                  <a:pt x="7689" y="73"/>
                </a:lnTo>
                <a:lnTo>
                  <a:pt x="7641" y="73"/>
                </a:lnTo>
                <a:lnTo>
                  <a:pt x="7495" y="146"/>
                </a:lnTo>
                <a:lnTo>
                  <a:pt x="7373" y="244"/>
                </a:lnTo>
                <a:lnTo>
                  <a:pt x="7276" y="341"/>
                </a:lnTo>
                <a:lnTo>
                  <a:pt x="7178" y="463"/>
                </a:lnTo>
                <a:lnTo>
                  <a:pt x="6984" y="730"/>
                </a:lnTo>
                <a:lnTo>
                  <a:pt x="6838" y="1047"/>
                </a:lnTo>
                <a:lnTo>
                  <a:pt x="6716" y="1387"/>
                </a:lnTo>
                <a:lnTo>
                  <a:pt x="6619" y="1704"/>
                </a:lnTo>
                <a:lnTo>
                  <a:pt x="6449" y="2288"/>
                </a:lnTo>
                <a:lnTo>
                  <a:pt x="6230" y="2920"/>
                </a:lnTo>
                <a:lnTo>
                  <a:pt x="6108" y="3237"/>
                </a:lnTo>
                <a:lnTo>
                  <a:pt x="5962" y="3529"/>
                </a:lnTo>
                <a:lnTo>
                  <a:pt x="5767" y="3845"/>
                </a:lnTo>
                <a:lnTo>
                  <a:pt x="5548" y="4161"/>
                </a:lnTo>
                <a:lnTo>
                  <a:pt x="5378" y="4478"/>
                </a:lnTo>
                <a:lnTo>
                  <a:pt x="5281" y="4648"/>
                </a:lnTo>
                <a:lnTo>
                  <a:pt x="5208" y="4818"/>
                </a:lnTo>
                <a:lnTo>
                  <a:pt x="4891" y="4916"/>
                </a:lnTo>
                <a:lnTo>
                  <a:pt x="4575" y="4989"/>
                </a:lnTo>
                <a:lnTo>
                  <a:pt x="3918" y="5110"/>
                </a:lnTo>
                <a:lnTo>
                  <a:pt x="2580" y="5305"/>
                </a:lnTo>
                <a:lnTo>
                  <a:pt x="1801" y="5402"/>
                </a:lnTo>
                <a:lnTo>
                  <a:pt x="998" y="5500"/>
                </a:lnTo>
                <a:lnTo>
                  <a:pt x="755" y="5524"/>
                </a:lnTo>
                <a:lnTo>
                  <a:pt x="511" y="5524"/>
                </a:lnTo>
                <a:lnTo>
                  <a:pt x="244" y="5548"/>
                </a:lnTo>
                <a:lnTo>
                  <a:pt x="146" y="5597"/>
                </a:lnTo>
                <a:lnTo>
                  <a:pt x="49" y="5646"/>
                </a:lnTo>
                <a:lnTo>
                  <a:pt x="0" y="5719"/>
                </a:lnTo>
                <a:lnTo>
                  <a:pt x="0" y="5792"/>
                </a:lnTo>
                <a:lnTo>
                  <a:pt x="0" y="5865"/>
                </a:lnTo>
                <a:lnTo>
                  <a:pt x="0" y="5962"/>
                </a:lnTo>
                <a:lnTo>
                  <a:pt x="49" y="6035"/>
                </a:lnTo>
                <a:lnTo>
                  <a:pt x="146" y="6229"/>
                </a:lnTo>
                <a:lnTo>
                  <a:pt x="292" y="6375"/>
                </a:lnTo>
                <a:lnTo>
                  <a:pt x="438" y="6497"/>
                </a:lnTo>
                <a:lnTo>
                  <a:pt x="682" y="6716"/>
                </a:lnTo>
                <a:lnTo>
                  <a:pt x="925" y="6935"/>
                </a:lnTo>
                <a:lnTo>
                  <a:pt x="1460" y="7349"/>
                </a:lnTo>
                <a:lnTo>
                  <a:pt x="1971" y="7811"/>
                </a:lnTo>
                <a:lnTo>
                  <a:pt x="2507" y="8273"/>
                </a:lnTo>
                <a:lnTo>
                  <a:pt x="2847" y="8565"/>
                </a:lnTo>
                <a:lnTo>
                  <a:pt x="3188" y="8882"/>
                </a:lnTo>
                <a:lnTo>
                  <a:pt x="3504" y="9222"/>
                </a:lnTo>
                <a:lnTo>
                  <a:pt x="3650" y="9417"/>
                </a:lnTo>
                <a:lnTo>
                  <a:pt x="3772" y="9612"/>
                </a:lnTo>
                <a:lnTo>
                  <a:pt x="3821" y="9685"/>
                </a:lnTo>
                <a:lnTo>
                  <a:pt x="3918" y="9709"/>
                </a:lnTo>
                <a:lnTo>
                  <a:pt x="3748" y="10342"/>
                </a:lnTo>
                <a:lnTo>
                  <a:pt x="3602" y="10974"/>
                </a:lnTo>
                <a:lnTo>
                  <a:pt x="3334" y="12264"/>
                </a:lnTo>
                <a:lnTo>
                  <a:pt x="3212" y="12872"/>
                </a:lnTo>
                <a:lnTo>
                  <a:pt x="3091" y="13529"/>
                </a:lnTo>
                <a:lnTo>
                  <a:pt x="3042" y="13870"/>
                </a:lnTo>
                <a:lnTo>
                  <a:pt x="2993" y="14186"/>
                </a:lnTo>
                <a:lnTo>
                  <a:pt x="2993" y="14502"/>
                </a:lnTo>
                <a:lnTo>
                  <a:pt x="3018" y="14819"/>
                </a:lnTo>
                <a:lnTo>
                  <a:pt x="3042" y="14916"/>
                </a:lnTo>
                <a:lnTo>
                  <a:pt x="3091" y="14965"/>
                </a:lnTo>
                <a:lnTo>
                  <a:pt x="3188" y="15013"/>
                </a:lnTo>
                <a:lnTo>
                  <a:pt x="3261" y="15013"/>
                </a:lnTo>
                <a:lnTo>
                  <a:pt x="3383" y="15038"/>
                </a:lnTo>
                <a:lnTo>
                  <a:pt x="3529" y="15062"/>
                </a:lnTo>
                <a:lnTo>
                  <a:pt x="3675" y="15038"/>
                </a:lnTo>
                <a:lnTo>
                  <a:pt x="3796" y="15013"/>
                </a:lnTo>
                <a:lnTo>
                  <a:pt x="4088" y="14940"/>
                </a:lnTo>
                <a:lnTo>
                  <a:pt x="4405" y="14794"/>
                </a:lnTo>
                <a:lnTo>
                  <a:pt x="4672" y="14624"/>
                </a:lnTo>
                <a:lnTo>
                  <a:pt x="4964" y="14454"/>
                </a:lnTo>
                <a:lnTo>
                  <a:pt x="5402" y="14138"/>
                </a:lnTo>
                <a:lnTo>
                  <a:pt x="5719" y="13943"/>
                </a:lnTo>
                <a:lnTo>
                  <a:pt x="6035" y="13748"/>
                </a:lnTo>
                <a:lnTo>
                  <a:pt x="6716" y="13383"/>
                </a:lnTo>
                <a:lnTo>
                  <a:pt x="7373" y="13018"/>
                </a:lnTo>
                <a:lnTo>
                  <a:pt x="7689" y="12824"/>
                </a:lnTo>
                <a:lnTo>
                  <a:pt x="8006" y="12629"/>
                </a:lnTo>
                <a:lnTo>
                  <a:pt x="8127" y="12726"/>
                </a:lnTo>
                <a:lnTo>
                  <a:pt x="8273" y="12799"/>
                </a:lnTo>
                <a:lnTo>
                  <a:pt x="8590" y="12945"/>
                </a:lnTo>
                <a:lnTo>
                  <a:pt x="9320" y="13213"/>
                </a:lnTo>
                <a:lnTo>
                  <a:pt x="9685" y="13383"/>
                </a:lnTo>
                <a:lnTo>
                  <a:pt x="10050" y="13554"/>
                </a:lnTo>
                <a:lnTo>
                  <a:pt x="10707" y="13894"/>
                </a:lnTo>
                <a:lnTo>
                  <a:pt x="11364" y="14283"/>
                </a:lnTo>
                <a:lnTo>
                  <a:pt x="11607" y="14454"/>
                </a:lnTo>
                <a:lnTo>
                  <a:pt x="11875" y="14624"/>
                </a:lnTo>
                <a:lnTo>
                  <a:pt x="12021" y="14697"/>
                </a:lnTo>
                <a:lnTo>
                  <a:pt x="12167" y="14770"/>
                </a:lnTo>
                <a:lnTo>
                  <a:pt x="12313" y="14794"/>
                </a:lnTo>
                <a:lnTo>
                  <a:pt x="12459" y="14770"/>
                </a:lnTo>
                <a:lnTo>
                  <a:pt x="12507" y="14770"/>
                </a:lnTo>
                <a:lnTo>
                  <a:pt x="12532" y="14721"/>
                </a:lnTo>
                <a:lnTo>
                  <a:pt x="12629" y="14697"/>
                </a:lnTo>
                <a:lnTo>
                  <a:pt x="12702" y="14648"/>
                </a:lnTo>
                <a:lnTo>
                  <a:pt x="12751" y="14575"/>
                </a:lnTo>
                <a:lnTo>
                  <a:pt x="12775" y="14478"/>
                </a:lnTo>
                <a:lnTo>
                  <a:pt x="12751" y="14065"/>
                </a:lnTo>
                <a:lnTo>
                  <a:pt x="12702" y="13651"/>
                </a:lnTo>
                <a:lnTo>
                  <a:pt x="12629" y="13262"/>
                </a:lnTo>
                <a:lnTo>
                  <a:pt x="12556" y="12848"/>
                </a:lnTo>
                <a:lnTo>
                  <a:pt x="12337" y="12045"/>
                </a:lnTo>
                <a:lnTo>
                  <a:pt x="12118" y="11242"/>
                </a:lnTo>
                <a:lnTo>
                  <a:pt x="11899" y="10463"/>
                </a:lnTo>
                <a:lnTo>
                  <a:pt x="11875" y="10390"/>
                </a:lnTo>
                <a:lnTo>
                  <a:pt x="11680" y="9685"/>
                </a:lnTo>
                <a:lnTo>
                  <a:pt x="11680" y="9636"/>
                </a:lnTo>
                <a:lnTo>
                  <a:pt x="11656" y="9563"/>
                </a:lnTo>
                <a:lnTo>
                  <a:pt x="11631" y="9514"/>
                </a:lnTo>
                <a:lnTo>
                  <a:pt x="11680" y="9490"/>
                </a:lnTo>
                <a:lnTo>
                  <a:pt x="11729" y="9466"/>
                </a:lnTo>
                <a:lnTo>
                  <a:pt x="11802" y="9393"/>
                </a:lnTo>
                <a:lnTo>
                  <a:pt x="11850" y="9344"/>
                </a:lnTo>
                <a:lnTo>
                  <a:pt x="12094" y="9101"/>
                </a:lnTo>
                <a:lnTo>
                  <a:pt x="12361" y="8882"/>
                </a:lnTo>
                <a:lnTo>
                  <a:pt x="12897" y="8419"/>
                </a:lnTo>
                <a:lnTo>
                  <a:pt x="13432" y="8006"/>
                </a:lnTo>
                <a:lnTo>
                  <a:pt x="13967" y="7568"/>
                </a:lnTo>
                <a:lnTo>
                  <a:pt x="14211" y="7324"/>
                </a:lnTo>
                <a:lnTo>
                  <a:pt x="14454" y="7105"/>
                </a:lnTo>
                <a:lnTo>
                  <a:pt x="14697" y="6838"/>
                </a:lnTo>
                <a:lnTo>
                  <a:pt x="14892" y="6570"/>
                </a:lnTo>
                <a:lnTo>
                  <a:pt x="15232" y="6205"/>
                </a:lnTo>
                <a:lnTo>
                  <a:pt x="15403" y="5986"/>
                </a:lnTo>
                <a:lnTo>
                  <a:pt x="15451" y="5889"/>
                </a:lnTo>
                <a:lnTo>
                  <a:pt x="15500" y="5767"/>
                </a:lnTo>
                <a:lnTo>
                  <a:pt x="15500" y="5743"/>
                </a:lnTo>
                <a:lnTo>
                  <a:pt x="15476" y="5646"/>
                </a:lnTo>
                <a:lnTo>
                  <a:pt x="15427" y="5573"/>
                </a:lnTo>
                <a:lnTo>
                  <a:pt x="15354" y="5475"/>
                </a:lnTo>
                <a:lnTo>
                  <a:pt x="15257" y="5427"/>
                </a:lnTo>
                <a:lnTo>
                  <a:pt x="15135" y="5378"/>
                </a:lnTo>
                <a:lnTo>
                  <a:pt x="15013" y="5354"/>
                </a:lnTo>
                <a:lnTo>
                  <a:pt x="14770" y="5329"/>
                </a:lnTo>
                <a:lnTo>
                  <a:pt x="14527" y="5305"/>
                </a:lnTo>
                <a:lnTo>
                  <a:pt x="13797" y="5256"/>
                </a:lnTo>
                <a:lnTo>
                  <a:pt x="13091" y="5208"/>
                </a:lnTo>
                <a:lnTo>
                  <a:pt x="12410" y="5208"/>
                </a:lnTo>
                <a:lnTo>
                  <a:pt x="11753" y="5159"/>
                </a:lnTo>
                <a:lnTo>
                  <a:pt x="11485" y="5135"/>
                </a:lnTo>
                <a:lnTo>
                  <a:pt x="11218" y="5086"/>
                </a:lnTo>
                <a:lnTo>
                  <a:pt x="10950" y="5013"/>
                </a:lnTo>
                <a:lnTo>
                  <a:pt x="10682" y="4989"/>
                </a:lnTo>
                <a:lnTo>
                  <a:pt x="10658" y="4940"/>
                </a:lnTo>
                <a:lnTo>
                  <a:pt x="10634" y="4867"/>
                </a:lnTo>
                <a:lnTo>
                  <a:pt x="10415" y="4599"/>
                </a:lnTo>
                <a:lnTo>
                  <a:pt x="10220" y="4332"/>
                </a:lnTo>
                <a:lnTo>
                  <a:pt x="10025" y="4040"/>
                </a:lnTo>
                <a:lnTo>
                  <a:pt x="9855" y="3748"/>
                </a:lnTo>
                <a:lnTo>
                  <a:pt x="9514" y="3164"/>
                </a:lnTo>
                <a:lnTo>
                  <a:pt x="9222" y="2531"/>
                </a:lnTo>
                <a:lnTo>
                  <a:pt x="8638" y="1290"/>
                </a:lnTo>
                <a:lnTo>
                  <a:pt x="8322" y="682"/>
                </a:lnTo>
                <a:lnTo>
                  <a:pt x="7981" y="73"/>
                </a:lnTo>
                <a:lnTo>
                  <a:pt x="7908" y="25"/>
                </a:lnTo>
                <a:lnTo>
                  <a:pt x="783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D9EEB"/>
              </a:solidFill>
            </a:endParaRPr>
          </a:p>
        </p:txBody>
      </p:sp>
      <p:sp>
        <p:nvSpPr>
          <p:cNvPr id="381" name="Google Shape;381;p20"/>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rgbClr val="FFFFFF"/>
                </a:solidFill>
              </a:rPr>
              <a:pPr marL="0" lvl="0" indent="0" algn="r" rtl="0">
                <a:spcBef>
                  <a:spcPts val="0"/>
                </a:spcBef>
                <a:spcAft>
                  <a:spcPts val="0"/>
                </a:spcAft>
                <a:buNone/>
              </a:pPr>
              <a:t>7</a:t>
            </a:fld>
            <a:endParaRPr>
              <a:solidFill>
                <a:srgbClr val="FFFFFF"/>
              </a:solidFill>
            </a:endParaRPr>
          </a:p>
        </p:txBody>
      </p:sp>
      <p:sp>
        <p:nvSpPr>
          <p:cNvPr id="382" name="Google Shape;382;p20"/>
          <p:cNvSpPr/>
          <p:nvPr/>
        </p:nvSpPr>
        <p:spPr>
          <a:xfrm rot="838283">
            <a:off x="4613766" y="717126"/>
            <a:ext cx="1003412" cy="1214304"/>
          </a:xfrm>
          <a:custGeom>
            <a:avLst/>
            <a:gdLst/>
            <a:ahLst/>
            <a:cxnLst/>
            <a:rect l="l" t="t" r="r" b="b"/>
            <a:pathLst>
              <a:path w="15744" h="19053" extrusionOk="0">
                <a:moveTo>
                  <a:pt x="11680" y="803"/>
                </a:moveTo>
                <a:lnTo>
                  <a:pt x="11656" y="1460"/>
                </a:lnTo>
                <a:lnTo>
                  <a:pt x="11632" y="1801"/>
                </a:lnTo>
                <a:lnTo>
                  <a:pt x="11583" y="2117"/>
                </a:lnTo>
                <a:lnTo>
                  <a:pt x="11510" y="2458"/>
                </a:lnTo>
                <a:lnTo>
                  <a:pt x="11413" y="2774"/>
                </a:lnTo>
                <a:lnTo>
                  <a:pt x="11315" y="3090"/>
                </a:lnTo>
                <a:lnTo>
                  <a:pt x="11145" y="3382"/>
                </a:lnTo>
                <a:lnTo>
                  <a:pt x="11048" y="3553"/>
                </a:lnTo>
                <a:lnTo>
                  <a:pt x="10926" y="3723"/>
                </a:lnTo>
                <a:lnTo>
                  <a:pt x="10804" y="3869"/>
                </a:lnTo>
                <a:lnTo>
                  <a:pt x="10658" y="4015"/>
                </a:lnTo>
                <a:lnTo>
                  <a:pt x="10512" y="4137"/>
                </a:lnTo>
                <a:lnTo>
                  <a:pt x="10342" y="4234"/>
                </a:lnTo>
                <a:lnTo>
                  <a:pt x="10172" y="4331"/>
                </a:lnTo>
                <a:lnTo>
                  <a:pt x="10002" y="4404"/>
                </a:lnTo>
                <a:lnTo>
                  <a:pt x="9734" y="4477"/>
                </a:lnTo>
                <a:lnTo>
                  <a:pt x="9491" y="4502"/>
                </a:lnTo>
                <a:lnTo>
                  <a:pt x="9247" y="4477"/>
                </a:lnTo>
                <a:lnTo>
                  <a:pt x="9004" y="4453"/>
                </a:lnTo>
                <a:lnTo>
                  <a:pt x="9320" y="4161"/>
                </a:lnTo>
                <a:lnTo>
                  <a:pt x="9661" y="3918"/>
                </a:lnTo>
                <a:lnTo>
                  <a:pt x="10026" y="3674"/>
                </a:lnTo>
                <a:lnTo>
                  <a:pt x="10220" y="3528"/>
                </a:lnTo>
                <a:lnTo>
                  <a:pt x="10391" y="3407"/>
                </a:lnTo>
                <a:lnTo>
                  <a:pt x="10512" y="3236"/>
                </a:lnTo>
                <a:lnTo>
                  <a:pt x="10634" y="3090"/>
                </a:lnTo>
                <a:lnTo>
                  <a:pt x="10634" y="3017"/>
                </a:lnTo>
                <a:lnTo>
                  <a:pt x="10634" y="2944"/>
                </a:lnTo>
                <a:lnTo>
                  <a:pt x="10585" y="2896"/>
                </a:lnTo>
                <a:lnTo>
                  <a:pt x="10512" y="2896"/>
                </a:lnTo>
                <a:lnTo>
                  <a:pt x="10318" y="2920"/>
                </a:lnTo>
                <a:lnTo>
                  <a:pt x="10123" y="2969"/>
                </a:lnTo>
                <a:lnTo>
                  <a:pt x="9953" y="3066"/>
                </a:lnTo>
                <a:lnTo>
                  <a:pt x="9783" y="3188"/>
                </a:lnTo>
                <a:lnTo>
                  <a:pt x="9442" y="3455"/>
                </a:lnTo>
                <a:lnTo>
                  <a:pt x="9126" y="3723"/>
                </a:lnTo>
                <a:lnTo>
                  <a:pt x="8809" y="3991"/>
                </a:lnTo>
                <a:lnTo>
                  <a:pt x="8493" y="4283"/>
                </a:lnTo>
                <a:lnTo>
                  <a:pt x="8371" y="4064"/>
                </a:lnTo>
                <a:lnTo>
                  <a:pt x="8298" y="3942"/>
                </a:lnTo>
                <a:lnTo>
                  <a:pt x="8274" y="3845"/>
                </a:lnTo>
                <a:lnTo>
                  <a:pt x="8225" y="3626"/>
                </a:lnTo>
                <a:lnTo>
                  <a:pt x="8250" y="3407"/>
                </a:lnTo>
                <a:lnTo>
                  <a:pt x="8298" y="3188"/>
                </a:lnTo>
                <a:lnTo>
                  <a:pt x="8371" y="2993"/>
                </a:lnTo>
                <a:lnTo>
                  <a:pt x="8469" y="2798"/>
                </a:lnTo>
                <a:lnTo>
                  <a:pt x="8590" y="2604"/>
                </a:lnTo>
                <a:lnTo>
                  <a:pt x="8712" y="2433"/>
                </a:lnTo>
                <a:lnTo>
                  <a:pt x="8858" y="2287"/>
                </a:lnTo>
                <a:lnTo>
                  <a:pt x="9126" y="2020"/>
                </a:lnTo>
                <a:lnTo>
                  <a:pt x="9466" y="1776"/>
                </a:lnTo>
                <a:lnTo>
                  <a:pt x="9807" y="1582"/>
                </a:lnTo>
                <a:lnTo>
                  <a:pt x="10172" y="1387"/>
                </a:lnTo>
                <a:lnTo>
                  <a:pt x="10537" y="1217"/>
                </a:lnTo>
                <a:lnTo>
                  <a:pt x="10926" y="1071"/>
                </a:lnTo>
                <a:lnTo>
                  <a:pt x="11680" y="803"/>
                </a:lnTo>
                <a:close/>
                <a:moveTo>
                  <a:pt x="4867" y="7203"/>
                </a:moveTo>
                <a:lnTo>
                  <a:pt x="4746" y="7227"/>
                </a:lnTo>
                <a:lnTo>
                  <a:pt x="4478" y="7276"/>
                </a:lnTo>
                <a:lnTo>
                  <a:pt x="4235" y="7373"/>
                </a:lnTo>
                <a:lnTo>
                  <a:pt x="3991" y="7495"/>
                </a:lnTo>
                <a:lnTo>
                  <a:pt x="3748" y="7641"/>
                </a:lnTo>
                <a:lnTo>
                  <a:pt x="3553" y="7811"/>
                </a:lnTo>
                <a:lnTo>
                  <a:pt x="3383" y="7981"/>
                </a:lnTo>
                <a:lnTo>
                  <a:pt x="3237" y="8152"/>
                </a:lnTo>
                <a:lnTo>
                  <a:pt x="3067" y="8395"/>
                </a:lnTo>
                <a:lnTo>
                  <a:pt x="2921" y="8663"/>
                </a:lnTo>
                <a:lnTo>
                  <a:pt x="2775" y="8954"/>
                </a:lnTo>
                <a:lnTo>
                  <a:pt x="2677" y="9246"/>
                </a:lnTo>
                <a:lnTo>
                  <a:pt x="2653" y="9392"/>
                </a:lnTo>
                <a:lnTo>
                  <a:pt x="2653" y="9514"/>
                </a:lnTo>
                <a:lnTo>
                  <a:pt x="2653" y="9660"/>
                </a:lnTo>
                <a:lnTo>
                  <a:pt x="2702" y="9782"/>
                </a:lnTo>
                <a:lnTo>
                  <a:pt x="2750" y="9879"/>
                </a:lnTo>
                <a:lnTo>
                  <a:pt x="2823" y="9976"/>
                </a:lnTo>
                <a:lnTo>
                  <a:pt x="2896" y="10001"/>
                </a:lnTo>
                <a:lnTo>
                  <a:pt x="2945" y="10025"/>
                </a:lnTo>
                <a:lnTo>
                  <a:pt x="3018" y="10025"/>
                </a:lnTo>
                <a:lnTo>
                  <a:pt x="3067" y="10001"/>
                </a:lnTo>
                <a:lnTo>
                  <a:pt x="3188" y="9879"/>
                </a:lnTo>
                <a:lnTo>
                  <a:pt x="3261" y="9782"/>
                </a:lnTo>
                <a:lnTo>
                  <a:pt x="3286" y="9636"/>
                </a:lnTo>
                <a:lnTo>
                  <a:pt x="3310" y="9465"/>
                </a:lnTo>
                <a:lnTo>
                  <a:pt x="3359" y="9246"/>
                </a:lnTo>
                <a:lnTo>
                  <a:pt x="3456" y="9003"/>
                </a:lnTo>
                <a:lnTo>
                  <a:pt x="3553" y="8808"/>
                </a:lnTo>
                <a:lnTo>
                  <a:pt x="3675" y="8590"/>
                </a:lnTo>
                <a:lnTo>
                  <a:pt x="3845" y="8395"/>
                </a:lnTo>
                <a:lnTo>
                  <a:pt x="4016" y="8200"/>
                </a:lnTo>
                <a:lnTo>
                  <a:pt x="4235" y="8054"/>
                </a:lnTo>
                <a:lnTo>
                  <a:pt x="4454" y="7933"/>
                </a:lnTo>
                <a:lnTo>
                  <a:pt x="4648" y="7835"/>
                </a:lnTo>
                <a:lnTo>
                  <a:pt x="4867" y="7738"/>
                </a:lnTo>
                <a:lnTo>
                  <a:pt x="5062" y="7665"/>
                </a:lnTo>
                <a:lnTo>
                  <a:pt x="5257" y="7519"/>
                </a:lnTo>
                <a:lnTo>
                  <a:pt x="5281" y="7470"/>
                </a:lnTo>
                <a:lnTo>
                  <a:pt x="5305" y="7422"/>
                </a:lnTo>
                <a:lnTo>
                  <a:pt x="5281" y="7349"/>
                </a:lnTo>
                <a:lnTo>
                  <a:pt x="5232" y="7300"/>
                </a:lnTo>
                <a:lnTo>
                  <a:pt x="5111" y="7251"/>
                </a:lnTo>
                <a:lnTo>
                  <a:pt x="4989" y="7227"/>
                </a:lnTo>
                <a:lnTo>
                  <a:pt x="4867" y="7203"/>
                </a:lnTo>
                <a:close/>
                <a:moveTo>
                  <a:pt x="13846" y="14819"/>
                </a:moveTo>
                <a:lnTo>
                  <a:pt x="13457" y="14867"/>
                </a:lnTo>
                <a:lnTo>
                  <a:pt x="13043" y="14916"/>
                </a:lnTo>
                <a:lnTo>
                  <a:pt x="12629" y="14989"/>
                </a:lnTo>
                <a:lnTo>
                  <a:pt x="12216" y="15013"/>
                </a:lnTo>
                <a:lnTo>
                  <a:pt x="11802" y="15038"/>
                </a:lnTo>
                <a:lnTo>
                  <a:pt x="11388" y="15062"/>
                </a:lnTo>
                <a:lnTo>
                  <a:pt x="10975" y="15111"/>
                </a:lnTo>
                <a:lnTo>
                  <a:pt x="10950" y="15135"/>
                </a:lnTo>
                <a:lnTo>
                  <a:pt x="10926" y="15184"/>
                </a:lnTo>
                <a:lnTo>
                  <a:pt x="10950" y="15208"/>
                </a:lnTo>
                <a:lnTo>
                  <a:pt x="10975" y="15257"/>
                </a:lnTo>
                <a:lnTo>
                  <a:pt x="11169" y="15305"/>
                </a:lnTo>
                <a:lnTo>
                  <a:pt x="11388" y="15354"/>
                </a:lnTo>
                <a:lnTo>
                  <a:pt x="11802" y="15427"/>
                </a:lnTo>
                <a:lnTo>
                  <a:pt x="12629" y="15427"/>
                </a:lnTo>
                <a:lnTo>
                  <a:pt x="13067" y="15403"/>
                </a:lnTo>
                <a:lnTo>
                  <a:pt x="13505" y="15330"/>
                </a:lnTo>
                <a:lnTo>
                  <a:pt x="13724" y="15281"/>
                </a:lnTo>
                <a:lnTo>
                  <a:pt x="13919" y="15208"/>
                </a:lnTo>
                <a:lnTo>
                  <a:pt x="14114" y="15135"/>
                </a:lnTo>
                <a:lnTo>
                  <a:pt x="14308" y="15038"/>
                </a:lnTo>
                <a:lnTo>
                  <a:pt x="14357" y="14965"/>
                </a:lnTo>
                <a:lnTo>
                  <a:pt x="14357" y="14916"/>
                </a:lnTo>
                <a:lnTo>
                  <a:pt x="14333" y="14843"/>
                </a:lnTo>
                <a:lnTo>
                  <a:pt x="14260" y="14819"/>
                </a:lnTo>
                <a:close/>
                <a:moveTo>
                  <a:pt x="5816" y="5937"/>
                </a:moveTo>
                <a:lnTo>
                  <a:pt x="6108" y="5962"/>
                </a:lnTo>
                <a:lnTo>
                  <a:pt x="6181" y="5962"/>
                </a:lnTo>
                <a:lnTo>
                  <a:pt x="6254" y="6059"/>
                </a:lnTo>
                <a:lnTo>
                  <a:pt x="6352" y="6156"/>
                </a:lnTo>
                <a:lnTo>
                  <a:pt x="6595" y="6302"/>
                </a:lnTo>
                <a:lnTo>
                  <a:pt x="6863" y="6424"/>
                </a:lnTo>
                <a:lnTo>
                  <a:pt x="7155" y="6521"/>
                </a:lnTo>
                <a:lnTo>
                  <a:pt x="7447" y="6594"/>
                </a:lnTo>
                <a:lnTo>
                  <a:pt x="7739" y="6643"/>
                </a:lnTo>
                <a:lnTo>
                  <a:pt x="8274" y="6692"/>
                </a:lnTo>
                <a:lnTo>
                  <a:pt x="8542" y="6692"/>
                </a:lnTo>
                <a:lnTo>
                  <a:pt x="8834" y="6667"/>
                </a:lnTo>
                <a:lnTo>
                  <a:pt x="9126" y="6619"/>
                </a:lnTo>
                <a:lnTo>
                  <a:pt x="9418" y="6546"/>
                </a:lnTo>
                <a:lnTo>
                  <a:pt x="9685" y="6448"/>
                </a:lnTo>
                <a:lnTo>
                  <a:pt x="9953" y="6327"/>
                </a:lnTo>
                <a:lnTo>
                  <a:pt x="10220" y="6181"/>
                </a:lnTo>
                <a:lnTo>
                  <a:pt x="10464" y="6035"/>
                </a:lnTo>
                <a:lnTo>
                  <a:pt x="10658" y="5986"/>
                </a:lnTo>
                <a:lnTo>
                  <a:pt x="10853" y="5962"/>
                </a:lnTo>
                <a:lnTo>
                  <a:pt x="11218" y="5962"/>
                </a:lnTo>
                <a:lnTo>
                  <a:pt x="11169" y="6010"/>
                </a:lnTo>
                <a:lnTo>
                  <a:pt x="11048" y="6132"/>
                </a:lnTo>
                <a:lnTo>
                  <a:pt x="10902" y="6229"/>
                </a:lnTo>
                <a:lnTo>
                  <a:pt x="10780" y="6327"/>
                </a:lnTo>
                <a:lnTo>
                  <a:pt x="10634" y="6448"/>
                </a:lnTo>
                <a:lnTo>
                  <a:pt x="10634" y="6497"/>
                </a:lnTo>
                <a:lnTo>
                  <a:pt x="10634" y="6546"/>
                </a:lnTo>
                <a:lnTo>
                  <a:pt x="10658" y="6594"/>
                </a:lnTo>
                <a:lnTo>
                  <a:pt x="10853" y="6594"/>
                </a:lnTo>
                <a:lnTo>
                  <a:pt x="10999" y="6546"/>
                </a:lnTo>
                <a:lnTo>
                  <a:pt x="11145" y="6473"/>
                </a:lnTo>
                <a:lnTo>
                  <a:pt x="11267" y="6375"/>
                </a:lnTo>
                <a:lnTo>
                  <a:pt x="11461" y="6229"/>
                </a:lnTo>
                <a:lnTo>
                  <a:pt x="11559" y="6108"/>
                </a:lnTo>
                <a:lnTo>
                  <a:pt x="11607" y="6010"/>
                </a:lnTo>
                <a:lnTo>
                  <a:pt x="11875" y="6083"/>
                </a:lnTo>
                <a:lnTo>
                  <a:pt x="12167" y="6181"/>
                </a:lnTo>
                <a:lnTo>
                  <a:pt x="11997" y="6205"/>
                </a:lnTo>
                <a:lnTo>
                  <a:pt x="11851" y="6254"/>
                </a:lnTo>
                <a:lnTo>
                  <a:pt x="11559" y="6424"/>
                </a:lnTo>
                <a:lnTo>
                  <a:pt x="11413" y="6521"/>
                </a:lnTo>
                <a:lnTo>
                  <a:pt x="11267" y="6643"/>
                </a:lnTo>
                <a:lnTo>
                  <a:pt x="11121" y="6765"/>
                </a:lnTo>
                <a:lnTo>
                  <a:pt x="10999" y="6911"/>
                </a:lnTo>
                <a:lnTo>
                  <a:pt x="10999" y="6935"/>
                </a:lnTo>
                <a:lnTo>
                  <a:pt x="10999" y="6959"/>
                </a:lnTo>
                <a:lnTo>
                  <a:pt x="11048" y="6959"/>
                </a:lnTo>
                <a:lnTo>
                  <a:pt x="11242" y="6935"/>
                </a:lnTo>
                <a:lnTo>
                  <a:pt x="11413" y="6886"/>
                </a:lnTo>
                <a:lnTo>
                  <a:pt x="11583" y="6813"/>
                </a:lnTo>
                <a:lnTo>
                  <a:pt x="11753" y="6740"/>
                </a:lnTo>
                <a:lnTo>
                  <a:pt x="12045" y="6546"/>
                </a:lnTo>
                <a:lnTo>
                  <a:pt x="12191" y="6448"/>
                </a:lnTo>
                <a:lnTo>
                  <a:pt x="12240" y="6375"/>
                </a:lnTo>
                <a:lnTo>
                  <a:pt x="12289" y="6302"/>
                </a:lnTo>
                <a:lnTo>
                  <a:pt x="12289" y="6229"/>
                </a:lnTo>
                <a:lnTo>
                  <a:pt x="12483" y="6351"/>
                </a:lnTo>
                <a:lnTo>
                  <a:pt x="12678" y="6473"/>
                </a:lnTo>
                <a:lnTo>
                  <a:pt x="12532" y="6497"/>
                </a:lnTo>
                <a:lnTo>
                  <a:pt x="12410" y="6570"/>
                </a:lnTo>
                <a:lnTo>
                  <a:pt x="12143" y="6740"/>
                </a:lnTo>
                <a:lnTo>
                  <a:pt x="11948" y="6886"/>
                </a:lnTo>
                <a:lnTo>
                  <a:pt x="11802" y="7008"/>
                </a:lnTo>
                <a:lnTo>
                  <a:pt x="11656" y="7178"/>
                </a:lnTo>
                <a:lnTo>
                  <a:pt x="11534" y="7349"/>
                </a:lnTo>
                <a:lnTo>
                  <a:pt x="11510" y="7373"/>
                </a:lnTo>
                <a:lnTo>
                  <a:pt x="11534" y="7397"/>
                </a:lnTo>
                <a:lnTo>
                  <a:pt x="11559" y="7422"/>
                </a:lnTo>
                <a:lnTo>
                  <a:pt x="11583" y="7422"/>
                </a:lnTo>
                <a:lnTo>
                  <a:pt x="11778" y="7324"/>
                </a:lnTo>
                <a:lnTo>
                  <a:pt x="11948" y="7251"/>
                </a:lnTo>
                <a:lnTo>
                  <a:pt x="12289" y="7032"/>
                </a:lnTo>
                <a:lnTo>
                  <a:pt x="12605" y="6838"/>
                </a:lnTo>
                <a:lnTo>
                  <a:pt x="12751" y="6740"/>
                </a:lnTo>
                <a:lnTo>
                  <a:pt x="12873" y="6594"/>
                </a:lnTo>
                <a:lnTo>
                  <a:pt x="13165" y="6838"/>
                </a:lnTo>
                <a:lnTo>
                  <a:pt x="13408" y="7081"/>
                </a:lnTo>
                <a:lnTo>
                  <a:pt x="12994" y="7251"/>
                </a:lnTo>
                <a:lnTo>
                  <a:pt x="12678" y="7349"/>
                </a:lnTo>
                <a:lnTo>
                  <a:pt x="12362" y="7470"/>
                </a:lnTo>
                <a:lnTo>
                  <a:pt x="12216" y="7543"/>
                </a:lnTo>
                <a:lnTo>
                  <a:pt x="12045" y="7641"/>
                </a:lnTo>
                <a:lnTo>
                  <a:pt x="11924" y="7738"/>
                </a:lnTo>
                <a:lnTo>
                  <a:pt x="11802" y="7835"/>
                </a:lnTo>
                <a:lnTo>
                  <a:pt x="11778" y="7884"/>
                </a:lnTo>
                <a:lnTo>
                  <a:pt x="11778" y="7933"/>
                </a:lnTo>
                <a:lnTo>
                  <a:pt x="11802" y="7957"/>
                </a:lnTo>
                <a:lnTo>
                  <a:pt x="11851" y="7981"/>
                </a:lnTo>
                <a:lnTo>
                  <a:pt x="11997" y="8006"/>
                </a:lnTo>
                <a:lnTo>
                  <a:pt x="12143" y="7981"/>
                </a:lnTo>
                <a:lnTo>
                  <a:pt x="12410" y="7933"/>
                </a:lnTo>
                <a:lnTo>
                  <a:pt x="12702" y="7835"/>
                </a:lnTo>
                <a:lnTo>
                  <a:pt x="12970" y="7738"/>
                </a:lnTo>
                <a:lnTo>
                  <a:pt x="13359" y="7616"/>
                </a:lnTo>
                <a:lnTo>
                  <a:pt x="13554" y="7543"/>
                </a:lnTo>
                <a:lnTo>
                  <a:pt x="13749" y="7470"/>
                </a:lnTo>
                <a:lnTo>
                  <a:pt x="14041" y="7860"/>
                </a:lnTo>
                <a:lnTo>
                  <a:pt x="13846" y="7933"/>
                </a:lnTo>
                <a:lnTo>
                  <a:pt x="13651" y="8054"/>
                </a:lnTo>
                <a:lnTo>
                  <a:pt x="13311" y="8249"/>
                </a:lnTo>
                <a:lnTo>
                  <a:pt x="12654" y="8565"/>
                </a:lnTo>
                <a:lnTo>
                  <a:pt x="12337" y="8736"/>
                </a:lnTo>
                <a:lnTo>
                  <a:pt x="12191" y="8833"/>
                </a:lnTo>
                <a:lnTo>
                  <a:pt x="12070" y="8954"/>
                </a:lnTo>
                <a:lnTo>
                  <a:pt x="12045" y="9003"/>
                </a:lnTo>
                <a:lnTo>
                  <a:pt x="12045" y="9052"/>
                </a:lnTo>
                <a:lnTo>
                  <a:pt x="12070" y="9100"/>
                </a:lnTo>
                <a:lnTo>
                  <a:pt x="12289" y="9100"/>
                </a:lnTo>
                <a:lnTo>
                  <a:pt x="12459" y="9076"/>
                </a:lnTo>
                <a:lnTo>
                  <a:pt x="12775" y="8979"/>
                </a:lnTo>
                <a:lnTo>
                  <a:pt x="13067" y="8833"/>
                </a:lnTo>
                <a:lnTo>
                  <a:pt x="13359" y="8711"/>
                </a:lnTo>
                <a:lnTo>
                  <a:pt x="13822" y="8492"/>
                </a:lnTo>
                <a:lnTo>
                  <a:pt x="14065" y="8395"/>
                </a:lnTo>
                <a:lnTo>
                  <a:pt x="14284" y="8249"/>
                </a:lnTo>
                <a:lnTo>
                  <a:pt x="14527" y="8711"/>
                </a:lnTo>
                <a:lnTo>
                  <a:pt x="14333" y="8808"/>
                </a:lnTo>
                <a:lnTo>
                  <a:pt x="14162" y="8930"/>
                </a:lnTo>
                <a:lnTo>
                  <a:pt x="13822" y="9149"/>
                </a:lnTo>
                <a:lnTo>
                  <a:pt x="13505" y="9319"/>
                </a:lnTo>
                <a:lnTo>
                  <a:pt x="13189" y="9465"/>
                </a:lnTo>
                <a:lnTo>
                  <a:pt x="12873" y="9636"/>
                </a:lnTo>
                <a:lnTo>
                  <a:pt x="12751" y="9733"/>
                </a:lnTo>
                <a:lnTo>
                  <a:pt x="12605" y="9830"/>
                </a:lnTo>
                <a:lnTo>
                  <a:pt x="12605" y="9879"/>
                </a:lnTo>
                <a:lnTo>
                  <a:pt x="12605" y="9903"/>
                </a:lnTo>
                <a:lnTo>
                  <a:pt x="12629" y="9928"/>
                </a:lnTo>
                <a:lnTo>
                  <a:pt x="12654" y="9952"/>
                </a:lnTo>
                <a:lnTo>
                  <a:pt x="12824" y="9952"/>
                </a:lnTo>
                <a:lnTo>
                  <a:pt x="12970" y="9928"/>
                </a:lnTo>
                <a:lnTo>
                  <a:pt x="13140" y="9903"/>
                </a:lnTo>
                <a:lnTo>
                  <a:pt x="13286" y="9855"/>
                </a:lnTo>
                <a:lnTo>
                  <a:pt x="13603" y="9709"/>
                </a:lnTo>
                <a:lnTo>
                  <a:pt x="13895" y="9587"/>
                </a:lnTo>
                <a:lnTo>
                  <a:pt x="14284" y="9392"/>
                </a:lnTo>
                <a:lnTo>
                  <a:pt x="14503" y="9271"/>
                </a:lnTo>
                <a:lnTo>
                  <a:pt x="14698" y="9149"/>
                </a:lnTo>
                <a:lnTo>
                  <a:pt x="14892" y="9684"/>
                </a:lnTo>
                <a:lnTo>
                  <a:pt x="14600" y="9806"/>
                </a:lnTo>
                <a:lnTo>
                  <a:pt x="14333" y="9928"/>
                </a:lnTo>
                <a:lnTo>
                  <a:pt x="13797" y="10195"/>
                </a:lnTo>
                <a:lnTo>
                  <a:pt x="13481" y="10341"/>
                </a:lnTo>
                <a:lnTo>
                  <a:pt x="13140" y="10487"/>
                </a:lnTo>
                <a:lnTo>
                  <a:pt x="12970" y="10585"/>
                </a:lnTo>
                <a:lnTo>
                  <a:pt x="12824" y="10682"/>
                </a:lnTo>
                <a:lnTo>
                  <a:pt x="12678" y="10804"/>
                </a:lnTo>
                <a:lnTo>
                  <a:pt x="12581" y="10925"/>
                </a:lnTo>
                <a:lnTo>
                  <a:pt x="12556" y="10974"/>
                </a:lnTo>
                <a:lnTo>
                  <a:pt x="12605" y="10998"/>
                </a:lnTo>
                <a:lnTo>
                  <a:pt x="12921" y="10998"/>
                </a:lnTo>
                <a:lnTo>
                  <a:pt x="13092" y="10974"/>
                </a:lnTo>
                <a:lnTo>
                  <a:pt x="13238" y="10925"/>
                </a:lnTo>
                <a:lnTo>
                  <a:pt x="13554" y="10804"/>
                </a:lnTo>
                <a:lnTo>
                  <a:pt x="13870" y="10658"/>
                </a:lnTo>
                <a:lnTo>
                  <a:pt x="14430" y="10414"/>
                </a:lnTo>
                <a:lnTo>
                  <a:pt x="14722" y="10293"/>
                </a:lnTo>
                <a:lnTo>
                  <a:pt x="14990" y="10122"/>
                </a:lnTo>
                <a:lnTo>
                  <a:pt x="15063" y="10487"/>
                </a:lnTo>
                <a:lnTo>
                  <a:pt x="15136" y="10828"/>
                </a:lnTo>
                <a:lnTo>
                  <a:pt x="14868" y="10925"/>
                </a:lnTo>
                <a:lnTo>
                  <a:pt x="14600" y="11047"/>
                </a:lnTo>
                <a:lnTo>
                  <a:pt x="14089" y="11266"/>
                </a:lnTo>
                <a:lnTo>
                  <a:pt x="13408" y="11534"/>
                </a:lnTo>
                <a:lnTo>
                  <a:pt x="13067" y="11655"/>
                </a:lnTo>
                <a:lnTo>
                  <a:pt x="12897" y="11753"/>
                </a:lnTo>
                <a:lnTo>
                  <a:pt x="12751" y="11850"/>
                </a:lnTo>
                <a:lnTo>
                  <a:pt x="12727" y="11899"/>
                </a:lnTo>
                <a:lnTo>
                  <a:pt x="12727" y="11947"/>
                </a:lnTo>
                <a:lnTo>
                  <a:pt x="12751" y="11972"/>
                </a:lnTo>
                <a:lnTo>
                  <a:pt x="12800" y="11996"/>
                </a:lnTo>
                <a:lnTo>
                  <a:pt x="12970" y="12020"/>
                </a:lnTo>
                <a:lnTo>
                  <a:pt x="13165" y="11996"/>
                </a:lnTo>
                <a:lnTo>
                  <a:pt x="13505" y="11923"/>
                </a:lnTo>
                <a:lnTo>
                  <a:pt x="13870" y="11801"/>
                </a:lnTo>
                <a:lnTo>
                  <a:pt x="14187" y="11680"/>
                </a:lnTo>
                <a:lnTo>
                  <a:pt x="14698" y="11509"/>
                </a:lnTo>
                <a:lnTo>
                  <a:pt x="14941" y="11412"/>
                </a:lnTo>
                <a:lnTo>
                  <a:pt x="15184" y="11290"/>
                </a:lnTo>
                <a:lnTo>
                  <a:pt x="15209" y="11923"/>
                </a:lnTo>
                <a:lnTo>
                  <a:pt x="14868" y="11972"/>
                </a:lnTo>
                <a:lnTo>
                  <a:pt x="14503" y="12045"/>
                </a:lnTo>
                <a:lnTo>
                  <a:pt x="13822" y="12215"/>
                </a:lnTo>
                <a:lnTo>
                  <a:pt x="13408" y="12288"/>
                </a:lnTo>
                <a:lnTo>
                  <a:pt x="12970" y="12361"/>
                </a:lnTo>
                <a:lnTo>
                  <a:pt x="12556" y="12458"/>
                </a:lnTo>
                <a:lnTo>
                  <a:pt x="12337" y="12531"/>
                </a:lnTo>
                <a:lnTo>
                  <a:pt x="12143" y="12604"/>
                </a:lnTo>
                <a:lnTo>
                  <a:pt x="12094" y="12653"/>
                </a:lnTo>
                <a:lnTo>
                  <a:pt x="12094" y="12750"/>
                </a:lnTo>
                <a:lnTo>
                  <a:pt x="12118" y="12799"/>
                </a:lnTo>
                <a:lnTo>
                  <a:pt x="12143" y="12823"/>
                </a:lnTo>
                <a:lnTo>
                  <a:pt x="12191" y="12848"/>
                </a:lnTo>
                <a:lnTo>
                  <a:pt x="12386" y="12872"/>
                </a:lnTo>
                <a:lnTo>
                  <a:pt x="12581" y="12872"/>
                </a:lnTo>
                <a:lnTo>
                  <a:pt x="12970" y="12823"/>
                </a:lnTo>
                <a:lnTo>
                  <a:pt x="13384" y="12775"/>
                </a:lnTo>
                <a:lnTo>
                  <a:pt x="13749" y="12677"/>
                </a:lnTo>
                <a:lnTo>
                  <a:pt x="14479" y="12531"/>
                </a:lnTo>
                <a:lnTo>
                  <a:pt x="14844" y="12434"/>
                </a:lnTo>
                <a:lnTo>
                  <a:pt x="15209" y="12312"/>
                </a:lnTo>
                <a:lnTo>
                  <a:pt x="15209" y="12312"/>
                </a:lnTo>
                <a:lnTo>
                  <a:pt x="15184" y="12507"/>
                </a:lnTo>
                <a:lnTo>
                  <a:pt x="14868" y="12629"/>
                </a:lnTo>
                <a:lnTo>
                  <a:pt x="14552" y="12750"/>
                </a:lnTo>
                <a:lnTo>
                  <a:pt x="14260" y="12896"/>
                </a:lnTo>
                <a:lnTo>
                  <a:pt x="13968" y="12994"/>
                </a:lnTo>
                <a:lnTo>
                  <a:pt x="13505" y="13140"/>
                </a:lnTo>
                <a:lnTo>
                  <a:pt x="13019" y="13286"/>
                </a:lnTo>
                <a:lnTo>
                  <a:pt x="12556" y="13432"/>
                </a:lnTo>
                <a:lnTo>
                  <a:pt x="12337" y="13529"/>
                </a:lnTo>
                <a:lnTo>
                  <a:pt x="12118" y="13626"/>
                </a:lnTo>
                <a:lnTo>
                  <a:pt x="12070" y="13675"/>
                </a:lnTo>
                <a:lnTo>
                  <a:pt x="12070" y="13748"/>
                </a:lnTo>
                <a:lnTo>
                  <a:pt x="12118" y="13797"/>
                </a:lnTo>
                <a:lnTo>
                  <a:pt x="12167" y="13821"/>
                </a:lnTo>
                <a:lnTo>
                  <a:pt x="12654" y="13821"/>
                </a:lnTo>
                <a:lnTo>
                  <a:pt x="12897" y="13772"/>
                </a:lnTo>
                <a:lnTo>
                  <a:pt x="13140" y="13724"/>
                </a:lnTo>
                <a:lnTo>
                  <a:pt x="13627" y="13602"/>
                </a:lnTo>
                <a:lnTo>
                  <a:pt x="14089" y="13456"/>
                </a:lnTo>
                <a:lnTo>
                  <a:pt x="14600" y="13286"/>
                </a:lnTo>
                <a:lnTo>
                  <a:pt x="14868" y="13188"/>
                </a:lnTo>
                <a:lnTo>
                  <a:pt x="15111" y="13091"/>
                </a:lnTo>
                <a:lnTo>
                  <a:pt x="15014" y="13651"/>
                </a:lnTo>
                <a:lnTo>
                  <a:pt x="14965" y="13651"/>
                </a:lnTo>
                <a:lnTo>
                  <a:pt x="14795" y="13602"/>
                </a:lnTo>
                <a:lnTo>
                  <a:pt x="14406" y="13602"/>
                </a:lnTo>
                <a:lnTo>
                  <a:pt x="14211" y="13626"/>
                </a:lnTo>
                <a:lnTo>
                  <a:pt x="13822" y="13724"/>
                </a:lnTo>
                <a:lnTo>
                  <a:pt x="13432" y="13797"/>
                </a:lnTo>
                <a:lnTo>
                  <a:pt x="12970" y="13894"/>
                </a:lnTo>
                <a:lnTo>
                  <a:pt x="12532" y="14016"/>
                </a:lnTo>
                <a:lnTo>
                  <a:pt x="12094" y="14137"/>
                </a:lnTo>
                <a:lnTo>
                  <a:pt x="11656" y="14308"/>
                </a:lnTo>
                <a:lnTo>
                  <a:pt x="11607" y="14356"/>
                </a:lnTo>
                <a:lnTo>
                  <a:pt x="11583" y="14405"/>
                </a:lnTo>
                <a:lnTo>
                  <a:pt x="11607" y="14454"/>
                </a:lnTo>
                <a:lnTo>
                  <a:pt x="11632" y="14478"/>
                </a:lnTo>
                <a:lnTo>
                  <a:pt x="11680" y="14478"/>
                </a:lnTo>
                <a:lnTo>
                  <a:pt x="12094" y="14454"/>
                </a:lnTo>
                <a:lnTo>
                  <a:pt x="12532" y="14429"/>
                </a:lnTo>
                <a:lnTo>
                  <a:pt x="12946" y="14356"/>
                </a:lnTo>
                <a:lnTo>
                  <a:pt x="13384" y="14283"/>
                </a:lnTo>
                <a:lnTo>
                  <a:pt x="13773" y="14210"/>
                </a:lnTo>
                <a:lnTo>
                  <a:pt x="14187" y="14137"/>
                </a:lnTo>
                <a:lnTo>
                  <a:pt x="14406" y="14089"/>
                </a:lnTo>
                <a:lnTo>
                  <a:pt x="14600" y="14016"/>
                </a:lnTo>
                <a:lnTo>
                  <a:pt x="14795" y="13943"/>
                </a:lnTo>
                <a:lnTo>
                  <a:pt x="14965" y="13821"/>
                </a:lnTo>
                <a:lnTo>
                  <a:pt x="14795" y="14381"/>
                </a:lnTo>
                <a:lnTo>
                  <a:pt x="14576" y="14916"/>
                </a:lnTo>
                <a:lnTo>
                  <a:pt x="14308" y="15451"/>
                </a:lnTo>
                <a:lnTo>
                  <a:pt x="14016" y="15938"/>
                </a:lnTo>
                <a:lnTo>
                  <a:pt x="13870" y="16206"/>
                </a:lnTo>
                <a:lnTo>
                  <a:pt x="13797" y="16157"/>
                </a:lnTo>
                <a:lnTo>
                  <a:pt x="13627" y="16108"/>
                </a:lnTo>
                <a:lnTo>
                  <a:pt x="13457" y="16084"/>
                </a:lnTo>
                <a:lnTo>
                  <a:pt x="12386" y="16084"/>
                </a:lnTo>
                <a:lnTo>
                  <a:pt x="11924" y="16060"/>
                </a:lnTo>
                <a:lnTo>
                  <a:pt x="11461" y="16011"/>
                </a:lnTo>
                <a:lnTo>
                  <a:pt x="10537" y="15889"/>
                </a:lnTo>
                <a:lnTo>
                  <a:pt x="10488" y="15889"/>
                </a:lnTo>
                <a:lnTo>
                  <a:pt x="10464" y="15914"/>
                </a:lnTo>
                <a:lnTo>
                  <a:pt x="10464" y="15962"/>
                </a:lnTo>
                <a:lnTo>
                  <a:pt x="10488" y="15987"/>
                </a:lnTo>
                <a:lnTo>
                  <a:pt x="10853" y="16181"/>
                </a:lnTo>
                <a:lnTo>
                  <a:pt x="11242" y="16352"/>
                </a:lnTo>
                <a:lnTo>
                  <a:pt x="11632" y="16473"/>
                </a:lnTo>
                <a:lnTo>
                  <a:pt x="12045" y="16546"/>
                </a:lnTo>
                <a:lnTo>
                  <a:pt x="12435" y="16595"/>
                </a:lnTo>
                <a:lnTo>
                  <a:pt x="12848" y="16619"/>
                </a:lnTo>
                <a:lnTo>
                  <a:pt x="13067" y="16619"/>
                </a:lnTo>
                <a:lnTo>
                  <a:pt x="13262" y="16595"/>
                </a:lnTo>
                <a:lnTo>
                  <a:pt x="13457" y="16571"/>
                </a:lnTo>
                <a:lnTo>
                  <a:pt x="13651" y="16498"/>
                </a:lnTo>
                <a:lnTo>
                  <a:pt x="13335" y="16887"/>
                </a:lnTo>
                <a:lnTo>
                  <a:pt x="13019" y="17252"/>
                </a:lnTo>
                <a:lnTo>
                  <a:pt x="12873" y="17203"/>
                </a:lnTo>
                <a:lnTo>
                  <a:pt x="12702" y="17154"/>
                </a:lnTo>
                <a:lnTo>
                  <a:pt x="12386" y="17106"/>
                </a:lnTo>
                <a:lnTo>
                  <a:pt x="12045" y="17081"/>
                </a:lnTo>
                <a:lnTo>
                  <a:pt x="11729" y="17008"/>
                </a:lnTo>
                <a:lnTo>
                  <a:pt x="11340" y="16911"/>
                </a:lnTo>
                <a:lnTo>
                  <a:pt x="10950" y="16790"/>
                </a:lnTo>
                <a:lnTo>
                  <a:pt x="10172" y="16522"/>
                </a:lnTo>
                <a:lnTo>
                  <a:pt x="10123" y="16522"/>
                </a:lnTo>
                <a:lnTo>
                  <a:pt x="10099" y="16546"/>
                </a:lnTo>
                <a:lnTo>
                  <a:pt x="10099" y="16595"/>
                </a:lnTo>
                <a:lnTo>
                  <a:pt x="10099" y="16619"/>
                </a:lnTo>
                <a:lnTo>
                  <a:pt x="10415" y="16863"/>
                </a:lnTo>
                <a:lnTo>
                  <a:pt x="10756" y="17057"/>
                </a:lnTo>
                <a:lnTo>
                  <a:pt x="11096" y="17227"/>
                </a:lnTo>
                <a:lnTo>
                  <a:pt x="11461" y="17373"/>
                </a:lnTo>
                <a:lnTo>
                  <a:pt x="11729" y="17446"/>
                </a:lnTo>
                <a:lnTo>
                  <a:pt x="12045" y="17519"/>
                </a:lnTo>
                <a:lnTo>
                  <a:pt x="12362" y="17568"/>
                </a:lnTo>
                <a:lnTo>
                  <a:pt x="12678" y="17592"/>
                </a:lnTo>
                <a:lnTo>
                  <a:pt x="12289" y="17884"/>
                </a:lnTo>
                <a:lnTo>
                  <a:pt x="12118" y="18030"/>
                </a:lnTo>
                <a:lnTo>
                  <a:pt x="11899" y="18128"/>
                </a:lnTo>
                <a:lnTo>
                  <a:pt x="11607" y="18055"/>
                </a:lnTo>
                <a:lnTo>
                  <a:pt x="11315" y="17982"/>
                </a:lnTo>
                <a:lnTo>
                  <a:pt x="10999" y="17884"/>
                </a:lnTo>
                <a:lnTo>
                  <a:pt x="10707" y="17787"/>
                </a:lnTo>
                <a:lnTo>
                  <a:pt x="10415" y="17641"/>
                </a:lnTo>
                <a:lnTo>
                  <a:pt x="10123" y="17446"/>
                </a:lnTo>
                <a:lnTo>
                  <a:pt x="9856" y="17276"/>
                </a:lnTo>
                <a:lnTo>
                  <a:pt x="9564" y="17106"/>
                </a:lnTo>
                <a:lnTo>
                  <a:pt x="9515" y="17106"/>
                </a:lnTo>
                <a:lnTo>
                  <a:pt x="9466" y="17130"/>
                </a:lnTo>
                <a:lnTo>
                  <a:pt x="9442" y="17154"/>
                </a:lnTo>
                <a:lnTo>
                  <a:pt x="9442" y="17203"/>
                </a:lnTo>
                <a:lnTo>
                  <a:pt x="9539" y="17422"/>
                </a:lnTo>
                <a:lnTo>
                  <a:pt x="9685" y="17617"/>
                </a:lnTo>
                <a:lnTo>
                  <a:pt x="9856" y="17811"/>
                </a:lnTo>
                <a:lnTo>
                  <a:pt x="10075" y="17982"/>
                </a:lnTo>
                <a:lnTo>
                  <a:pt x="10318" y="18128"/>
                </a:lnTo>
                <a:lnTo>
                  <a:pt x="10561" y="18249"/>
                </a:lnTo>
                <a:lnTo>
                  <a:pt x="10829" y="18347"/>
                </a:lnTo>
                <a:lnTo>
                  <a:pt x="11096" y="18420"/>
                </a:lnTo>
                <a:lnTo>
                  <a:pt x="10853" y="18444"/>
                </a:lnTo>
                <a:lnTo>
                  <a:pt x="10634" y="18444"/>
                </a:lnTo>
                <a:lnTo>
                  <a:pt x="10439" y="18420"/>
                </a:lnTo>
                <a:lnTo>
                  <a:pt x="10220" y="18395"/>
                </a:lnTo>
                <a:lnTo>
                  <a:pt x="10026" y="18322"/>
                </a:lnTo>
                <a:lnTo>
                  <a:pt x="9637" y="18176"/>
                </a:lnTo>
                <a:lnTo>
                  <a:pt x="9223" y="18006"/>
                </a:lnTo>
                <a:lnTo>
                  <a:pt x="8834" y="17811"/>
                </a:lnTo>
                <a:lnTo>
                  <a:pt x="8444" y="17665"/>
                </a:lnTo>
                <a:lnTo>
                  <a:pt x="8225" y="17617"/>
                </a:lnTo>
                <a:lnTo>
                  <a:pt x="8031" y="17568"/>
                </a:lnTo>
                <a:lnTo>
                  <a:pt x="7812" y="17519"/>
                </a:lnTo>
                <a:lnTo>
                  <a:pt x="7593" y="17519"/>
                </a:lnTo>
                <a:lnTo>
                  <a:pt x="7398" y="17544"/>
                </a:lnTo>
                <a:lnTo>
                  <a:pt x="7228" y="17568"/>
                </a:lnTo>
                <a:lnTo>
                  <a:pt x="7033" y="17617"/>
                </a:lnTo>
                <a:lnTo>
                  <a:pt x="6863" y="17690"/>
                </a:lnTo>
                <a:lnTo>
                  <a:pt x="6522" y="17860"/>
                </a:lnTo>
                <a:lnTo>
                  <a:pt x="6181" y="18055"/>
                </a:lnTo>
                <a:lnTo>
                  <a:pt x="5792" y="18274"/>
                </a:lnTo>
                <a:lnTo>
                  <a:pt x="5597" y="18371"/>
                </a:lnTo>
                <a:lnTo>
                  <a:pt x="5378" y="18444"/>
                </a:lnTo>
                <a:lnTo>
                  <a:pt x="5232" y="18493"/>
                </a:lnTo>
                <a:lnTo>
                  <a:pt x="5062" y="18493"/>
                </a:lnTo>
                <a:lnTo>
                  <a:pt x="4916" y="18468"/>
                </a:lnTo>
                <a:lnTo>
                  <a:pt x="4770" y="18444"/>
                </a:lnTo>
                <a:lnTo>
                  <a:pt x="4454" y="18347"/>
                </a:lnTo>
                <a:lnTo>
                  <a:pt x="4186" y="18201"/>
                </a:lnTo>
                <a:lnTo>
                  <a:pt x="3748" y="17957"/>
                </a:lnTo>
                <a:lnTo>
                  <a:pt x="3359" y="17690"/>
                </a:lnTo>
                <a:lnTo>
                  <a:pt x="2994" y="17373"/>
                </a:lnTo>
                <a:lnTo>
                  <a:pt x="2629" y="17057"/>
                </a:lnTo>
                <a:lnTo>
                  <a:pt x="2312" y="16692"/>
                </a:lnTo>
                <a:lnTo>
                  <a:pt x="1996" y="16327"/>
                </a:lnTo>
                <a:lnTo>
                  <a:pt x="1729" y="15938"/>
                </a:lnTo>
                <a:lnTo>
                  <a:pt x="1485" y="15524"/>
                </a:lnTo>
                <a:lnTo>
                  <a:pt x="1266" y="15086"/>
                </a:lnTo>
                <a:lnTo>
                  <a:pt x="1072" y="14648"/>
                </a:lnTo>
                <a:lnTo>
                  <a:pt x="901" y="14186"/>
                </a:lnTo>
                <a:lnTo>
                  <a:pt x="755" y="13724"/>
                </a:lnTo>
                <a:lnTo>
                  <a:pt x="658" y="13261"/>
                </a:lnTo>
                <a:lnTo>
                  <a:pt x="585" y="12775"/>
                </a:lnTo>
                <a:lnTo>
                  <a:pt x="561" y="12312"/>
                </a:lnTo>
                <a:lnTo>
                  <a:pt x="561" y="11826"/>
                </a:lnTo>
                <a:lnTo>
                  <a:pt x="609" y="11266"/>
                </a:lnTo>
                <a:lnTo>
                  <a:pt x="682" y="10682"/>
                </a:lnTo>
                <a:lnTo>
                  <a:pt x="828" y="10147"/>
                </a:lnTo>
                <a:lnTo>
                  <a:pt x="1023" y="9611"/>
                </a:lnTo>
                <a:lnTo>
                  <a:pt x="1242" y="9076"/>
                </a:lnTo>
                <a:lnTo>
                  <a:pt x="1510" y="8565"/>
                </a:lnTo>
                <a:lnTo>
                  <a:pt x="1826" y="8103"/>
                </a:lnTo>
                <a:lnTo>
                  <a:pt x="2166" y="7641"/>
                </a:lnTo>
                <a:lnTo>
                  <a:pt x="2361" y="7422"/>
                </a:lnTo>
                <a:lnTo>
                  <a:pt x="2556" y="7203"/>
                </a:lnTo>
                <a:lnTo>
                  <a:pt x="2775" y="7008"/>
                </a:lnTo>
                <a:lnTo>
                  <a:pt x="2994" y="6838"/>
                </a:lnTo>
                <a:lnTo>
                  <a:pt x="3213" y="6692"/>
                </a:lnTo>
                <a:lnTo>
                  <a:pt x="3432" y="6546"/>
                </a:lnTo>
                <a:lnTo>
                  <a:pt x="3675" y="6400"/>
                </a:lnTo>
                <a:lnTo>
                  <a:pt x="3918" y="6278"/>
                </a:lnTo>
                <a:lnTo>
                  <a:pt x="4186" y="6181"/>
                </a:lnTo>
                <a:lnTo>
                  <a:pt x="4429" y="6108"/>
                </a:lnTo>
                <a:lnTo>
                  <a:pt x="4697" y="6035"/>
                </a:lnTo>
                <a:lnTo>
                  <a:pt x="4965" y="5986"/>
                </a:lnTo>
                <a:lnTo>
                  <a:pt x="5257" y="5962"/>
                </a:lnTo>
                <a:lnTo>
                  <a:pt x="5524" y="5937"/>
                </a:lnTo>
                <a:close/>
                <a:moveTo>
                  <a:pt x="11802" y="0"/>
                </a:moveTo>
                <a:lnTo>
                  <a:pt x="11729" y="49"/>
                </a:lnTo>
                <a:lnTo>
                  <a:pt x="11680" y="122"/>
                </a:lnTo>
                <a:lnTo>
                  <a:pt x="11656" y="219"/>
                </a:lnTo>
                <a:lnTo>
                  <a:pt x="11656" y="244"/>
                </a:lnTo>
                <a:lnTo>
                  <a:pt x="11583" y="268"/>
                </a:lnTo>
                <a:lnTo>
                  <a:pt x="11096" y="438"/>
                </a:lnTo>
                <a:lnTo>
                  <a:pt x="10610" y="633"/>
                </a:lnTo>
                <a:lnTo>
                  <a:pt x="10123" y="852"/>
                </a:lnTo>
                <a:lnTo>
                  <a:pt x="9661" y="1119"/>
                </a:lnTo>
                <a:lnTo>
                  <a:pt x="9199" y="1387"/>
                </a:lnTo>
                <a:lnTo>
                  <a:pt x="8980" y="1557"/>
                </a:lnTo>
                <a:lnTo>
                  <a:pt x="8785" y="1728"/>
                </a:lnTo>
                <a:lnTo>
                  <a:pt x="8590" y="1898"/>
                </a:lnTo>
                <a:lnTo>
                  <a:pt x="8420" y="2093"/>
                </a:lnTo>
                <a:lnTo>
                  <a:pt x="8250" y="2287"/>
                </a:lnTo>
                <a:lnTo>
                  <a:pt x="8104" y="2506"/>
                </a:lnTo>
                <a:lnTo>
                  <a:pt x="8006" y="2677"/>
                </a:lnTo>
                <a:lnTo>
                  <a:pt x="7933" y="2871"/>
                </a:lnTo>
                <a:lnTo>
                  <a:pt x="7860" y="3066"/>
                </a:lnTo>
                <a:lnTo>
                  <a:pt x="7836" y="3261"/>
                </a:lnTo>
                <a:lnTo>
                  <a:pt x="7812" y="3480"/>
                </a:lnTo>
                <a:lnTo>
                  <a:pt x="7812" y="3674"/>
                </a:lnTo>
                <a:lnTo>
                  <a:pt x="7836" y="3869"/>
                </a:lnTo>
                <a:lnTo>
                  <a:pt x="7885" y="4088"/>
                </a:lnTo>
                <a:lnTo>
                  <a:pt x="7909" y="4210"/>
                </a:lnTo>
                <a:lnTo>
                  <a:pt x="7982" y="4356"/>
                </a:lnTo>
                <a:lnTo>
                  <a:pt x="8079" y="4502"/>
                </a:lnTo>
                <a:lnTo>
                  <a:pt x="8177" y="4648"/>
                </a:lnTo>
                <a:lnTo>
                  <a:pt x="8104" y="4745"/>
                </a:lnTo>
                <a:lnTo>
                  <a:pt x="7933" y="4453"/>
                </a:lnTo>
                <a:lnTo>
                  <a:pt x="7739" y="4039"/>
                </a:lnTo>
                <a:lnTo>
                  <a:pt x="7593" y="3820"/>
                </a:lnTo>
                <a:lnTo>
                  <a:pt x="7447" y="3601"/>
                </a:lnTo>
                <a:lnTo>
                  <a:pt x="7276" y="3407"/>
                </a:lnTo>
                <a:lnTo>
                  <a:pt x="7106" y="3236"/>
                </a:lnTo>
                <a:lnTo>
                  <a:pt x="6911" y="3115"/>
                </a:lnTo>
                <a:lnTo>
                  <a:pt x="6717" y="3017"/>
                </a:lnTo>
                <a:lnTo>
                  <a:pt x="6644" y="3017"/>
                </a:lnTo>
                <a:lnTo>
                  <a:pt x="6595" y="3066"/>
                </a:lnTo>
                <a:lnTo>
                  <a:pt x="6546" y="3115"/>
                </a:lnTo>
                <a:lnTo>
                  <a:pt x="6546" y="3188"/>
                </a:lnTo>
                <a:lnTo>
                  <a:pt x="6595" y="3358"/>
                </a:lnTo>
                <a:lnTo>
                  <a:pt x="6668" y="3504"/>
                </a:lnTo>
                <a:lnTo>
                  <a:pt x="6887" y="3772"/>
                </a:lnTo>
                <a:lnTo>
                  <a:pt x="7155" y="4161"/>
                </a:lnTo>
                <a:lnTo>
                  <a:pt x="7398" y="4575"/>
                </a:lnTo>
                <a:lnTo>
                  <a:pt x="7617" y="4964"/>
                </a:lnTo>
                <a:lnTo>
                  <a:pt x="7787" y="5378"/>
                </a:lnTo>
                <a:lnTo>
                  <a:pt x="7909" y="5767"/>
                </a:lnTo>
                <a:lnTo>
                  <a:pt x="7958" y="5937"/>
                </a:lnTo>
                <a:lnTo>
                  <a:pt x="8055" y="6108"/>
                </a:lnTo>
                <a:lnTo>
                  <a:pt x="7641" y="6059"/>
                </a:lnTo>
                <a:lnTo>
                  <a:pt x="7228" y="5962"/>
                </a:lnTo>
                <a:lnTo>
                  <a:pt x="6936" y="5864"/>
                </a:lnTo>
                <a:lnTo>
                  <a:pt x="6668" y="5743"/>
                </a:lnTo>
                <a:lnTo>
                  <a:pt x="6400" y="5645"/>
                </a:lnTo>
                <a:lnTo>
                  <a:pt x="6279" y="5621"/>
                </a:lnTo>
                <a:lnTo>
                  <a:pt x="6133" y="5597"/>
                </a:lnTo>
                <a:lnTo>
                  <a:pt x="6084" y="5597"/>
                </a:lnTo>
                <a:lnTo>
                  <a:pt x="6060" y="5621"/>
                </a:lnTo>
                <a:lnTo>
                  <a:pt x="5865" y="5548"/>
                </a:lnTo>
                <a:lnTo>
                  <a:pt x="5670" y="5499"/>
                </a:lnTo>
                <a:lnTo>
                  <a:pt x="5476" y="5475"/>
                </a:lnTo>
                <a:lnTo>
                  <a:pt x="5257" y="5451"/>
                </a:lnTo>
                <a:lnTo>
                  <a:pt x="5062" y="5451"/>
                </a:lnTo>
                <a:lnTo>
                  <a:pt x="4867" y="5475"/>
                </a:lnTo>
                <a:lnTo>
                  <a:pt x="4478" y="5524"/>
                </a:lnTo>
                <a:lnTo>
                  <a:pt x="4089" y="5645"/>
                </a:lnTo>
                <a:lnTo>
                  <a:pt x="3699" y="5791"/>
                </a:lnTo>
                <a:lnTo>
                  <a:pt x="3334" y="5986"/>
                </a:lnTo>
                <a:lnTo>
                  <a:pt x="2994" y="6181"/>
                </a:lnTo>
                <a:lnTo>
                  <a:pt x="2604" y="6448"/>
                </a:lnTo>
                <a:lnTo>
                  <a:pt x="2264" y="6765"/>
                </a:lnTo>
                <a:lnTo>
                  <a:pt x="1948" y="7081"/>
                </a:lnTo>
                <a:lnTo>
                  <a:pt x="1631" y="7422"/>
                </a:lnTo>
                <a:lnTo>
                  <a:pt x="1364" y="7811"/>
                </a:lnTo>
                <a:lnTo>
                  <a:pt x="1120" y="8200"/>
                </a:lnTo>
                <a:lnTo>
                  <a:pt x="877" y="8590"/>
                </a:lnTo>
                <a:lnTo>
                  <a:pt x="682" y="9003"/>
                </a:lnTo>
                <a:lnTo>
                  <a:pt x="512" y="9417"/>
                </a:lnTo>
                <a:lnTo>
                  <a:pt x="342" y="9855"/>
                </a:lnTo>
                <a:lnTo>
                  <a:pt x="220" y="10293"/>
                </a:lnTo>
                <a:lnTo>
                  <a:pt x="123" y="10731"/>
                </a:lnTo>
                <a:lnTo>
                  <a:pt x="50" y="11193"/>
                </a:lnTo>
                <a:lnTo>
                  <a:pt x="25" y="11631"/>
                </a:lnTo>
                <a:lnTo>
                  <a:pt x="1" y="12093"/>
                </a:lnTo>
                <a:lnTo>
                  <a:pt x="1" y="12531"/>
                </a:lnTo>
                <a:lnTo>
                  <a:pt x="50" y="12994"/>
                </a:lnTo>
                <a:lnTo>
                  <a:pt x="123" y="13432"/>
                </a:lnTo>
                <a:lnTo>
                  <a:pt x="196" y="13870"/>
                </a:lnTo>
                <a:lnTo>
                  <a:pt x="317" y="14308"/>
                </a:lnTo>
                <a:lnTo>
                  <a:pt x="463" y="14746"/>
                </a:lnTo>
                <a:lnTo>
                  <a:pt x="634" y="15159"/>
                </a:lnTo>
                <a:lnTo>
                  <a:pt x="828" y="15573"/>
                </a:lnTo>
                <a:lnTo>
                  <a:pt x="1047" y="15987"/>
                </a:lnTo>
                <a:lnTo>
                  <a:pt x="1291" y="16352"/>
                </a:lnTo>
                <a:lnTo>
                  <a:pt x="1558" y="16717"/>
                </a:lnTo>
                <a:lnTo>
                  <a:pt x="1826" y="17057"/>
                </a:lnTo>
                <a:lnTo>
                  <a:pt x="2118" y="17373"/>
                </a:lnTo>
                <a:lnTo>
                  <a:pt x="2458" y="17665"/>
                </a:lnTo>
                <a:lnTo>
                  <a:pt x="2775" y="17957"/>
                </a:lnTo>
                <a:lnTo>
                  <a:pt x="3140" y="18225"/>
                </a:lnTo>
                <a:lnTo>
                  <a:pt x="3505" y="18468"/>
                </a:lnTo>
                <a:lnTo>
                  <a:pt x="3870" y="18687"/>
                </a:lnTo>
                <a:lnTo>
                  <a:pt x="4235" y="18882"/>
                </a:lnTo>
                <a:lnTo>
                  <a:pt x="4429" y="18955"/>
                </a:lnTo>
                <a:lnTo>
                  <a:pt x="4648" y="19004"/>
                </a:lnTo>
                <a:lnTo>
                  <a:pt x="4843" y="19052"/>
                </a:lnTo>
                <a:lnTo>
                  <a:pt x="5257" y="19052"/>
                </a:lnTo>
                <a:lnTo>
                  <a:pt x="5451" y="19004"/>
                </a:lnTo>
                <a:lnTo>
                  <a:pt x="5646" y="18931"/>
                </a:lnTo>
                <a:lnTo>
                  <a:pt x="5841" y="18858"/>
                </a:lnTo>
                <a:lnTo>
                  <a:pt x="6230" y="18639"/>
                </a:lnTo>
                <a:lnTo>
                  <a:pt x="6571" y="18444"/>
                </a:lnTo>
                <a:lnTo>
                  <a:pt x="6790" y="18322"/>
                </a:lnTo>
                <a:lnTo>
                  <a:pt x="6984" y="18225"/>
                </a:lnTo>
                <a:lnTo>
                  <a:pt x="7203" y="18152"/>
                </a:lnTo>
                <a:lnTo>
                  <a:pt x="7398" y="18079"/>
                </a:lnTo>
                <a:lnTo>
                  <a:pt x="7617" y="18055"/>
                </a:lnTo>
                <a:lnTo>
                  <a:pt x="7836" y="18055"/>
                </a:lnTo>
                <a:lnTo>
                  <a:pt x="8079" y="18103"/>
                </a:lnTo>
                <a:lnTo>
                  <a:pt x="8298" y="18152"/>
                </a:lnTo>
                <a:lnTo>
                  <a:pt x="8736" y="18298"/>
                </a:lnTo>
                <a:lnTo>
                  <a:pt x="9150" y="18468"/>
                </a:lnTo>
                <a:lnTo>
                  <a:pt x="9564" y="18663"/>
                </a:lnTo>
                <a:lnTo>
                  <a:pt x="10002" y="18833"/>
                </a:lnTo>
                <a:lnTo>
                  <a:pt x="10220" y="18906"/>
                </a:lnTo>
                <a:lnTo>
                  <a:pt x="10439" y="18931"/>
                </a:lnTo>
                <a:lnTo>
                  <a:pt x="10634" y="18955"/>
                </a:lnTo>
                <a:lnTo>
                  <a:pt x="11048" y="18955"/>
                </a:lnTo>
                <a:lnTo>
                  <a:pt x="11242" y="18906"/>
                </a:lnTo>
                <a:lnTo>
                  <a:pt x="11461" y="18858"/>
                </a:lnTo>
                <a:lnTo>
                  <a:pt x="11632" y="18809"/>
                </a:lnTo>
                <a:lnTo>
                  <a:pt x="12021" y="18639"/>
                </a:lnTo>
                <a:lnTo>
                  <a:pt x="12386" y="18420"/>
                </a:lnTo>
                <a:lnTo>
                  <a:pt x="12727" y="18176"/>
                </a:lnTo>
                <a:lnTo>
                  <a:pt x="13067" y="17884"/>
                </a:lnTo>
                <a:lnTo>
                  <a:pt x="13335" y="17641"/>
                </a:lnTo>
                <a:lnTo>
                  <a:pt x="13603" y="17349"/>
                </a:lnTo>
                <a:lnTo>
                  <a:pt x="13846" y="17081"/>
                </a:lnTo>
                <a:lnTo>
                  <a:pt x="14089" y="16790"/>
                </a:lnTo>
                <a:lnTo>
                  <a:pt x="14308" y="16473"/>
                </a:lnTo>
                <a:lnTo>
                  <a:pt x="14503" y="16157"/>
                </a:lnTo>
                <a:lnTo>
                  <a:pt x="14698" y="15841"/>
                </a:lnTo>
                <a:lnTo>
                  <a:pt x="14868" y="15524"/>
                </a:lnTo>
                <a:lnTo>
                  <a:pt x="15038" y="15184"/>
                </a:lnTo>
                <a:lnTo>
                  <a:pt x="15160" y="14843"/>
                </a:lnTo>
                <a:lnTo>
                  <a:pt x="15282" y="14478"/>
                </a:lnTo>
                <a:lnTo>
                  <a:pt x="15403" y="14137"/>
                </a:lnTo>
                <a:lnTo>
                  <a:pt x="15501" y="13772"/>
                </a:lnTo>
                <a:lnTo>
                  <a:pt x="15574" y="13407"/>
                </a:lnTo>
                <a:lnTo>
                  <a:pt x="15622" y="13042"/>
                </a:lnTo>
                <a:lnTo>
                  <a:pt x="15671" y="12677"/>
                </a:lnTo>
                <a:lnTo>
                  <a:pt x="15720" y="12629"/>
                </a:lnTo>
                <a:lnTo>
                  <a:pt x="15744" y="12580"/>
                </a:lnTo>
                <a:lnTo>
                  <a:pt x="15744" y="12556"/>
                </a:lnTo>
                <a:lnTo>
                  <a:pt x="15695" y="12483"/>
                </a:lnTo>
                <a:lnTo>
                  <a:pt x="15720" y="11996"/>
                </a:lnTo>
                <a:lnTo>
                  <a:pt x="15720" y="11509"/>
                </a:lnTo>
                <a:lnTo>
                  <a:pt x="15671" y="10998"/>
                </a:lnTo>
                <a:lnTo>
                  <a:pt x="15622" y="10512"/>
                </a:lnTo>
                <a:lnTo>
                  <a:pt x="15525" y="10074"/>
                </a:lnTo>
                <a:lnTo>
                  <a:pt x="15403" y="9636"/>
                </a:lnTo>
                <a:lnTo>
                  <a:pt x="15257" y="9173"/>
                </a:lnTo>
                <a:lnTo>
                  <a:pt x="15087" y="8711"/>
                </a:lnTo>
                <a:lnTo>
                  <a:pt x="14892" y="8273"/>
                </a:lnTo>
                <a:lnTo>
                  <a:pt x="14649" y="7860"/>
                </a:lnTo>
                <a:lnTo>
                  <a:pt x="14381" y="7446"/>
                </a:lnTo>
                <a:lnTo>
                  <a:pt x="14089" y="7032"/>
                </a:lnTo>
                <a:lnTo>
                  <a:pt x="13773" y="6692"/>
                </a:lnTo>
                <a:lnTo>
                  <a:pt x="13432" y="6351"/>
                </a:lnTo>
                <a:lnTo>
                  <a:pt x="13067" y="6059"/>
                </a:lnTo>
                <a:lnTo>
                  <a:pt x="12678" y="5816"/>
                </a:lnTo>
                <a:lnTo>
                  <a:pt x="12483" y="5718"/>
                </a:lnTo>
                <a:lnTo>
                  <a:pt x="12264" y="5645"/>
                </a:lnTo>
                <a:lnTo>
                  <a:pt x="12070" y="5572"/>
                </a:lnTo>
                <a:lnTo>
                  <a:pt x="11826" y="5499"/>
                </a:lnTo>
                <a:lnTo>
                  <a:pt x="11607" y="5451"/>
                </a:lnTo>
                <a:lnTo>
                  <a:pt x="11388" y="5426"/>
                </a:lnTo>
                <a:lnTo>
                  <a:pt x="10902" y="5426"/>
                </a:lnTo>
                <a:lnTo>
                  <a:pt x="10853" y="5329"/>
                </a:lnTo>
                <a:lnTo>
                  <a:pt x="10756" y="5280"/>
                </a:lnTo>
                <a:lnTo>
                  <a:pt x="10658" y="5256"/>
                </a:lnTo>
                <a:lnTo>
                  <a:pt x="10610" y="5280"/>
                </a:lnTo>
                <a:lnTo>
                  <a:pt x="10561" y="5305"/>
                </a:lnTo>
                <a:lnTo>
                  <a:pt x="10075" y="5597"/>
                </a:lnTo>
                <a:lnTo>
                  <a:pt x="9807" y="5743"/>
                </a:lnTo>
                <a:lnTo>
                  <a:pt x="9564" y="5840"/>
                </a:lnTo>
                <a:lnTo>
                  <a:pt x="9320" y="5937"/>
                </a:lnTo>
                <a:lnTo>
                  <a:pt x="9053" y="6035"/>
                </a:lnTo>
                <a:lnTo>
                  <a:pt x="8761" y="6083"/>
                </a:lnTo>
                <a:lnTo>
                  <a:pt x="8469" y="6108"/>
                </a:lnTo>
                <a:lnTo>
                  <a:pt x="8469" y="6108"/>
                </a:lnTo>
                <a:lnTo>
                  <a:pt x="8493" y="5864"/>
                </a:lnTo>
                <a:lnTo>
                  <a:pt x="8444" y="5597"/>
                </a:lnTo>
                <a:lnTo>
                  <a:pt x="8371" y="5353"/>
                </a:lnTo>
                <a:lnTo>
                  <a:pt x="8274" y="5086"/>
                </a:lnTo>
                <a:lnTo>
                  <a:pt x="8542" y="4867"/>
                </a:lnTo>
                <a:lnTo>
                  <a:pt x="8639" y="4891"/>
                </a:lnTo>
                <a:lnTo>
                  <a:pt x="8712" y="4867"/>
                </a:lnTo>
                <a:lnTo>
                  <a:pt x="8736" y="4842"/>
                </a:lnTo>
                <a:lnTo>
                  <a:pt x="8761" y="4818"/>
                </a:lnTo>
                <a:lnTo>
                  <a:pt x="8907" y="4891"/>
                </a:lnTo>
                <a:lnTo>
                  <a:pt x="9077" y="4940"/>
                </a:lnTo>
                <a:lnTo>
                  <a:pt x="9247" y="4964"/>
                </a:lnTo>
                <a:lnTo>
                  <a:pt x="9418" y="4988"/>
                </a:lnTo>
                <a:lnTo>
                  <a:pt x="9588" y="4964"/>
                </a:lnTo>
                <a:lnTo>
                  <a:pt x="9758" y="4940"/>
                </a:lnTo>
                <a:lnTo>
                  <a:pt x="9953" y="4891"/>
                </a:lnTo>
                <a:lnTo>
                  <a:pt x="10123" y="4842"/>
                </a:lnTo>
                <a:lnTo>
                  <a:pt x="10464" y="4672"/>
                </a:lnTo>
                <a:lnTo>
                  <a:pt x="10756" y="4477"/>
                </a:lnTo>
                <a:lnTo>
                  <a:pt x="11048" y="4258"/>
                </a:lnTo>
                <a:lnTo>
                  <a:pt x="11267" y="4015"/>
                </a:lnTo>
                <a:lnTo>
                  <a:pt x="11413" y="3820"/>
                </a:lnTo>
                <a:lnTo>
                  <a:pt x="11559" y="3626"/>
                </a:lnTo>
                <a:lnTo>
                  <a:pt x="11680" y="3407"/>
                </a:lnTo>
                <a:lnTo>
                  <a:pt x="11778" y="3163"/>
                </a:lnTo>
                <a:lnTo>
                  <a:pt x="11851" y="2944"/>
                </a:lnTo>
                <a:lnTo>
                  <a:pt x="11924" y="2701"/>
                </a:lnTo>
                <a:lnTo>
                  <a:pt x="12045" y="2214"/>
                </a:lnTo>
                <a:lnTo>
                  <a:pt x="12094" y="1703"/>
                </a:lnTo>
                <a:lnTo>
                  <a:pt x="12118" y="1217"/>
                </a:lnTo>
                <a:lnTo>
                  <a:pt x="12118" y="706"/>
                </a:lnTo>
                <a:lnTo>
                  <a:pt x="12118" y="219"/>
                </a:lnTo>
                <a:lnTo>
                  <a:pt x="12094" y="122"/>
                </a:lnTo>
                <a:lnTo>
                  <a:pt x="12045" y="49"/>
                </a:lnTo>
                <a:lnTo>
                  <a:pt x="1197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21"/>
          <p:cNvSpPr txBox="1">
            <a:spLocks noGrp="1"/>
          </p:cNvSpPr>
          <p:nvPr>
            <p:ph type="body" idx="1"/>
          </p:nvPr>
        </p:nvSpPr>
        <p:spPr>
          <a:xfrm>
            <a:off x="32700" y="438150"/>
            <a:ext cx="3624900" cy="4191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Font typeface="Courier New" pitchFamily="49" charset="0"/>
              <a:buChar char="o"/>
            </a:pPr>
            <a:r>
              <a:rPr lang="en-US" sz="1800" dirty="0" err="1" smtClean="0"/>
              <a:t>Makna</a:t>
            </a:r>
            <a:r>
              <a:rPr lang="en-US" sz="1800" dirty="0" smtClean="0"/>
              <a:t> </a:t>
            </a:r>
            <a:r>
              <a:rPr lang="en-US" sz="1800" dirty="0" err="1" smtClean="0"/>
              <a:t>dari</a:t>
            </a:r>
            <a:r>
              <a:rPr lang="en-US" sz="1800" dirty="0" smtClean="0"/>
              <a:t> </a:t>
            </a:r>
            <a:r>
              <a:rPr lang="en-US" sz="1800" dirty="0" err="1" smtClean="0"/>
              <a:t>indvidu</a:t>
            </a:r>
            <a:r>
              <a:rPr lang="en-US" sz="1800" dirty="0" smtClean="0"/>
              <a:t> </a:t>
            </a:r>
            <a:r>
              <a:rPr lang="en-US" sz="1800" dirty="0" err="1" smtClean="0"/>
              <a:t>terletak</a:t>
            </a:r>
            <a:r>
              <a:rPr lang="en-US" sz="1800" dirty="0" smtClean="0"/>
              <a:t> </a:t>
            </a:r>
            <a:r>
              <a:rPr lang="en-US" sz="1800" dirty="0" err="1" smtClean="0"/>
              <a:t>dari</a:t>
            </a:r>
            <a:r>
              <a:rPr lang="en-US" sz="1800" dirty="0" smtClean="0"/>
              <a:t> </a:t>
            </a:r>
            <a:r>
              <a:rPr lang="en-US" sz="1800" b="1" dirty="0" err="1" smtClean="0"/>
              <a:t>nilai</a:t>
            </a:r>
            <a:r>
              <a:rPr lang="en-US" sz="1800" b="1" dirty="0" smtClean="0"/>
              <a:t> yang </a:t>
            </a:r>
            <a:r>
              <a:rPr lang="en-US" sz="1800" b="1" dirty="0" err="1" smtClean="0"/>
              <a:t>dimilikinya</a:t>
            </a:r>
            <a:endParaRPr lang="en-US" sz="1800" b="1" dirty="0" smtClean="0"/>
          </a:p>
          <a:p>
            <a:pPr marL="0" lvl="0" indent="0" algn="l" rtl="0">
              <a:spcBef>
                <a:spcPts val="600"/>
              </a:spcBef>
              <a:spcAft>
                <a:spcPts val="0"/>
              </a:spcAft>
              <a:buFont typeface="Courier New" pitchFamily="49" charset="0"/>
              <a:buChar char="o"/>
            </a:pPr>
            <a:endParaRPr lang="en-US" sz="1800" b="1" dirty="0" smtClean="0"/>
          </a:p>
          <a:p>
            <a:pPr marL="0" lvl="0" indent="0" algn="l" rtl="0">
              <a:spcBef>
                <a:spcPts val="600"/>
              </a:spcBef>
              <a:spcAft>
                <a:spcPts val="0"/>
              </a:spcAft>
              <a:buFont typeface="Courier New" pitchFamily="49" charset="0"/>
              <a:buChar char="o"/>
            </a:pPr>
            <a:r>
              <a:rPr lang="en-US" sz="1800" dirty="0" err="1" smtClean="0"/>
              <a:t>Kepribadian</a:t>
            </a:r>
            <a:r>
              <a:rPr lang="en-US" sz="1800" dirty="0" smtClean="0"/>
              <a:t> </a:t>
            </a:r>
            <a:r>
              <a:rPr lang="en-US" sz="1800" dirty="0" err="1" smtClean="0"/>
              <a:t>seseorang</a:t>
            </a:r>
            <a:r>
              <a:rPr lang="en-US" sz="1800" dirty="0" smtClean="0"/>
              <a:t> </a:t>
            </a:r>
            <a:r>
              <a:rPr lang="en-US" sz="1800" dirty="0" err="1" smtClean="0"/>
              <a:t>terbentuk</a:t>
            </a:r>
            <a:r>
              <a:rPr lang="en-US" sz="1800" dirty="0" smtClean="0"/>
              <a:t> </a:t>
            </a:r>
            <a:r>
              <a:rPr lang="en-US" sz="1800" dirty="0" err="1" smtClean="0"/>
              <a:t>atas</a:t>
            </a:r>
            <a:r>
              <a:rPr lang="en-US" sz="1800" dirty="0" smtClean="0"/>
              <a:t> </a:t>
            </a:r>
            <a:r>
              <a:rPr lang="en-US" sz="1800" b="1" dirty="0" err="1" smtClean="0"/>
              <a:t>dasar</a:t>
            </a:r>
            <a:r>
              <a:rPr lang="en-US" sz="1800" b="1" dirty="0" smtClean="0"/>
              <a:t> </a:t>
            </a:r>
            <a:r>
              <a:rPr lang="en-US" sz="1800" b="1" dirty="0" err="1" smtClean="0"/>
              <a:t>nilai</a:t>
            </a:r>
            <a:r>
              <a:rPr lang="en-US" sz="1800" b="1" dirty="0" smtClean="0"/>
              <a:t> yang </a:t>
            </a:r>
            <a:r>
              <a:rPr lang="en-US" sz="1800" dirty="0" err="1" smtClean="0"/>
              <a:t>diutamakan</a:t>
            </a:r>
            <a:r>
              <a:rPr lang="en-US" sz="1800" dirty="0" smtClean="0"/>
              <a:t> </a:t>
            </a:r>
            <a:r>
              <a:rPr lang="en-US" sz="1800" dirty="0" err="1" smtClean="0"/>
              <a:t>olehnya</a:t>
            </a:r>
            <a:endParaRPr lang="en-US" sz="1800" dirty="0" smtClean="0"/>
          </a:p>
          <a:p>
            <a:pPr marL="0" lvl="0" indent="0">
              <a:buFont typeface="Courier New" pitchFamily="49" charset="0"/>
              <a:buChar char="o"/>
            </a:pPr>
            <a:r>
              <a:rPr lang="en-US" sz="1800" dirty="0" err="1" smtClean="0"/>
              <a:t>Nilai</a:t>
            </a:r>
            <a:r>
              <a:rPr lang="en-US" sz="1800" dirty="0" smtClean="0"/>
              <a:t> </a:t>
            </a:r>
            <a:r>
              <a:rPr lang="en-US" sz="1800" dirty="0" smtClean="0">
                <a:sym typeface="Wingdings" pitchFamily="2" charset="2"/>
              </a:rPr>
              <a:t> </a:t>
            </a:r>
            <a:r>
              <a:rPr lang="en-US" sz="1800" dirty="0" err="1" smtClean="0">
                <a:sym typeface="Wingdings" pitchFamily="2" charset="2"/>
              </a:rPr>
              <a:t>mengarahkan</a:t>
            </a:r>
            <a:r>
              <a:rPr lang="en-US" sz="1800" dirty="0" smtClean="0">
                <a:sym typeface="Wingdings" pitchFamily="2" charset="2"/>
              </a:rPr>
              <a:t> </a:t>
            </a:r>
            <a:r>
              <a:rPr lang="en-US" sz="1800" dirty="0" err="1" smtClean="0">
                <a:sym typeface="Wingdings" pitchFamily="2" charset="2"/>
              </a:rPr>
              <a:t>individu</a:t>
            </a:r>
            <a:r>
              <a:rPr lang="en-US" sz="1800" dirty="0" smtClean="0">
                <a:sym typeface="Wingdings" pitchFamily="2" charset="2"/>
              </a:rPr>
              <a:t> </a:t>
            </a:r>
            <a:r>
              <a:rPr lang="en-US" sz="1800" dirty="0" err="1" smtClean="0">
                <a:sym typeface="Wingdings" pitchFamily="2" charset="2"/>
              </a:rPr>
              <a:t>dalam</a:t>
            </a:r>
            <a:r>
              <a:rPr lang="en-US" sz="1800" dirty="0" smtClean="0">
                <a:sym typeface="Wingdings" pitchFamily="2" charset="2"/>
              </a:rPr>
              <a:t> </a:t>
            </a:r>
            <a:r>
              <a:rPr lang="en-US" sz="1800" b="1" dirty="0" err="1" smtClean="0">
                <a:sym typeface="Wingdings" pitchFamily="2" charset="2"/>
              </a:rPr>
              <a:t>bertingkah</a:t>
            </a:r>
            <a:r>
              <a:rPr lang="en-US" sz="1800" b="1" dirty="0" smtClean="0">
                <a:sym typeface="Wingdings" pitchFamily="2" charset="2"/>
              </a:rPr>
              <a:t> </a:t>
            </a:r>
            <a:r>
              <a:rPr lang="en-US" sz="1800" b="1" dirty="0" err="1" smtClean="0">
                <a:sym typeface="Wingdings" pitchFamily="2" charset="2"/>
              </a:rPr>
              <a:t>laku</a:t>
            </a:r>
            <a:r>
              <a:rPr lang="en-US" sz="1800" b="1" dirty="0" smtClean="0">
                <a:sym typeface="Wingdings" pitchFamily="2" charset="2"/>
              </a:rPr>
              <a:t> </a:t>
            </a:r>
            <a:r>
              <a:rPr lang="en-US" sz="1800" b="1" dirty="0" err="1" smtClean="0">
                <a:sym typeface="Wingdings" pitchFamily="2" charset="2"/>
              </a:rPr>
              <a:t>dan</a:t>
            </a:r>
            <a:r>
              <a:rPr lang="en-US" sz="1800" b="1" dirty="0" smtClean="0">
                <a:sym typeface="Wingdings" pitchFamily="2" charset="2"/>
              </a:rPr>
              <a:t> </a:t>
            </a:r>
            <a:r>
              <a:rPr lang="en-US" sz="1800" b="1" dirty="0" err="1" smtClean="0">
                <a:sym typeface="Wingdings" pitchFamily="2" charset="2"/>
              </a:rPr>
              <a:t>berpikir</a:t>
            </a:r>
            <a:endParaRPr lang="en-US" sz="1800" b="1" dirty="0" smtClean="0">
              <a:sym typeface="Wingdings" pitchFamily="2" charset="2"/>
            </a:endParaRPr>
          </a:p>
          <a:p>
            <a:pPr marL="0" lvl="0" indent="0">
              <a:buFont typeface="Courier New" pitchFamily="49" charset="0"/>
              <a:buChar char="o"/>
            </a:pPr>
            <a:endParaRPr lang="en-US" sz="1800" b="1" dirty="0" smtClean="0">
              <a:sym typeface="Wingdings" pitchFamily="2" charset="2"/>
            </a:endParaRPr>
          </a:p>
          <a:p>
            <a:pPr marL="0" lvl="0" indent="0">
              <a:buFont typeface="Courier New" pitchFamily="49" charset="0"/>
              <a:buChar char="o"/>
            </a:pPr>
            <a:r>
              <a:rPr lang="en-US" sz="1800" dirty="0" err="1" smtClean="0">
                <a:sym typeface="Wingdings" pitchFamily="2" charset="2"/>
              </a:rPr>
              <a:t>Untuk</a:t>
            </a:r>
            <a:r>
              <a:rPr lang="en-US" sz="1800" dirty="0" smtClean="0">
                <a:sym typeface="Wingdings" pitchFamily="2" charset="2"/>
              </a:rPr>
              <a:t> </a:t>
            </a:r>
            <a:r>
              <a:rPr lang="en-US" sz="1800" dirty="0" err="1" smtClean="0">
                <a:sym typeface="Wingdings" pitchFamily="2" charset="2"/>
              </a:rPr>
              <a:t>mengetahui</a:t>
            </a:r>
            <a:r>
              <a:rPr lang="en-US" sz="1800" dirty="0" smtClean="0">
                <a:sym typeface="Wingdings" pitchFamily="2" charset="2"/>
              </a:rPr>
              <a:t> </a:t>
            </a:r>
            <a:r>
              <a:rPr lang="en-US" sz="1800" dirty="0" err="1" smtClean="0">
                <a:sym typeface="Wingdings" pitchFamily="2" charset="2"/>
              </a:rPr>
              <a:t>individu</a:t>
            </a:r>
            <a:r>
              <a:rPr lang="en-US" sz="1800" dirty="0" smtClean="0">
                <a:sym typeface="Wingdings" pitchFamily="2" charset="2"/>
              </a:rPr>
              <a:t> </a:t>
            </a:r>
            <a:r>
              <a:rPr lang="en-US" sz="1800" dirty="0" err="1" smtClean="0">
                <a:sym typeface="Wingdings" pitchFamily="2" charset="2"/>
              </a:rPr>
              <a:t>kita</a:t>
            </a:r>
            <a:r>
              <a:rPr lang="en-US" sz="1800" dirty="0" smtClean="0">
                <a:sym typeface="Wingdings" pitchFamily="2" charset="2"/>
              </a:rPr>
              <a:t> </a:t>
            </a:r>
            <a:r>
              <a:rPr lang="en-US" sz="1800" dirty="0" err="1" smtClean="0">
                <a:sym typeface="Wingdings" pitchFamily="2" charset="2"/>
              </a:rPr>
              <a:t>harus</a:t>
            </a:r>
            <a:r>
              <a:rPr lang="en-US" sz="1800" dirty="0" smtClean="0">
                <a:sym typeface="Wingdings" pitchFamily="2" charset="2"/>
              </a:rPr>
              <a:t> </a:t>
            </a:r>
            <a:r>
              <a:rPr lang="en-US" sz="1800" dirty="0" err="1" smtClean="0">
                <a:sym typeface="Wingdings" pitchFamily="2" charset="2"/>
              </a:rPr>
              <a:t>mengetahui</a:t>
            </a:r>
            <a:r>
              <a:rPr lang="en-US" sz="1800" dirty="0" smtClean="0">
                <a:sym typeface="Wingdings" pitchFamily="2" charset="2"/>
              </a:rPr>
              <a:t> </a:t>
            </a:r>
            <a:r>
              <a:rPr lang="en-US" sz="1800" b="1" dirty="0" err="1" smtClean="0">
                <a:sym typeface="Wingdings" pitchFamily="2" charset="2"/>
              </a:rPr>
              <a:t>nilai</a:t>
            </a:r>
            <a:r>
              <a:rPr lang="en-US" sz="1800" b="1" dirty="0" smtClean="0">
                <a:sym typeface="Wingdings" pitchFamily="2" charset="2"/>
              </a:rPr>
              <a:t> </a:t>
            </a:r>
            <a:r>
              <a:rPr lang="en-US" sz="1800" dirty="0" smtClean="0">
                <a:sym typeface="Wingdings" pitchFamily="2" charset="2"/>
              </a:rPr>
              <a:t>yang </a:t>
            </a:r>
            <a:r>
              <a:rPr lang="en-US" sz="1800" dirty="0" err="1" smtClean="0">
                <a:sym typeface="Wingdings" pitchFamily="2" charset="2"/>
              </a:rPr>
              <a:t>ia</a:t>
            </a:r>
            <a:r>
              <a:rPr lang="en-US" sz="1800" dirty="0" smtClean="0">
                <a:sym typeface="Wingdings" pitchFamily="2" charset="2"/>
              </a:rPr>
              <a:t> </a:t>
            </a:r>
            <a:r>
              <a:rPr lang="en-US" sz="1800" dirty="0" err="1" smtClean="0">
                <a:sym typeface="Wingdings" pitchFamily="2" charset="2"/>
              </a:rPr>
              <a:t>miliki</a:t>
            </a:r>
            <a:endParaRPr lang="en-US" sz="1800" dirty="0" smtClean="0"/>
          </a:p>
          <a:p>
            <a:pPr marL="0" lvl="0" indent="0" algn="l" rtl="0">
              <a:spcBef>
                <a:spcPts val="600"/>
              </a:spcBef>
              <a:spcAft>
                <a:spcPts val="0"/>
              </a:spcAft>
              <a:buFont typeface="Courier New" pitchFamily="49" charset="0"/>
              <a:buChar char="o"/>
            </a:pPr>
            <a:endParaRPr sz="1800"/>
          </a:p>
        </p:txBody>
      </p:sp>
      <p:sp>
        <p:nvSpPr>
          <p:cNvPr id="388" name="Google Shape;388;p21"/>
          <p:cNvSpPr txBox="1">
            <a:spLocks noGrp="1"/>
          </p:cNvSpPr>
          <p:nvPr>
            <p:ph type="title"/>
          </p:nvPr>
        </p:nvSpPr>
        <p:spPr>
          <a:xfrm>
            <a:off x="533400" y="57150"/>
            <a:ext cx="6405600" cy="60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smtClean="0"/>
              <a:t>Menilai individu melalui nilai (Spranger)</a:t>
            </a:r>
            <a:endParaRPr/>
          </a:p>
        </p:txBody>
      </p:sp>
      <p:sp>
        <p:nvSpPr>
          <p:cNvPr id="389" name="Google Shape;389;p21"/>
          <p:cNvSpPr txBox="1">
            <a:spLocks noGrp="1"/>
          </p:cNvSpPr>
          <p:nvPr>
            <p:ph type="body" idx="2"/>
          </p:nvPr>
        </p:nvSpPr>
        <p:spPr>
          <a:xfrm>
            <a:off x="3657600" y="438150"/>
            <a:ext cx="4495800" cy="3810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endParaRPr lang="en-US" sz="1800" dirty="0" smtClean="0"/>
          </a:p>
          <a:p>
            <a:pPr marL="0" lvl="0" indent="0" algn="l" rtl="0">
              <a:spcBef>
                <a:spcPts val="600"/>
              </a:spcBef>
              <a:spcAft>
                <a:spcPts val="0"/>
              </a:spcAft>
              <a:buNone/>
            </a:pPr>
            <a:endParaRPr lang="en-US" sz="1800" dirty="0" smtClean="0"/>
          </a:p>
          <a:p>
            <a:pPr marL="0" lvl="0" indent="0" algn="l" rtl="0">
              <a:spcBef>
                <a:spcPts val="600"/>
              </a:spcBef>
              <a:spcAft>
                <a:spcPts val="0"/>
              </a:spcAft>
              <a:buNone/>
            </a:pPr>
            <a:endParaRPr lang="en-US" sz="1800" dirty="0" smtClean="0"/>
          </a:p>
          <a:p>
            <a:pPr marL="0" lvl="0" indent="0" algn="l" rtl="0">
              <a:spcBef>
                <a:spcPts val="600"/>
              </a:spcBef>
              <a:spcAft>
                <a:spcPts val="0"/>
              </a:spcAft>
              <a:buNone/>
            </a:pPr>
            <a:r>
              <a:rPr lang="en-US" sz="1800" dirty="0" err="1" smtClean="0"/>
              <a:t>Nilai</a:t>
            </a:r>
            <a:r>
              <a:rPr lang="en-US" sz="1800" dirty="0" smtClean="0"/>
              <a:t> </a:t>
            </a:r>
            <a:r>
              <a:rPr lang="en-US" sz="1800" dirty="0" err="1" smtClean="0"/>
              <a:t>kultural</a:t>
            </a:r>
            <a:r>
              <a:rPr lang="en-US" sz="1800" dirty="0" smtClean="0"/>
              <a:t> :</a:t>
            </a:r>
          </a:p>
          <a:p>
            <a:pPr marL="342900" lvl="0" indent="-342900" algn="l" rtl="0">
              <a:spcBef>
                <a:spcPts val="600"/>
              </a:spcBef>
              <a:spcAft>
                <a:spcPts val="0"/>
              </a:spcAft>
              <a:buAutoNum type="arabicPeriod"/>
            </a:pPr>
            <a:r>
              <a:rPr lang="en-US" sz="1800" dirty="0" err="1" smtClean="0"/>
              <a:t>Nilai</a:t>
            </a:r>
            <a:r>
              <a:rPr lang="en-US" sz="1800" dirty="0" smtClean="0"/>
              <a:t> </a:t>
            </a:r>
            <a:r>
              <a:rPr lang="en-US" sz="1800" dirty="0" err="1" smtClean="0"/>
              <a:t>politik</a:t>
            </a:r>
            <a:r>
              <a:rPr lang="en-US" sz="1800" dirty="0" smtClean="0"/>
              <a:t>/</a:t>
            </a:r>
            <a:r>
              <a:rPr lang="en-US" sz="1800" dirty="0" err="1" smtClean="0"/>
              <a:t>kekuasaan</a:t>
            </a:r>
            <a:endParaRPr lang="en-US" sz="1800" dirty="0" smtClean="0"/>
          </a:p>
          <a:p>
            <a:pPr marL="342900" lvl="0" indent="-342900" algn="l" rtl="0">
              <a:spcBef>
                <a:spcPts val="600"/>
              </a:spcBef>
              <a:spcAft>
                <a:spcPts val="0"/>
              </a:spcAft>
              <a:buAutoNum type="arabicPeriod"/>
            </a:pPr>
            <a:r>
              <a:rPr lang="en-US" sz="1800" dirty="0" err="1" smtClean="0"/>
              <a:t>Nilai</a:t>
            </a:r>
            <a:r>
              <a:rPr lang="en-US" sz="1800" dirty="0" smtClean="0"/>
              <a:t> </a:t>
            </a:r>
            <a:r>
              <a:rPr lang="en-US" sz="1800" dirty="0" err="1" smtClean="0"/>
              <a:t>ekonomi</a:t>
            </a:r>
            <a:endParaRPr lang="en-US" sz="1800" dirty="0" smtClean="0"/>
          </a:p>
          <a:p>
            <a:pPr marL="342900" lvl="0" indent="-342900" algn="l" rtl="0">
              <a:spcBef>
                <a:spcPts val="600"/>
              </a:spcBef>
              <a:spcAft>
                <a:spcPts val="0"/>
              </a:spcAft>
              <a:buAutoNum type="arabicPeriod"/>
            </a:pPr>
            <a:r>
              <a:rPr lang="en-US" sz="1800" dirty="0" err="1" smtClean="0"/>
              <a:t>Nilai</a:t>
            </a:r>
            <a:r>
              <a:rPr lang="en-US" sz="1800" dirty="0" smtClean="0"/>
              <a:t> </a:t>
            </a:r>
            <a:r>
              <a:rPr lang="en-US" sz="1800" dirty="0" err="1" smtClean="0"/>
              <a:t>Sosial</a:t>
            </a:r>
            <a:endParaRPr lang="en-US" sz="1800" dirty="0" smtClean="0"/>
          </a:p>
          <a:p>
            <a:pPr marL="342900" lvl="0" indent="-342900" algn="l" rtl="0">
              <a:spcBef>
                <a:spcPts val="600"/>
              </a:spcBef>
              <a:spcAft>
                <a:spcPts val="0"/>
              </a:spcAft>
              <a:buAutoNum type="arabicPeriod"/>
            </a:pPr>
            <a:r>
              <a:rPr lang="en-US" sz="1800" dirty="0" err="1" smtClean="0"/>
              <a:t>Nilai</a:t>
            </a:r>
            <a:r>
              <a:rPr lang="en-US" sz="1800" dirty="0" smtClean="0"/>
              <a:t> </a:t>
            </a:r>
            <a:r>
              <a:rPr lang="en-US" sz="1800" dirty="0" err="1" smtClean="0"/>
              <a:t>teoritis</a:t>
            </a:r>
            <a:r>
              <a:rPr lang="en-US" sz="1800" dirty="0" smtClean="0"/>
              <a:t> </a:t>
            </a:r>
            <a:r>
              <a:rPr lang="en-US" sz="1800" dirty="0" err="1" smtClean="0"/>
              <a:t>atau</a:t>
            </a:r>
            <a:r>
              <a:rPr lang="en-US" sz="1800" dirty="0" smtClean="0"/>
              <a:t> </a:t>
            </a:r>
            <a:r>
              <a:rPr lang="en-US" sz="1800" dirty="0" err="1" smtClean="0"/>
              <a:t>ilmiah</a:t>
            </a:r>
            <a:endParaRPr lang="en-US" sz="1800" dirty="0" smtClean="0"/>
          </a:p>
          <a:p>
            <a:pPr marL="342900" lvl="0" indent="-342900" algn="l" rtl="0">
              <a:spcBef>
                <a:spcPts val="600"/>
              </a:spcBef>
              <a:spcAft>
                <a:spcPts val="0"/>
              </a:spcAft>
              <a:buAutoNum type="arabicPeriod"/>
            </a:pPr>
            <a:r>
              <a:rPr lang="en-US" sz="1800" dirty="0" err="1" smtClean="0"/>
              <a:t>Nilai</a:t>
            </a:r>
            <a:r>
              <a:rPr lang="en-US" sz="1800" dirty="0" smtClean="0"/>
              <a:t> </a:t>
            </a:r>
            <a:r>
              <a:rPr lang="en-US" sz="1800" dirty="0" err="1" smtClean="0"/>
              <a:t>estetis</a:t>
            </a:r>
            <a:endParaRPr lang="en-US" sz="1800" dirty="0" smtClean="0"/>
          </a:p>
          <a:p>
            <a:pPr marL="342900" lvl="0" indent="-342900" algn="l" rtl="0">
              <a:spcBef>
                <a:spcPts val="600"/>
              </a:spcBef>
              <a:spcAft>
                <a:spcPts val="0"/>
              </a:spcAft>
              <a:buAutoNum type="arabicPeriod"/>
            </a:pPr>
            <a:r>
              <a:rPr lang="en-US" sz="1800" dirty="0" err="1" smtClean="0"/>
              <a:t>Nilai</a:t>
            </a:r>
            <a:r>
              <a:rPr lang="en-US" sz="1800" dirty="0" smtClean="0"/>
              <a:t> </a:t>
            </a:r>
            <a:r>
              <a:rPr lang="en-US" sz="1800" dirty="0" err="1" smtClean="0"/>
              <a:t>religius</a:t>
            </a:r>
            <a:endParaRPr sz="1800"/>
          </a:p>
        </p:txBody>
      </p:sp>
      <p:sp>
        <p:nvSpPr>
          <p:cNvPr id="390" name="Google Shape;390;p21"/>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8</a:t>
            </a:fld>
            <a:endParaRPr/>
          </a:p>
        </p:txBody>
      </p:sp>
      <p:sp>
        <p:nvSpPr>
          <p:cNvPr id="6" name="Rectangle 5"/>
          <p:cNvSpPr/>
          <p:nvPr/>
        </p:nvSpPr>
        <p:spPr>
          <a:xfrm>
            <a:off x="4419600" y="66675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Nilai</a:t>
            </a:r>
            <a:endParaRPr lang="en-US" dirty="0"/>
          </a:p>
        </p:txBody>
      </p:sp>
      <p:sp>
        <p:nvSpPr>
          <p:cNvPr id="7" name="Rectangle 6"/>
          <p:cNvSpPr/>
          <p:nvPr/>
        </p:nvSpPr>
        <p:spPr>
          <a:xfrm>
            <a:off x="3962400" y="1123950"/>
            <a:ext cx="990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Individual</a:t>
            </a:r>
            <a:endParaRPr lang="en-US" dirty="0"/>
          </a:p>
        </p:txBody>
      </p:sp>
      <p:sp>
        <p:nvSpPr>
          <p:cNvPr id="8" name="Rectangle 7"/>
          <p:cNvSpPr/>
          <p:nvPr/>
        </p:nvSpPr>
        <p:spPr>
          <a:xfrm>
            <a:off x="5410200" y="1123950"/>
            <a:ext cx="2209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Superindividual</a:t>
            </a:r>
            <a:r>
              <a:rPr lang="en-US" dirty="0" smtClean="0"/>
              <a:t> (</a:t>
            </a:r>
            <a:r>
              <a:rPr lang="en-US" dirty="0" err="1" smtClean="0"/>
              <a:t>kultur</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22"/>
          <p:cNvSpPr txBox="1">
            <a:spLocks noGrp="1"/>
          </p:cNvSpPr>
          <p:nvPr>
            <p:ph type="title"/>
          </p:nvPr>
        </p:nvSpPr>
        <p:spPr>
          <a:xfrm>
            <a:off x="457200" y="434575"/>
            <a:ext cx="62883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In two or three columns</a:t>
            </a:r>
            <a:endParaRPr/>
          </a:p>
        </p:txBody>
      </p:sp>
      <p:sp>
        <p:nvSpPr>
          <p:cNvPr id="396" name="Google Shape;396;p22"/>
          <p:cNvSpPr txBox="1">
            <a:spLocks noGrp="1"/>
          </p:cNvSpPr>
          <p:nvPr>
            <p:ph type="body" idx="1"/>
          </p:nvPr>
        </p:nvSpPr>
        <p:spPr>
          <a:xfrm>
            <a:off x="457200" y="1440500"/>
            <a:ext cx="2026800" cy="32286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b="1" dirty="0" err="1" smtClean="0"/>
              <a:t>Nilai</a:t>
            </a:r>
            <a:r>
              <a:rPr lang="en-US" b="1" dirty="0" smtClean="0"/>
              <a:t> Primer</a:t>
            </a:r>
            <a:r>
              <a:rPr lang="en-US" dirty="0" smtClean="0"/>
              <a:t> </a:t>
            </a:r>
            <a:r>
              <a:rPr lang="en-US" dirty="0" err="1" smtClean="0"/>
              <a:t>adalah</a:t>
            </a:r>
            <a:r>
              <a:rPr lang="en-US" dirty="0" smtClean="0"/>
              <a:t> </a:t>
            </a:r>
            <a:r>
              <a:rPr lang="en-US" dirty="0" err="1" smtClean="0"/>
              <a:t>nilai</a:t>
            </a:r>
            <a:r>
              <a:rPr lang="en-US" dirty="0" smtClean="0"/>
              <a:t> </a:t>
            </a:r>
            <a:r>
              <a:rPr lang="en-US" dirty="0" err="1" smtClean="0"/>
              <a:t>pertama</a:t>
            </a:r>
            <a:r>
              <a:rPr lang="en-US" dirty="0" smtClean="0"/>
              <a:t> yang </a:t>
            </a:r>
            <a:r>
              <a:rPr lang="en-US" dirty="0" err="1" smtClean="0"/>
              <a:t>dipegang</a:t>
            </a:r>
            <a:r>
              <a:rPr lang="en-US" dirty="0" smtClean="0"/>
              <a:t> </a:t>
            </a:r>
            <a:r>
              <a:rPr lang="en-US" dirty="0" err="1" smtClean="0"/>
              <a:t>individu</a:t>
            </a:r>
            <a:r>
              <a:rPr lang="en-US" dirty="0" smtClean="0"/>
              <a:t> (</a:t>
            </a:r>
            <a:r>
              <a:rPr lang="en-US" dirty="0" err="1" smtClean="0"/>
              <a:t>karakter</a:t>
            </a:r>
            <a:r>
              <a:rPr lang="en-US" dirty="0" smtClean="0"/>
              <a:t>, traits personality)</a:t>
            </a:r>
            <a:endParaRPr/>
          </a:p>
        </p:txBody>
      </p:sp>
      <p:sp>
        <p:nvSpPr>
          <p:cNvPr id="397" name="Google Shape;397;p22"/>
          <p:cNvSpPr txBox="1">
            <a:spLocks noGrp="1"/>
          </p:cNvSpPr>
          <p:nvPr>
            <p:ph type="body" idx="2"/>
          </p:nvPr>
        </p:nvSpPr>
        <p:spPr>
          <a:xfrm>
            <a:off x="2587877" y="1440500"/>
            <a:ext cx="2026800" cy="32286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b="1" dirty="0" err="1" smtClean="0"/>
              <a:t>Nilai</a:t>
            </a:r>
            <a:r>
              <a:rPr lang="en-US" b="1" dirty="0" smtClean="0"/>
              <a:t> </a:t>
            </a:r>
            <a:r>
              <a:rPr lang="en-US" b="1" dirty="0" err="1" smtClean="0"/>
              <a:t>sekunder</a:t>
            </a:r>
            <a:endParaRPr b="1"/>
          </a:p>
          <a:p>
            <a:pPr marL="0" lvl="0" indent="0" algn="l" rtl="0">
              <a:spcBef>
                <a:spcPts val="600"/>
              </a:spcBef>
              <a:spcAft>
                <a:spcPts val="0"/>
              </a:spcAft>
              <a:buNone/>
            </a:pPr>
            <a:r>
              <a:rPr lang="en" dirty="0" smtClean="0"/>
              <a:t>Faktor kultural tidak hanya secara pasif menerima tetapi secara aktif menciotakan nilai2 kultural </a:t>
            </a:r>
            <a:endParaRPr/>
          </a:p>
        </p:txBody>
      </p:sp>
      <p:sp>
        <p:nvSpPr>
          <p:cNvPr id="398" name="Google Shape;398;p22"/>
          <p:cNvSpPr txBox="1">
            <a:spLocks noGrp="1"/>
          </p:cNvSpPr>
          <p:nvPr>
            <p:ph type="body" idx="3"/>
          </p:nvPr>
        </p:nvSpPr>
        <p:spPr>
          <a:xfrm>
            <a:off x="4718554" y="1440500"/>
            <a:ext cx="2368046" cy="32286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b="1" dirty="0" err="1" smtClean="0"/>
              <a:t>Individu</a:t>
            </a:r>
            <a:r>
              <a:rPr lang="en-US" b="1" dirty="0" smtClean="0"/>
              <a:t> </a:t>
            </a:r>
            <a:r>
              <a:rPr lang="en-US" b="1" dirty="0" err="1" smtClean="0"/>
              <a:t>adalah</a:t>
            </a:r>
            <a:r>
              <a:rPr lang="en-US" b="1" dirty="0" smtClean="0"/>
              <a:t> </a:t>
            </a:r>
            <a:r>
              <a:rPr lang="en-US" b="1" dirty="0" err="1" smtClean="0"/>
              <a:t>pantulan</a:t>
            </a:r>
            <a:r>
              <a:rPr lang="en-US" b="1" dirty="0" smtClean="0"/>
              <a:t> </a:t>
            </a:r>
            <a:r>
              <a:rPr lang="en-US" b="1" dirty="0" err="1" smtClean="0"/>
              <a:t>dari</a:t>
            </a:r>
            <a:r>
              <a:rPr lang="en-US" b="1" dirty="0" smtClean="0"/>
              <a:t> </a:t>
            </a:r>
            <a:r>
              <a:rPr lang="en-US" b="1" dirty="0" err="1" smtClean="0"/>
              <a:t>nilai-nilai</a:t>
            </a:r>
            <a:r>
              <a:rPr lang="en-US" b="1" dirty="0" smtClean="0"/>
              <a:t> </a:t>
            </a:r>
            <a:r>
              <a:rPr lang="en-US" b="1" dirty="0" err="1" smtClean="0"/>
              <a:t>kultural</a:t>
            </a:r>
            <a:endParaRPr lang="en-US" b="1" dirty="0" smtClean="0"/>
          </a:p>
          <a:p>
            <a:pPr marL="0" lvl="0" indent="0" algn="l" rtl="0">
              <a:spcBef>
                <a:spcPts val="600"/>
              </a:spcBef>
              <a:spcAft>
                <a:spcPts val="0"/>
              </a:spcAft>
              <a:buNone/>
            </a:pPr>
            <a:endParaRPr lang="en-US" b="1" dirty="0" smtClean="0"/>
          </a:p>
          <a:p>
            <a:pPr marL="0" lvl="0" indent="0" algn="l" rtl="0">
              <a:spcBef>
                <a:spcPts val="600"/>
              </a:spcBef>
              <a:spcAft>
                <a:spcPts val="0"/>
              </a:spcAft>
              <a:buNone/>
            </a:pPr>
            <a:r>
              <a:rPr lang="en-US" b="1" dirty="0" err="1" smtClean="0"/>
              <a:t>Semua</a:t>
            </a:r>
            <a:r>
              <a:rPr lang="en-US" b="1" dirty="0" smtClean="0"/>
              <a:t> </a:t>
            </a:r>
            <a:r>
              <a:rPr lang="en-US" b="1" dirty="0" err="1" smtClean="0"/>
              <a:t>nilai</a:t>
            </a:r>
            <a:r>
              <a:rPr lang="en-US" b="1" dirty="0" smtClean="0"/>
              <a:t> </a:t>
            </a:r>
            <a:r>
              <a:rPr lang="en-US" b="1" dirty="0" err="1" smtClean="0"/>
              <a:t>kultural</a:t>
            </a:r>
            <a:r>
              <a:rPr lang="en-US" b="1" dirty="0" smtClean="0"/>
              <a:t> yang </a:t>
            </a:r>
            <a:r>
              <a:rPr lang="en-US" b="1" dirty="0" err="1" smtClean="0"/>
              <a:t>secara</a:t>
            </a:r>
            <a:r>
              <a:rPr lang="en-US" b="1" dirty="0" smtClean="0"/>
              <a:t> </a:t>
            </a:r>
            <a:r>
              <a:rPr lang="en-US" b="1" dirty="0" err="1" smtClean="0"/>
              <a:t>baku</a:t>
            </a:r>
            <a:r>
              <a:rPr lang="en-US" b="1" dirty="0" smtClean="0"/>
              <a:t> </a:t>
            </a:r>
            <a:r>
              <a:rPr lang="en-US" b="1" dirty="0" err="1" smtClean="0"/>
              <a:t>sama</a:t>
            </a:r>
            <a:r>
              <a:rPr lang="en-US" b="1" dirty="0" smtClean="0"/>
              <a:t> </a:t>
            </a:r>
            <a:r>
              <a:rPr lang="en-US" b="1" dirty="0" err="1" smtClean="0"/>
              <a:t>tetapi</a:t>
            </a:r>
            <a:r>
              <a:rPr lang="en-US" b="1" dirty="0" smtClean="0"/>
              <a:t> </a:t>
            </a:r>
            <a:r>
              <a:rPr lang="en-US" b="1" dirty="0" err="1" smtClean="0"/>
              <a:t>memiliki</a:t>
            </a:r>
            <a:r>
              <a:rPr lang="en-US" b="1" dirty="0" smtClean="0"/>
              <a:t> </a:t>
            </a:r>
            <a:r>
              <a:rPr lang="en-US" b="1" dirty="0" err="1" smtClean="0"/>
              <a:t>manifestasi</a:t>
            </a:r>
            <a:r>
              <a:rPr lang="en-US" b="1" dirty="0" smtClean="0"/>
              <a:t> </a:t>
            </a:r>
            <a:r>
              <a:rPr lang="en-US" b="1" dirty="0" err="1" smtClean="0"/>
              <a:t>beda</a:t>
            </a:r>
            <a:r>
              <a:rPr lang="en-US" b="1" dirty="0" smtClean="0"/>
              <a:t> </a:t>
            </a:r>
            <a:r>
              <a:rPr lang="en-US" b="1" dirty="0" err="1" smtClean="0"/>
              <a:t>pada</a:t>
            </a:r>
            <a:r>
              <a:rPr lang="en-US" b="1" dirty="0" smtClean="0"/>
              <a:t> </a:t>
            </a:r>
            <a:r>
              <a:rPr lang="en-US" b="1" dirty="0" err="1" smtClean="0"/>
              <a:t>nyatanya</a:t>
            </a:r>
            <a:endParaRPr b="1"/>
          </a:p>
          <a:p>
            <a:pPr marL="0" lvl="0" indent="0" algn="l" rtl="0">
              <a:spcBef>
                <a:spcPts val="600"/>
              </a:spcBef>
              <a:spcAft>
                <a:spcPts val="0"/>
              </a:spcAft>
              <a:buNone/>
            </a:pPr>
            <a:endParaRPr b="1"/>
          </a:p>
        </p:txBody>
      </p:sp>
      <p:sp>
        <p:nvSpPr>
          <p:cNvPr id="399" name="Google Shape;399;p2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9</a:t>
            </a:fld>
            <a:endParaRPr/>
          </a:p>
        </p:txBody>
      </p:sp>
    </p:spTree>
  </p:cSld>
  <p:clrMapOvr>
    <a:masterClrMapping/>
  </p:clrMapOvr>
</p:sld>
</file>

<file path=ppt/theme/theme1.xml><?xml version="1.0" encoding="utf-8"?>
<a:theme xmlns:a="http://schemas.openxmlformats.org/drawingml/2006/main" name="Aumerle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588</Words>
  <PresentationFormat>On-screen Show (16:9)</PresentationFormat>
  <Paragraphs>97</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Shadows Into Light Two</vt:lpstr>
      <vt:lpstr>Chivo Light</vt:lpstr>
      <vt:lpstr>Wingdings</vt:lpstr>
      <vt:lpstr>Courier New</vt:lpstr>
      <vt:lpstr>Chivo</vt:lpstr>
      <vt:lpstr>Aumerle template</vt:lpstr>
      <vt:lpstr>Perilaku menyimpang dan norma-norma sosial</vt:lpstr>
      <vt:lpstr>Perilaku menyimpang dan Norma-Norma Sosial</vt:lpstr>
      <vt:lpstr>Kebanyakan individu tidak menyadari akan fungsi norma sosialnya  karena norma sudah menjadi bagian integral dalam individu, mengakibatkan ketidaksadaran akan fungsi cenderung menjadi dogma, kecuali jika norma yang dipegang bersebrangan dengan orang asing</vt:lpstr>
      <vt:lpstr>Slide 4</vt:lpstr>
      <vt:lpstr>2. Adanya konflik antara tuntutan/pengharapan dari norma terhadap individu dengan peran2 tertentu sehingga individu tersebut tidak mampu memenuhi harapan dari norma karena tidak sesuai dengan kondisi nyata  Seorang perempuan jaman dahulu dilarang bersekolah, padahal hal tersebut sangat diperlukan bagi kaum perempuan untuk memaksimalkan potensi diri dan mendidik generasi muda</vt:lpstr>
      <vt:lpstr>Slide 6</vt:lpstr>
      <vt:lpstr>Teori Nilai dari Spranger</vt:lpstr>
      <vt:lpstr>Menilai individu melalui nilai (Spranger)</vt:lpstr>
      <vt:lpstr>In two or three columns</vt:lpstr>
      <vt:lpstr>Tipologi ideale typen Yang menentukan kekhususan adalah nilai dominan dari ke 6</vt:lpstr>
      <vt:lpstr>Thank you  Any Question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Perilaku menyimpang dan norma-norma sosial</dc:title>
  <cp:lastModifiedBy>Asus</cp:lastModifiedBy>
  <cp:revision>37</cp:revision>
  <dcterms:modified xsi:type="dcterms:W3CDTF">2018-09-16T05:13:06Z</dcterms:modified>
</cp:coreProperties>
</file>