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4" r:id="rId1"/>
  </p:sldMasterIdLst>
  <p:notesMasterIdLst>
    <p:notesMasterId r:id="rId16"/>
  </p:notesMasterIdLst>
  <p:sldIdLst>
    <p:sldId id="256" r:id="rId2"/>
    <p:sldId id="257" r:id="rId3"/>
    <p:sldId id="283" r:id="rId4"/>
    <p:sldId id="284" r:id="rId5"/>
    <p:sldId id="259" r:id="rId6"/>
    <p:sldId id="260" r:id="rId7"/>
    <p:sldId id="262" r:id="rId8"/>
    <p:sldId id="265" r:id="rId9"/>
    <p:sldId id="266" r:id="rId10"/>
    <p:sldId id="285" r:id="rId11"/>
    <p:sldId id="286" r:id="rId12"/>
    <p:sldId id="287" r:id="rId13"/>
    <p:sldId id="289" r:id="rId14"/>
    <p:sldId id="290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238766D5-42F9-4BBC-9F69-968F2EAB9F69}">
  <a:tblStyle styleId="{238766D5-42F9-4BBC-9F69-968F2EAB9F6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276" y="2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35ed75ccf_0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35ed75ccf_0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Google Shape;452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g35ed75ccf_0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6" name="Google Shape;526;g35ed75ccf_0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35ed75ccf_0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Google Shape;514;g35ed75ccf_0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4" name="Google Shape;534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3" name="Google Shape;483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3953694"/>
            <a:ext cx="9144000" cy="1178720"/>
          </a:xfrm>
          <a:custGeom>
            <a:avLst/>
            <a:gdLst/>
            <a:ahLst/>
            <a:cxnLst/>
            <a:rect l="l" t="t" r="r" b="b"/>
            <a:pathLst>
              <a:path w="285750" h="36835" extrusionOk="0">
                <a:moveTo>
                  <a:pt x="280169" y="0"/>
                </a:moveTo>
                <a:lnTo>
                  <a:pt x="272802" y="4465"/>
                </a:lnTo>
                <a:lnTo>
                  <a:pt x="272802" y="23441"/>
                </a:lnTo>
                <a:lnTo>
                  <a:pt x="264988" y="23441"/>
                </a:lnTo>
                <a:lnTo>
                  <a:pt x="264988" y="12948"/>
                </a:lnTo>
                <a:lnTo>
                  <a:pt x="260524" y="12948"/>
                </a:lnTo>
                <a:lnTo>
                  <a:pt x="260524" y="6028"/>
                </a:lnTo>
                <a:lnTo>
                  <a:pt x="253157" y="6028"/>
                </a:lnTo>
                <a:lnTo>
                  <a:pt x="253157" y="19869"/>
                </a:lnTo>
                <a:lnTo>
                  <a:pt x="232395" y="15404"/>
                </a:lnTo>
                <a:lnTo>
                  <a:pt x="232395" y="7144"/>
                </a:lnTo>
                <a:lnTo>
                  <a:pt x="225698" y="7144"/>
                </a:lnTo>
                <a:lnTo>
                  <a:pt x="225698" y="19422"/>
                </a:lnTo>
                <a:lnTo>
                  <a:pt x="216098" y="19422"/>
                </a:lnTo>
                <a:lnTo>
                  <a:pt x="216098" y="9153"/>
                </a:lnTo>
                <a:lnTo>
                  <a:pt x="214313" y="9153"/>
                </a:lnTo>
                <a:lnTo>
                  <a:pt x="214313" y="8483"/>
                </a:lnTo>
                <a:lnTo>
                  <a:pt x="210071" y="8483"/>
                </a:lnTo>
                <a:lnTo>
                  <a:pt x="210071" y="9153"/>
                </a:lnTo>
                <a:lnTo>
                  <a:pt x="208731" y="9153"/>
                </a:lnTo>
                <a:lnTo>
                  <a:pt x="208731" y="18083"/>
                </a:lnTo>
                <a:lnTo>
                  <a:pt x="200695" y="18083"/>
                </a:lnTo>
                <a:lnTo>
                  <a:pt x="200695" y="6028"/>
                </a:lnTo>
                <a:lnTo>
                  <a:pt x="198462" y="6028"/>
                </a:lnTo>
                <a:lnTo>
                  <a:pt x="198351" y="5693"/>
                </a:lnTo>
                <a:lnTo>
                  <a:pt x="198239" y="5414"/>
                </a:lnTo>
                <a:lnTo>
                  <a:pt x="198072" y="5135"/>
                </a:lnTo>
                <a:lnTo>
                  <a:pt x="197848" y="4911"/>
                </a:lnTo>
                <a:lnTo>
                  <a:pt x="197625" y="4744"/>
                </a:lnTo>
                <a:lnTo>
                  <a:pt x="197346" y="4577"/>
                </a:lnTo>
                <a:lnTo>
                  <a:pt x="197011" y="4521"/>
                </a:lnTo>
                <a:lnTo>
                  <a:pt x="196676" y="4465"/>
                </a:lnTo>
                <a:lnTo>
                  <a:pt x="196342" y="4521"/>
                </a:lnTo>
                <a:lnTo>
                  <a:pt x="196007" y="4577"/>
                </a:lnTo>
                <a:lnTo>
                  <a:pt x="195728" y="4744"/>
                </a:lnTo>
                <a:lnTo>
                  <a:pt x="195504" y="4911"/>
                </a:lnTo>
                <a:lnTo>
                  <a:pt x="195281" y="5135"/>
                </a:lnTo>
                <a:lnTo>
                  <a:pt x="195114" y="5414"/>
                </a:lnTo>
                <a:lnTo>
                  <a:pt x="195002" y="5693"/>
                </a:lnTo>
                <a:lnTo>
                  <a:pt x="194890" y="6028"/>
                </a:lnTo>
                <a:lnTo>
                  <a:pt x="192881" y="6028"/>
                </a:lnTo>
                <a:lnTo>
                  <a:pt x="192881" y="14734"/>
                </a:lnTo>
                <a:lnTo>
                  <a:pt x="182166" y="14734"/>
                </a:lnTo>
                <a:lnTo>
                  <a:pt x="182166" y="19869"/>
                </a:lnTo>
                <a:lnTo>
                  <a:pt x="172789" y="19869"/>
                </a:lnTo>
                <a:lnTo>
                  <a:pt x="172789" y="14734"/>
                </a:lnTo>
                <a:lnTo>
                  <a:pt x="167432" y="12502"/>
                </a:lnTo>
                <a:lnTo>
                  <a:pt x="167432" y="16967"/>
                </a:lnTo>
                <a:lnTo>
                  <a:pt x="160511" y="16967"/>
                </a:lnTo>
                <a:lnTo>
                  <a:pt x="160511" y="8037"/>
                </a:lnTo>
                <a:lnTo>
                  <a:pt x="154260" y="8037"/>
                </a:lnTo>
                <a:lnTo>
                  <a:pt x="154260" y="6697"/>
                </a:lnTo>
                <a:lnTo>
                  <a:pt x="152251" y="6697"/>
                </a:lnTo>
                <a:lnTo>
                  <a:pt x="152251" y="8037"/>
                </a:lnTo>
                <a:lnTo>
                  <a:pt x="150912" y="8037"/>
                </a:lnTo>
                <a:lnTo>
                  <a:pt x="150912" y="21655"/>
                </a:lnTo>
                <a:lnTo>
                  <a:pt x="138410" y="21655"/>
                </a:lnTo>
                <a:lnTo>
                  <a:pt x="138410" y="8037"/>
                </a:lnTo>
                <a:lnTo>
                  <a:pt x="130597" y="8037"/>
                </a:lnTo>
                <a:lnTo>
                  <a:pt x="130597" y="18976"/>
                </a:lnTo>
                <a:lnTo>
                  <a:pt x="127695" y="18976"/>
                </a:lnTo>
                <a:lnTo>
                  <a:pt x="127695" y="11162"/>
                </a:lnTo>
                <a:lnTo>
                  <a:pt x="121890" y="11162"/>
                </a:lnTo>
                <a:lnTo>
                  <a:pt x="121890" y="18976"/>
                </a:lnTo>
                <a:lnTo>
                  <a:pt x="120774" y="18976"/>
                </a:lnTo>
                <a:lnTo>
                  <a:pt x="120774" y="20538"/>
                </a:lnTo>
                <a:lnTo>
                  <a:pt x="109165" y="20538"/>
                </a:lnTo>
                <a:lnTo>
                  <a:pt x="109165" y="12948"/>
                </a:lnTo>
                <a:lnTo>
                  <a:pt x="99343" y="12948"/>
                </a:lnTo>
                <a:lnTo>
                  <a:pt x="99343" y="11162"/>
                </a:lnTo>
                <a:lnTo>
                  <a:pt x="93762" y="11162"/>
                </a:lnTo>
                <a:lnTo>
                  <a:pt x="93762" y="22994"/>
                </a:lnTo>
                <a:lnTo>
                  <a:pt x="86841" y="22994"/>
                </a:lnTo>
                <a:lnTo>
                  <a:pt x="86841" y="14734"/>
                </a:lnTo>
                <a:lnTo>
                  <a:pt x="84386" y="14734"/>
                </a:lnTo>
                <a:lnTo>
                  <a:pt x="84386" y="12948"/>
                </a:lnTo>
                <a:lnTo>
                  <a:pt x="80144" y="12948"/>
                </a:lnTo>
                <a:lnTo>
                  <a:pt x="80144" y="14734"/>
                </a:lnTo>
                <a:lnTo>
                  <a:pt x="77465" y="14734"/>
                </a:lnTo>
                <a:lnTo>
                  <a:pt x="77465" y="21655"/>
                </a:lnTo>
                <a:lnTo>
                  <a:pt x="56927" y="21655"/>
                </a:lnTo>
                <a:lnTo>
                  <a:pt x="56927" y="16297"/>
                </a:lnTo>
                <a:lnTo>
                  <a:pt x="51346" y="16297"/>
                </a:lnTo>
                <a:lnTo>
                  <a:pt x="51346" y="8037"/>
                </a:lnTo>
                <a:lnTo>
                  <a:pt x="45318" y="10269"/>
                </a:lnTo>
                <a:lnTo>
                  <a:pt x="45318" y="27682"/>
                </a:lnTo>
                <a:lnTo>
                  <a:pt x="33710" y="27682"/>
                </a:lnTo>
                <a:lnTo>
                  <a:pt x="33710" y="11162"/>
                </a:lnTo>
                <a:lnTo>
                  <a:pt x="25673" y="11162"/>
                </a:lnTo>
                <a:lnTo>
                  <a:pt x="25673" y="21878"/>
                </a:lnTo>
                <a:lnTo>
                  <a:pt x="8037" y="21878"/>
                </a:lnTo>
                <a:lnTo>
                  <a:pt x="8037" y="16967"/>
                </a:lnTo>
                <a:lnTo>
                  <a:pt x="0" y="16967"/>
                </a:lnTo>
                <a:lnTo>
                  <a:pt x="0" y="36835"/>
                </a:lnTo>
                <a:lnTo>
                  <a:pt x="285750" y="36835"/>
                </a:lnTo>
                <a:lnTo>
                  <a:pt x="285750" y="16743"/>
                </a:lnTo>
                <a:lnTo>
                  <a:pt x="280169" y="16743"/>
                </a:lnTo>
                <a:lnTo>
                  <a:pt x="280169" y="0"/>
                </a:lnTo>
                <a:close/>
              </a:path>
            </a:pathLst>
          </a:custGeom>
          <a:solidFill>
            <a:srgbClr val="1C4587">
              <a:alpha val="23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35712" y="4025118"/>
            <a:ext cx="9072576" cy="1107296"/>
          </a:xfrm>
          <a:custGeom>
            <a:avLst/>
            <a:gdLst/>
            <a:ahLst/>
            <a:cxnLst/>
            <a:rect l="l" t="t" r="r" b="b"/>
            <a:pathLst>
              <a:path w="283518" h="34603" extrusionOk="0">
                <a:moveTo>
                  <a:pt x="110059" y="1"/>
                </a:moveTo>
                <a:lnTo>
                  <a:pt x="110059" y="2010"/>
                </a:lnTo>
                <a:lnTo>
                  <a:pt x="108273" y="2010"/>
                </a:lnTo>
                <a:lnTo>
                  <a:pt x="108273" y="5135"/>
                </a:lnTo>
                <a:lnTo>
                  <a:pt x="105817" y="5135"/>
                </a:lnTo>
                <a:lnTo>
                  <a:pt x="105817" y="29245"/>
                </a:lnTo>
                <a:lnTo>
                  <a:pt x="100236" y="29245"/>
                </a:lnTo>
                <a:lnTo>
                  <a:pt x="100236" y="16297"/>
                </a:lnTo>
                <a:lnTo>
                  <a:pt x="90413" y="16297"/>
                </a:lnTo>
                <a:lnTo>
                  <a:pt x="90413" y="26622"/>
                </a:lnTo>
                <a:lnTo>
                  <a:pt x="83046" y="29859"/>
                </a:lnTo>
                <a:lnTo>
                  <a:pt x="83046" y="22771"/>
                </a:lnTo>
                <a:lnTo>
                  <a:pt x="80144" y="22771"/>
                </a:lnTo>
                <a:lnTo>
                  <a:pt x="80144" y="29245"/>
                </a:lnTo>
                <a:lnTo>
                  <a:pt x="73224" y="29245"/>
                </a:lnTo>
                <a:lnTo>
                  <a:pt x="73224" y="24557"/>
                </a:lnTo>
                <a:lnTo>
                  <a:pt x="69429" y="24557"/>
                </a:lnTo>
                <a:lnTo>
                  <a:pt x="69429" y="11386"/>
                </a:lnTo>
                <a:lnTo>
                  <a:pt x="59159" y="13228"/>
                </a:lnTo>
                <a:lnTo>
                  <a:pt x="59159" y="24557"/>
                </a:lnTo>
                <a:lnTo>
                  <a:pt x="53355" y="24557"/>
                </a:lnTo>
                <a:lnTo>
                  <a:pt x="53355" y="29245"/>
                </a:lnTo>
                <a:lnTo>
                  <a:pt x="45765" y="29245"/>
                </a:lnTo>
                <a:lnTo>
                  <a:pt x="45765" y="13842"/>
                </a:lnTo>
                <a:lnTo>
                  <a:pt x="41747" y="13842"/>
                </a:lnTo>
                <a:lnTo>
                  <a:pt x="41747" y="5135"/>
                </a:lnTo>
                <a:lnTo>
                  <a:pt x="28352" y="5135"/>
                </a:lnTo>
                <a:lnTo>
                  <a:pt x="28352" y="25450"/>
                </a:lnTo>
                <a:lnTo>
                  <a:pt x="20762" y="25450"/>
                </a:lnTo>
                <a:lnTo>
                  <a:pt x="20762" y="16297"/>
                </a:lnTo>
                <a:lnTo>
                  <a:pt x="19311" y="16297"/>
                </a:lnTo>
                <a:lnTo>
                  <a:pt x="19143" y="15348"/>
                </a:lnTo>
                <a:lnTo>
                  <a:pt x="19032" y="14902"/>
                </a:lnTo>
                <a:lnTo>
                  <a:pt x="18864" y="14511"/>
                </a:lnTo>
                <a:lnTo>
                  <a:pt x="18585" y="14121"/>
                </a:lnTo>
                <a:lnTo>
                  <a:pt x="18306" y="13786"/>
                </a:lnTo>
                <a:lnTo>
                  <a:pt x="17915" y="13507"/>
                </a:lnTo>
                <a:lnTo>
                  <a:pt x="17525" y="13339"/>
                </a:lnTo>
                <a:lnTo>
                  <a:pt x="17078" y="13228"/>
                </a:lnTo>
                <a:lnTo>
                  <a:pt x="16632" y="13172"/>
                </a:lnTo>
                <a:lnTo>
                  <a:pt x="16185" y="13228"/>
                </a:lnTo>
                <a:lnTo>
                  <a:pt x="15739" y="13339"/>
                </a:lnTo>
                <a:lnTo>
                  <a:pt x="15348" y="13507"/>
                </a:lnTo>
                <a:lnTo>
                  <a:pt x="14957" y="13786"/>
                </a:lnTo>
                <a:lnTo>
                  <a:pt x="14678" y="14121"/>
                </a:lnTo>
                <a:lnTo>
                  <a:pt x="14399" y="14511"/>
                </a:lnTo>
                <a:lnTo>
                  <a:pt x="14232" y="14902"/>
                </a:lnTo>
                <a:lnTo>
                  <a:pt x="14120" y="15348"/>
                </a:lnTo>
                <a:lnTo>
                  <a:pt x="13953" y="16297"/>
                </a:lnTo>
                <a:lnTo>
                  <a:pt x="12502" y="16297"/>
                </a:lnTo>
                <a:lnTo>
                  <a:pt x="12502" y="21153"/>
                </a:lnTo>
                <a:lnTo>
                  <a:pt x="4242" y="23385"/>
                </a:lnTo>
                <a:lnTo>
                  <a:pt x="4242" y="29245"/>
                </a:lnTo>
                <a:lnTo>
                  <a:pt x="0" y="29245"/>
                </a:lnTo>
                <a:lnTo>
                  <a:pt x="0" y="34603"/>
                </a:lnTo>
                <a:lnTo>
                  <a:pt x="283518" y="34603"/>
                </a:lnTo>
                <a:lnTo>
                  <a:pt x="283518" y="25450"/>
                </a:lnTo>
                <a:lnTo>
                  <a:pt x="275258" y="25450"/>
                </a:lnTo>
                <a:lnTo>
                  <a:pt x="275258" y="11163"/>
                </a:lnTo>
                <a:lnTo>
                  <a:pt x="268114" y="11163"/>
                </a:lnTo>
                <a:lnTo>
                  <a:pt x="268114" y="19423"/>
                </a:lnTo>
                <a:lnTo>
                  <a:pt x="255389" y="19423"/>
                </a:lnTo>
                <a:lnTo>
                  <a:pt x="255389" y="29245"/>
                </a:lnTo>
                <a:lnTo>
                  <a:pt x="247576" y="29245"/>
                </a:lnTo>
                <a:lnTo>
                  <a:pt x="247576" y="5135"/>
                </a:lnTo>
                <a:lnTo>
                  <a:pt x="244450" y="5135"/>
                </a:lnTo>
                <a:lnTo>
                  <a:pt x="244450" y="4075"/>
                </a:lnTo>
                <a:lnTo>
                  <a:pt x="244339" y="3405"/>
                </a:lnTo>
                <a:lnTo>
                  <a:pt x="244171" y="2791"/>
                </a:lnTo>
                <a:lnTo>
                  <a:pt x="243892" y="2289"/>
                </a:lnTo>
                <a:lnTo>
                  <a:pt x="243502" y="1787"/>
                </a:lnTo>
                <a:lnTo>
                  <a:pt x="242999" y="1452"/>
                </a:lnTo>
                <a:lnTo>
                  <a:pt x="242441" y="1117"/>
                </a:lnTo>
                <a:lnTo>
                  <a:pt x="241883" y="949"/>
                </a:lnTo>
                <a:lnTo>
                  <a:pt x="241213" y="894"/>
                </a:lnTo>
                <a:lnTo>
                  <a:pt x="240544" y="949"/>
                </a:lnTo>
                <a:lnTo>
                  <a:pt x="239986" y="1117"/>
                </a:lnTo>
                <a:lnTo>
                  <a:pt x="239427" y="1452"/>
                </a:lnTo>
                <a:lnTo>
                  <a:pt x="238925" y="1787"/>
                </a:lnTo>
                <a:lnTo>
                  <a:pt x="238534" y="2289"/>
                </a:lnTo>
                <a:lnTo>
                  <a:pt x="238255" y="2791"/>
                </a:lnTo>
                <a:lnTo>
                  <a:pt x="238088" y="3405"/>
                </a:lnTo>
                <a:lnTo>
                  <a:pt x="237976" y="4075"/>
                </a:lnTo>
                <a:lnTo>
                  <a:pt x="237976" y="5135"/>
                </a:lnTo>
                <a:lnTo>
                  <a:pt x="235074" y="5135"/>
                </a:lnTo>
                <a:lnTo>
                  <a:pt x="235074" y="21878"/>
                </a:lnTo>
                <a:lnTo>
                  <a:pt x="226368" y="30864"/>
                </a:lnTo>
                <a:lnTo>
                  <a:pt x="226368" y="894"/>
                </a:lnTo>
                <a:lnTo>
                  <a:pt x="221010" y="5637"/>
                </a:lnTo>
                <a:lnTo>
                  <a:pt x="221010" y="21432"/>
                </a:lnTo>
                <a:lnTo>
                  <a:pt x="216322" y="21432"/>
                </a:lnTo>
                <a:lnTo>
                  <a:pt x="216322" y="13842"/>
                </a:lnTo>
                <a:lnTo>
                  <a:pt x="204490" y="13842"/>
                </a:lnTo>
                <a:lnTo>
                  <a:pt x="204490" y="29245"/>
                </a:lnTo>
                <a:lnTo>
                  <a:pt x="195114" y="29245"/>
                </a:lnTo>
                <a:lnTo>
                  <a:pt x="195114" y="11163"/>
                </a:lnTo>
                <a:lnTo>
                  <a:pt x="185961" y="11163"/>
                </a:lnTo>
                <a:lnTo>
                  <a:pt x="185961" y="29245"/>
                </a:lnTo>
                <a:lnTo>
                  <a:pt x="177255" y="29245"/>
                </a:lnTo>
                <a:lnTo>
                  <a:pt x="177255" y="16297"/>
                </a:lnTo>
                <a:lnTo>
                  <a:pt x="174799" y="16297"/>
                </a:lnTo>
                <a:lnTo>
                  <a:pt x="174799" y="29692"/>
                </a:lnTo>
                <a:lnTo>
                  <a:pt x="166316" y="26678"/>
                </a:lnTo>
                <a:lnTo>
                  <a:pt x="166316" y="19423"/>
                </a:lnTo>
                <a:lnTo>
                  <a:pt x="163190" y="19423"/>
                </a:lnTo>
                <a:lnTo>
                  <a:pt x="163190" y="11832"/>
                </a:lnTo>
                <a:lnTo>
                  <a:pt x="155600" y="11832"/>
                </a:lnTo>
                <a:lnTo>
                  <a:pt x="155600" y="19423"/>
                </a:lnTo>
                <a:lnTo>
                  <a:pt x="144884" y="19423"/>
                </a:lnTo>
                <a:lnTo>
                  <a:pt x="144884" y="15293"/>
                </a:lnTo>
                <a:lnTo>
                  <a:pt x="134615" y="11609"/>
                </a:lnTo>
                <a:lnTo>
                  <a:pt x="134615" y="23664"/>
                </a:lnTo>
                <a:lnTo>
                  <a:pt x="123900" y="23664"/>
                </a:lnTo>
                <a:lnTo>
                  <a:pt x="123900" y="13842"/>
                </a:lnTo>
                <a:lnTo>
                  <a:pt x="117426" y="13842"/>
                </a:lnTo>
                <a:lnTo>
                  <a:pt x="117426" y="5135"/>
                </a:lnTo>
                <a:lnTo>
                  <a:pt x="114523" y="5135"/>
                </a:lnTo>
                <a:lnTo>
                  <a:pt x="114523" y="2010"/>
                </a:lnTo>
                <a:lnTo>
                  <a:pt x="112738" y="2010"/>
                </a:lnTo>
                <a:lnTo>
                  <a:pt x="112738" y="1"/>
                </a:lnTo>
                <a:close/>
              </a:path>
            </a:pathLst>
          </a:cu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0" y="3886185"/>
            <a:ext cx="9144000" cy="1257312"/>
          </a:xfrm>
          <a:custGeom>
            <a:avLst/>
            <a:gdLst/>
            <a:ahLst/>
            <a:cxnLst/>
            <a:rect l="l" t="t" r="r" b="b"/>
            <a:pathLst>
              <a:path w="285750" h="39291" extrusionOk="0">
                <a:moveTo>
                  <a:pt x="241381" y="11832"/>
                </a:moveTo>
                <a:lnTo>
                  <a:pt x="241381" y="15348"/>
                </a:lnTo>
                <a:lnTo>
                  <a:pt x="239762" y="15348"/>
                </a:lnTo>
                <a:lnTo>
                  <a:pt x="239762" y="11832"/>
                </a:lnTo>
                <a:close/>
                <a:moveTo>
                  <a:pt x="244450" y="11832"/>
                </a:moveTo>
                <a:lnTo>
                  <a:pt x="244450" y="15348"/>
                </a:lnTo>
                <a:lnTo>
                  <a:pt x="242832" y="15348"/>
                </a:lnTo>
                <a:lnTo>
                  <a:pt x="242832" y="11832"/>
                </a:lnTo>
                <a:close/>
                <a:moveTo>
                  <a:pt x="226591" y="8484"/>
                </a:moveTo>
                <a:lnTo>
                  <a:pt x="226591" y="17190"/>
                </a:lnTo>
                <a:lnTo>
                  <a:pt x="225698" y="17190"/>
                </a:lnTo>
                <a:lnTo>
                  <a:pt x="225698" y="9600"/>
                </a:lnTo>
                <a:lnTo>
                  <a:pt x="226591" y="8484"/>
                </a:lnTo>
                <a:close/>
                <a:moveTo>
                  <a:pt x="241381" y="17134"/>
                </a:moveTo>
                <a:lnTo>
                  <a:pt x="241381" y="20650"/>
                </a:lnTo>
                <a:lnTo>
                  <a:pt x="239762" y="20650"/>
                </a:lnTo>
                <a:lnTo>
                  <a:pt x="239762" y="17134"/>
                </a:lnTo>
                <a:close/>
                <a:moveTo>
                  <a:pt x="244450" y="17134"/>
                </a:moveTo>
                <a:lnTo>
                  <a:pt x="244450" y="20650"/>
                </a:lnTo>
                <a:lnTo>
                  <a:pt x="242832" y="20650"/>
                </a:lnTo>
                <a:lnTo>
                  <a:pt x="242832" y="17134"/>
                </a:lnTo>
                <a:close/>
                <a:moveTo>
                  <a:pt x="194221" y="17860"/>
                </a:moveTo>
                <a:lnTo>
                  <a:pt x="194221" y="21320"/>
                </a:lnTo>
                <a:lnTo>
                  <a:pt x="192212" y="21320"/>
                </a:lnTo>
                <a:lnTo>
                  <a:pt x="192212" y="17860"/>
                </a:lnTo>
                <a:close/>
                <a:moveTo>
                  <a:pt x="216098" y="20762"/>
                </a:moveTo>
                <a:lnTo>
                  <a:pt x="216098" y="21822"/>
                </a:lnTo>
                <a:lnTo>
                  <a:pt x="207169" y="21822"/>
                </a:lnTo>
                <a:lnTo>
                  <a:pt x="207169" y="20762"/>
                </a:lnTo>
                <a:close/>
                <a:moveTo>
                  <a:pt x="64517" y="19869"/>
                </a:moveTo>
                <a:lnTo>
                  <a:pt x="64517" y="21878"/>
                </a:lnTo>
                <a:lnTo>
                  <a:pt x="62508" y="21878"/>
                </a:lnTo>
                <a:lnTo>
                  <a:pt x="62508" y="19869"/>
                </a:lnTo>
                <a:close/>
                <a:moveTo>
                  <a:pt x="68312" y="19869"/>
                </a:moveTo>
                <a:lnTo>
                  <a:pt x="68312" y="21878"/>
                </a:lnTo>
                <a:lnTo>
                  <a:pt x="66303" y="21878"/>
                </a:lnTo>
                <a:lnTo>
                  <a:pt x="66303" y="19869"/>
                </a:lnTo>
                <a:close/>
                <a:moveTo>
                  <a:pt x="45318" y="21208"/>
                </a:moveTo>
                <a:lnTo>
                  <a:pt x="45318" y="22213"/>
                </a:lnTo>
                <a:lnTo>
                  <a:pt x="40853" y="22213"/>
                </a:lnTo>
                <a:lnTo>
                  <a:pt x="40853" y="21208"/>
                </a:lnTo>
                <a:close/>
                <a:moveTo>
                  <a:pt x="138522" y="19423"/>
                </a:moveTo>
                <a:lnTo>
                  <a:pt x="138857" y="19478"/>
                </a:lnTo>
                <a:lnTo>
                  <a:pt x="139192" y="19534"/>
                </a:lnTo>
                <a:lnTo>
                  <a:pt x="139471" y="19702"/>
                </a:lnTo>
                <a:lnTo>
                  <a:pt x="139694" y="19925"/>
                </a:lnTo>
                <a:lnTo>
                  <a:pt x="139917" y="20148"/>
                </a:lnTo>
                <a:lnTo>
                  <a:pt x="140084" y="20427"/>
                </a:lnTo>
                <a:lnTo>
                  <a:pt x="140140" y="20762"/>
                </a:lnTo>
                <a:lnTo>
                  <a:pt x="140196" y="21097"/>
                </a:lnTo>
                <a:lnTo>
                  <a:pt x="140140" y="21432"/>
                </a:lnTo>
                <a:lnTo>
                  <a:pt x="140084" y="21767"/>
                </a:lnTo>
                <a:lnTo>
                  <a:pt x="139917" y="22046"/>
                </a:lnTo>
                <a:lnTo>
                  <a:pt x="139694" y="22269"/>
                </a:lnTo>
                <a:lnTo>
                  <a:pt x="139471" y="22492"/>
                </a:lnTo>
                <a:lnTo>
                  <a:pt x="139192" y="22660"/>
                </a:lnTo>
                <a:lnTo>
                  <a:pt x="138857" y="22715"/>
                </a:lnTo>
                <a:lnTo>
                  <a:pt x="138522" y="22771"/>
                </a:lnTo>
                <a:lnTo>
                  <a:pt x="138187" y="22715"/>
                </a:lnTo>
                <a:lnTo>
                  <a:pt x="137852" y="22660"/>
                </a:lnTo>
                <a:lnTo>
                  <a:pt x="137573" y="22492"/>
                </a:lnTo>
                <a:lnTo>
                  <a:pt x="137350" y="22269"/>
                </a:lnTo>
                <a:lnTo>
                  <a:pt x="137127" y="22046"/>
                </a:lnTo>
                <a:lnTo>
                  <a:pt x="136959" y="21767"/>
                </a:lnTo>
                <a:lnTo>
                  <a:pt x="136903" y="21432"/>
                </a:lnTo>
                <a:lnTo>
                  <a:pt x="136847" y="21097"/>
                </a:lnTo>
                <a:lnTo>
                  <a:pt x="136903" y="20762"/>
                </a:lnTo>
                <a:lnTo>
                  <a:pt x="136959" y="20427"/>
                </a:lnTo>
                <a:lnTo>
                  <a:pt x="137127" y="20148"/>
                </a:lnTo>
                <a:lnTo>
                  <a:pt x="137350" y="19925"/>
                </a:lnTo>
                <a:lnTo>
                  <a:pt x="137573" y="19702"/>
                </a:lnTo>
                <a:lnTo>
                  <a:pt x="137852" y="19534"/>
                </a:lnTo>
                <a:lnTo>
                  <a:pt x="138187" y="19478"/>
                </a:lnTo>
                <a:lnTo>
                  <a:pt x="138522" y="19423"/>
                </a:lnTo>
                <a:close/>
                <a:moveTo>
                  <a:pt x="64517" y="22883"/>
                </a:moveTo>
                <a:lnTo>
                  <a:pt x="64517" y="24892"/>
                </a:lnTo>
                <a:lnTo>
                  <a:pt x="62508" y="24892"/>
                </a:lnTo>
                <a:lnTo>
                  <a:pt x="62508" y="22883"/>
                </a:lnTo>
                <a:close/>
                <a:moveTo>
                  <a:pt x="68312" y="22883"/>
                </a:moveTo>
                <a:lnTo>
                  <a:pt x="68312" y="24892"/>
                </a:lnTo>
                <a:lnTo>
                  <a:pt x="66303" y="24892"/>
                </a:lnTo>
                <a:lnTo>
                  <a:pt x="66303" y="22883"/>
                </a:lnTo>
                <a:close/>
                <a:moveTo>
                  <a:pt x="216098" y="24334"/>
                </a:moveTo>
                <a:lnTo>
                  <a:pt x="216098" y="25450"/>
                </a:lnTo>
                <a:lnTo>
                  <a:pt x="207169" y="25450"/>
                </a:lnTo>
                <a:lnTo>
                  <a:pt x="207169" y="24334"/>
                </a:lnTo>
                <a:close/>
                <a:moveTo>
                  <a:pt x="45318" y="24501"/>
                </a:moveTo>
                <a:lnTo>
                  <a:pt x="45318" y="25506"/>
                </a:lnTo>
                <a:lnTo>
                  <a:pt x="40853" y="25506"/>
                </a:lnTo>
                <a:lnTo>
                  <a:pt x="40853" y="24501"/>
                </a:lnTo>
                <a:close/>
                <a:moveTo>
                  <a:pt x="241381" y="22380"/>
                </a:moveTo>
                <a:lnTo>
                  <a:pt x="241381" y="25897"/>
                </a:lnTo>
                <a:lnTo>
                  <a:pt x="239762" y="25897"/>
                </a:lnTo>
                <a:lnTo>
                  <a:pt x="239762" y="22380"/>
                </a:lnTo>
                <a:close/>
                <a:moveTo>
                  <a:pt x="244450" y="22380"/>
                </a:moveTo>
                <a:lnTo>
                  <a:pt x="244450" y="25897"/>
                </a:lnTo>
                <a:lnTo>
                  <a:pt x="242832" y="25897"/>
                </a:lnTo>
                <a:lnTo>
                  <a:pt x="242832" y="22380"/>
                </a:lnTo>
                <a:close/>
                <a:moveTo>
                  <a:pt x="194221" y="23106"/>
                </a:moveTo>
                <a:lnTo>
                  <a:pt x="194221" y="26566"/>
                </a:lnTo>
                <a:lnTo>
                  <a:pt x="192212" y="26566"/>
                </a:lnTo>
                <a:lnTo>
                  <a:pt x="192212" y="23106"/>
                </a:lnTo>
                <a:close/>
                <a:moveTo>
                  <a:pt x="64517" y="25897"/>
                </a:moveTo>
                <a:lnTo>
                  <a:pt x="64517" y="27906"/>
                </a:lnTo>
                <a:lnTo>
                  <a:pt x="62508" y="27906"/>
                </a:lnTo>
                <a:lnTo>
                  <a:pt x="62508" y="25897"/>
                </a:lnTo>
                <a:close/>
                <a:moveTo>
                  <a:pt x="68312" y="25897"/>
                </a:moveTo>
                <a:lnTo>
                  <a:pt x="68312" y="27906"/>
                </a:lnTo>
                <a:lnTo>
                  <a:pt x="66303" y="27906"/>
                </a:lnTo>
                <a:lnTo>
                  <a:pt x="66303" y="25897"/>
                </a:lnTo>
                <a:close/>
                <a:moveTo>
                  <a:pt x="45318" y="27850"/>
                </a:moveTo>
                <a:lnTo>
                  <a:pt x="45318" y="28854"/>
                </a:lnTo>
                <a:lnTo>
                  <a:pt x="40853" y="28854"/>
                </a:lnTo>
                <a:lnTo>
                  <a:pt x="40853" y="27850"/>
                </a:lnTo>
                <a:close/>
                <a:moveTo>
                  <a:pt x="216098" y="27906"/>
                </a:moveTo>
                <a:lnTo>
                  <a:pt x="216098" y="29022"/>
                </a:lnTo>
                <a:lnTo>
                  <a:pt x="207169" y="29022"/>
                </a:lnTo>
                <a:lnTo>
                  <a:pt x="207169" y="27906"/>
                </a:lnTo>
                <a:close/>
                <a:moveTo>
                  <a:pt x="82767" y="28352"/>
                </a:moveTo>
                <a:lnTo>
                  <a:pt x="82934" y="28408"/>
                </a:lnTo>
                <a:lnTo>
                  <a:pt x="83214" y="28631"/>
                </a:lnTo>
                <a:lnTo>
                  <a:pt x="83437" y="28910"/>
                </a:lnTo>
                <a:lnTo>
                  <a:pt x="83493" y="29078"/>
                </a:lnTo>
                <a:lnTo>
                  <a:pt x="83493" y="29245"/>
                </a:lnTo>
                <a:lnTo>
                  <a:pt x="83493" y="29413"/>
                </a:lnTo>
                <a:lnTo>
                  <a:pt x="83437" y="29580"/>
                </a:lnTo>
                <a:lnTo>
                  <a:pt x="83214" y="29859"/>
                </a:lnTo>
                <a:lnTo>
                  <a:pt x="82934" y="30082"/>
                </a:lnTo>
                <a:lnTo>
                  <a:pt x="82767" y="30138"/>
                </a:lnTo>
                <a:lnTo>
                  <a:pt x="82432" y="30138"/>
                </a:lnTo>
                <a:lnTo>
                  <a:pt x="82265" y="30082"/>
                </a:lnTo>
                <a:lnTo>
                  <a:pt x="81986" y="29859"/>
                </a:lnTo>
                <a:lnTo>
                  <a:pt x="81762" y="29580"/>
                </a:lnTo>
                <a:lnTo>
                  <a:pt x="81707" y="29413"/>
                </a:lnTo>
                <a:lnTo>
                  <a:pt x="81707" y="29245"/>
                </a:lnTo>
                <a:lnTo>
                  <a:pt x="81707" y="29078"/>
                </a:lnTo>
                <a:lnTo>
                  <a:pt x="81762" y="28910"/>
                </a:lnTo>
                <a:lnTo>
                  <a:pt x="81986" y="28631"/>
                </a:lnTo>
                <a:lnTo>
                  <a:pt x="82265" y="28408"/>
                </a:lnTo>
                <a:lnTo>
                  <a:pt x="82432" y="28352"/>
                </a:lnTo>
                <a:close/>
                <a:moveTo>
                  <a:pt x="45318" y="31143"/>
                </a:moveTo>
                <a:lnTo>
                  <a:pt x="45318" y="32147"/>
                </a:lnTo>
                <a:lnTo>
                  <a:pt x="40853" y="32147"/>
                </a:lnTo>
                <a:lnTo>
                  <a:pt x="40853" y="31143"/>
                </a:lnTo>
                <a:close/>
                <a:moveTo>
                  <a:pt x="8037" y="28352"/>
                </a:moveTo>
                <a:lnTo>
                  <a:pt x="8037" y="32594"/>
                </a:lnTo>
                <a:lnTo>
                  <a:pt x="6028" y="32594"/>
                </a:lnTo>
                <a:lnTo>
                  <a:pt x="6028" y="28352"/>
                </a:lnTo>
                <a:close/>
                <a:moveTo>
                  <a:pt x="216098" y="31533"/>
                </a:moveTo>
                <a:lnTo>
                  <a:pt x="216098" y="32594"/>
                </a:lnTo>
                <a:lnTo>
                  <a:pt x="207169" y="32594"/>
                </a:lnTo>
                <a:lnTo>
                  <a:pt x="207169" y="31533"/>
                </a:lnTo>
                <a:close/>
                <a:moveTo>
                  <a:pt x="82767" y="31924"/>
                </a:moveTo>
                <a:lnTo>
                  <a:pt x="82934" y="31980"/>
                </a:lnTo>
                <a:lnTo>
                  <a:pt x="83214" y="32203"/>
                </a:lnTo>
                <a:lnTo>
                  <a:pt x="83437" y="32482"/>
                </a:lnTo>
                <a:lnTo>
                  <a:pt x="83493" y="32650"/>
                </a:lnTo>
                <a:lnTo>
                  <a:pt x="83493" y="32817"/>
                </a:lnTo>
                <a:lnTo>
                  <a:pt x="83493" y="32984"/>
                </a:lnTo>
                <a:lnTo>
                  <a:pt x="83437" y="33152"/>
                </a:lnTo>
                <a:lnTo>
                  <a:pt x="83214" y="33431"/>
                </a:lnTo>
                <a:lnTo>
                  <a:pt x="82934" y="33654"/>
                </a:lnTo>
                <a:lnTo>
                  <a:pt x="82767" y="33710"/>
                </a:lnTo>
                <a:lnTo>
                  <a:pt x="82432" y="33710"/>
                </a:lnTo>
                <a:lnTo>
                  <a:pt x="82265" y="33654"/>
                </a:lnTo>
                <a:lnTo>
                  <a:pt x="81986" y="33431"/>
                </a:lnTo>
                <a:lnTo>
                  <a:pt x="81762" y="33152"/>
                </a:lnTo>
                <a:lnTo>
                  <a:pt x="81707" y="32984"/>
                </a:lnTo>
                <a:lnTo>
                  <a:pt x="81707" y="32817"/>
                </a:lnTo>
                <a:lnTo>
                  <a:pt x="81707" y="32650"/>
                </a:lnTo>
                <a:lnTo>
                  <a:pt x="81762" y="32482"/>
                </a:lnTo>
                <a:lnTo>
                  <a:pt x="81986" y="32203"/>
                </a:lnTo>
                <a:lnTo>
                  <a:pt x="82265" y="31980"/>
                </a:lnTo>
                <a:lnTo>
                  <a:pt x="82432" y="31924"/>
                </a:lnTo>
                <a:close/>
                <a:moveTo>
                  <a:pt x="109835" y="11609"/>
                </a:moveTo>
                <a:lnTo>
                  <a:pt x="109835" y="34603"/>
                </a:lnTo>
                <a:lnTo>
                  <a:pt x="109165" y="34603"/>
                </a:lnTo>
                <a:lnTo>
                  <a:pt x="109165" y="11609"/>
                </a:lnTo>
                <a:close/>
                <a:moveTo>
                  <a:pt x="112068" y="11609"/>
                </a:moveTo>
                <a:lnTo>
                  <a:pt x="112068" y="34603"/>
                </a:lnTo>
                <a:lnTo>
                  <a:pt x="111398" y="34603"/>
                </a:lnTo>
                <a:lnTo>
                  <a:pt x="111398" y="11609"/>
                </a:lnTo>
                <a:close/>
                <a:moveTo>
                  <a:pt x="114300" y="11609"/>
                </a:moveTo>
                <a:lnTo>
                  <a:pt x="114300" y="34603"/>
                </a:lnTo>
                <a:lnTo>
                  <a:pt x="113630" y="34603"/>
                </a:lnTo>
                <a:lnTo>
                  <a:pt x="113630" y="11609"/>
                </a:lnTo>
                <a:close/>
                <a:moveTo>
                  <a:pt x="116532" y="11609"/>
                </a:moveTo>
                <a:lnTo>
                  <a:pt x="116532" y="34603"/>
                </a:lnTo>
                <a:lnTo>
                  <a:pt x="115863" y="34603"/>
                </a:lnTo>
                <a:lnTo>
                  <a:pt x="115863" y="11609"/>
                </a:lnTo>
                <a:close/>
                <a:moveTo>
                  <a:pt x="45318" y="34491"/>
                </a:moveTo>
                <a:lnTo>
                  <a:pt x="45318" y="35496"/>
                </a:lnTo>
                <a:lnTo>
                  <a:pt x="40853" y="35496"/>
                </a:lnTo>
                <a:lnTo>
                  <a:pt x="40853" y="34491"/>
                </a:lnTo>
                <a:close/>
                <a:moveTo>
                  <a:pt x="112291" y="1"/>
                </a:moveTo>
                <a:lnTo>
                  <a:pt x="112291" y="3572"/>
                </a:lnTo>
                <a:lnTo>
                  <a:pt x="110058" y="3572"/>
                </a:lnTo>
                <a:lnTo>
                  <a:pt x="110058" y="5582"/>
                </a:lnTo>
                <a:lnTo>
                  <a:pt x="108272" y="5582"/>
                </a:lnTo>
                <a:lnTo>
                  <a:pt x="108272" y="8707"/>
                </a:lnTo>
                <a:lnTo>
                  <a:pt x="105817" y="8707"/>
                </a:lnTo>
                <a:lnTo>
                  <a:pt x="105817" y="32817"/>
                </a:lnTo>
                <a:lnTo>
                  <a:pt x="102468" y="32817"/>
                </a:lnTo>
                <a:lnTo>
                  <a:pt x="102468" y="19869"/>
                </a:lnTo>
                <a:lnTo>
                  <a:pt x="90413" y="19869"/>
                </a:lnTo>
                <a:lnTo>
                  <a:pt x="90413" y="30585"/>
                </a:lnTo>
                <a:lnTo>
                  <a:pt x="85279" y="32817"/>
                </a:lnTo>
                <a:lnTo>
                  <a:pt x="85279" y="26343"/>
                </a:lnTo>
                <a:lnTo>
                  <a:pt x="80144" y="26343"/>
                </a:lnTo>
                <a:lnTo>
                  <a:pt x="80144" y="32817"/>
                </a:lnTo>
                <a:lnTo>
                  <a:pt x="75456" y="32817"/>
                </a:lnTo>
                <a:lnTo>
                  <a:pt x="75456" y="28129"/>
                </a:lnTo>
                <a:lnTo>
                  <a:pt x="71661" y="28129"/>
                </a:lnTo>
                <a:lnTo>
                  <a:pt x="71661" y="14734"/>
                </a:lnTo>
                <a:lnTo>
                  <a:pt x="59159" y="16967"/>
                </a:lnTo>
                <a:lnTo>
                  <a:pt x="59159" y="28129"/>
                </a:lnTo>
                <a:lnTo>
                  <a:pt x="53355" y="28129"/>
                </a:lnTo>
                <a:lnTo>
                  <a:pt x="53355" y="32817"/>
                </a:lnTo>
                <a:lnTo>
                  <a:pt x="47997" y="32817"/>
                </a:lnTo>
                <a:lnTo>
                  <a:pt x="47997" y="17413"/>
                </a:lnTo>
                <a:lnTo>
                  <a:pt x="43979" y="17413"/>
                </a:lnTo>
                <a:lnTo>
                  <a:pt x="43979" y="8707"/>
                </a:lnTo>
                <a:lnTo>
                  <a:pt x="34603" y="8707"/>
                </a:lnTo>
                <a:lnTo>
                  <a:pt x="34603" y="5582"/>
                </a:lnTo>
                <a:lnTo>
                  <a:pt x="30584" y="5582"/>
                </a:lnTo>
                <a:lnTo>
                  <a:pt x="30584" y="8707"/>
                </a:lnTo>
                <a:lnTo>
                  <a:pt x="28352" y="8707"/>
                </a:lnTo>
                <a:lnTo>
                  <a:pt x="28352" y="29022"/>
                </a:lnTo>
                <a:lnTo>
                  <a:pt x="22994" y="29022"/>
                </a:lnTo>
                <a:lnTo>
                  <a:pt x="22994" y="19869"/>
                </a:lnTo>
                <a:lnTo>
                  <a:pt x="21375" y="19869"/>
                </a:lnTo>
                <a:lnTo>
                  <a:pt x="21208" y="19199"/>
                </a:lnTo>
                <a:lnTo>
                  <a:pt x="20985" y="18641"/>
                </a:lnTo>
                <a:lnTo>
                  <a:pt x="20594" y="18083"/>
                </a:lnTo>
                <a:lnTo>
                  <a:pt x="20148" y="17637"/>
                </a:lnTo>
                <a:lnTo>
                  <a:pt x="19645" y="17246"/>
                </a:lnTo>
                <a:lnTo>
                  <a:pt x="19031" y="16967"/>
                </a:lnTo>
                <a:lnTo>
                  <a:pt x="18417" y="16799"/>
                </a:lnTo>
                <a:lnTo>
                  <a:pt x="17748" y="16744"/>
                </a:lnTo>
                <a:lnTo>
                  <a:pt x="17078" y="16799"/>
                </a:lnTo>
                <a:lnTo>
                  <a:pt x="16464" y="16967"/>
                </a:lnTo>
                <a:lnTo>
                  <a:pt x="15850" y="17246"/>
                </a:lnTo>
                <a:lnTo>
                  <a:pt x="15348" y="17637"/>
                </a:lnTo>
                <a:lnTo>
                  <a:pt x="14901" y="18083"/>
                </a:lnTo>
                <a:lnTo>
                  <a:pt x="14511" y="18641"/>
                </a:lnTo>
                <a:lnTo>
                  <a:pt x="14288" y="19199"/>
                </a:lnTo>
                <a:lnTo>
                  <a:pt x="14120" y="19869"/>
                </a:lnTo>
                <a:lnTo>
                  <a:pt x="12502" y="19869"/>
                </a:lnTo>
                <a:lnTo>
                  <a:pt x="12502" y="25004"/>
                </a:lnTo>
                <a:lnTo>
                  <a:pt x="4242" y="27236"/>
                </a:lnTo>
                <a:lnTo>
                  <a:pt x="4242" y="32817"/>
                </a:lnTo>
                <a:lnTo>
                  <a:pt x="0" y="32817"/>
                </a:lnTo>
                <a:lnTo>
                  <a:pt x="0" y="39291"/>
                </a:lnTo>
                <a:lnTo>
                  <a:pt x="285750" y="39291"/>
                </a:lnTo>
                <a:lnTo>
                  <a:pt x="285750" y="29022"/>
                </a:lnTo>
                <a:lnTo>
                  <a:pt x="277490" y="29022"/>
                </a:lnTo>
                <a:lnTo>
                  <a:pt x="277490" y="14734"/>
                </a:lnTo>
                <a:lnTo>
                  <a:pt x="268114" y="14734"/>
                </a:lnTo>
                <a:lnTo>
                  <a:pt x="268114" y="22994"/>
                </a:lnTo>
                <a:lnTo>
                  <a:pt x="259407" y="22994"/>
                </a:lnTo>
                <a:lnTo>
                  <a:pt x="259407" y="19869"/>
                </a:lnTo>
                <a:lnTo>
                  <a:pt x="258514" y="19869"/>
                </a:lnTo>
                <a:lnTo>
                  <a:pt x="258514" y="16744"/>
                </a:lnTo>
                <a:lnTo>
                  <a:pt x="257845" y="16744"/>
                </a:lnTo>
                <a:lnTo>
                  <a:pt x="257845" y="19869"/>
                </a:lnTo>
                <a:lnTo>
                  <a:pt x="257175" y="19869"/>
                </a:lnTo>
                <a:lnTo>
                  <a:pt x="257175" y="22994"/>
                </a:lnTo>
                <a:lnTo>
                  <a:pt x="255389" y="22994"/>
                </a:lnTo>
                <a:lnTo>
                  <a:pt x="255389" y="32817"/>
                </a:lnTo>
                <a:lnTo>
                  <a:pt x="249808" y="32817"/>
                </a:lnTo>
                <a:lnTo>
                  <a:pt x="249808" y="8707"/>
                </a:lnTo>
                <a:lnTo>
                  <a:pt x="246683" y="8707"/>
                </a:lnTo>
                <a:lnTo>
                  <a:pt x="246627" y="8260"/>
                </a:lnTo>
                <a:lnTo>
                  <a:pt x="246571" y="7870"/>
                </a:lnTo>
                <a:lnTo>
                  <a:pt x="246459" y="7423"/>
                </a:lnTo>
                <a:lnTo>
                  <a:pt x="246292" y="7033"/>
                </a:lnTo>
                <a:lnTo>
                  <a:pt x="246125" y="6698"/>
                </a:lnTo>
                <a:lnTo>
                  <a:pt x="245901" y="6307"/>
                </a:lnTo>
                <a:lnTo>
                  <a:pt x="245622" y="6028"/>
                </a:lnTo>
                <a:lnTo>
                  <a:pt x="245343" y="5693"/>
                </a:lnTo>
                <a:lnTo>
                  <a:pt x="245064" y="5414"/>
                </a:lnTo>
                <a:lnTo>
                  <a:pt x="244729" y="5191"/>
                </a:lnTo>
                <a:lnTo>
                  <a:pt x="244394" y="4968"/>
                </a:lnTo>
                <a:lnTo>
                  <a:pt x="244004" y="4800"/>
                </a:lnTo>
                <a:lnTo>
                  <a:pt x="243613" y="4633"/>
                </a:lnTo>
                <a:lnTo>
                  <a:pt x="243167" y="4577"/>
                </a:lnTo>
                <a:lnTo>
                  <a:pt x="242776" y="4465"/>
                </a:lnTo>
                <a:lnTo>
                  <a:pt x="241883" y="4465"/>
                </a:lnTo>
                <a:lnTo>
                  <a:pt x="241492" y="4577"/>
                </a:lnTo>
                <a:lnTo>
                  <a:pt x="241046" y="4633"/>
                </a:lnTo>
                <a:lnTo>
                  <a:pt x="240655" y="4800"/>
                </a:lnTo>
                <a:lnTo>
                  <a:pt x="240264" y="4968"/>
                </a:lnTo>
                <a:lnTo>
                  <a:pt x="239930" y="5191"/>
                </a:lnTo>
                <a:lnTo>
                  <a:pt x="239595" y="5414"/>
                </a:lnTo>
                <a:lnTo>
                  <a:pt x="239316" y="5693"/>
                </a:lnTo>
                <a:lnTo>
                  <a:pt x="239037" y="6028"/>
                </a:lnTo>
                <a:lnTo>
                  <a:pt x="238758" y="6307"/>
                </a:lnTo>
                <a:lnTo>
                  <a:pt x="238534" y="6698"/>
                </a:lnTo>
                <a:lnTo>
                  <a:pt x="238367" y="7033"/>
                </a:lnTo>
                <a:lnTo>
                  <a:pt x="238199" y="7423"/>
                </a:lnTo>
                <a:lnTo>
                  <a:pt x="238088" y="7870"/>
                </a:lnTo>
                <a:lnTo>
                  <a:pt x="238032" y="8260"/>
                </a:lnTo>
                <a:lnTo>
                  <a:pt x="237976" y="8707"/>
                </a:lnTo>
                <a:lnTo>
                  <a:pt x="235074" y="8707"/>
                </a:lnTo>
                <a:lnTo>
                  <a:pt x="235074" y="26120"/>
                </a:lnTo>
                <a:lnTo>
                  <a:pt x="228600" y="32817"/>
                </a:lnTo>
                <a:lnTo>
                  <a:pt x="228600" y="3126"/>
                </a:lnTo>
                <a:lnTo>
                  <a:pt x="221010" y="9823"/>
                </a:lnTo>
                <a:lnTo>
                  <a:pt x="221010" y="25004"/>
                </a:lnTo>
                <a:lnTo>
                  <a:pt x="218554" y="25004"/>
                </a:lnTo>
                <a:lnTo>
                  <a:pt x="218554" y="17413"/>
                </a:lnTo>
                <a:lnTo>
                  <a:pt x="204490" y="17413"/>
                </a:lnTo>
                <a:lnTo>
                  <a:pt x="204490" y="32817"/>
                </a:lnTo>
                <a:lnTo>
                  <a:pt x="197346" y="32817"/>
                </a:lnTo>
                <a:lnTo>
                  <a:pt x="197346" y="14734"/>
                </a:lnTo>
                <a:lnTo>
                  <a:pt x="195114" y="14734"/>
                </a:lnTo>
                <a:lnTo>
                  <a:pt x="195114" y="12279"/>
                </a:lnTo>
                <a:lnTo>
                  <a:pt x="191542" y="12279"/>
                </a:lnTo>
                <a:lnTo>
                  <a:pt x="191542" y="14734"/>
                </a:lnTo>
                <a:lnTo>
                  <a:pt x="185961" y="14734"/>
                </a:lnTo>
                <a:lnTo>
                  <a:pt x="185961" y="32817"/>
                </a:lnTo>
                <a:lnTo>
                  <a:pt x="179487" y="32817"/>
                </a:lnTo>
                <a:lnTo>
                  <a:pt x="179487" y="19869"/>
                </a:lnTo>
                <a:lnTo>
                  <a:pt x="177478" y="19869"/>
                </a:lnTo>
                <a:lnTo>
                  <a:pt x="177478" y="16744"/>
                </a:lnTo>
                <a:lnTo>
                  <a:pt x="176808" y="16744"/>
                </a:lnTo>
                <a:lnTo>
                  <a:pt x="176808" y="19869"/>
                </a:lnTo>
                <a:lnTo>
                  <a:pt x="174799" y="19869"/>
                </a:lnTo>
                <a:lnTo>
                  <a:pt x="174799" y="32817"/>
                </a:lnTo>
                <a:lnTo>
                  <a:pt x="168548" y="30585"/>
                </a:lnTo>
                <a:lnTo>
                  <a:pt x="168548" y="22994"/>
                </a:lnTo>
                <a:lnTo>
                  <a:pt x="165422" y="22994"/>
                </a:lnTo>
                <a:lnTo>
                  <a:pt x="165422" y="15404"/>
                </a:lnTo>
                <a:lnTo>
                  <a:pt x="155600" y="15404"/>
                </a:lnTo>
                <a:lnTo>
                  <a:pt x="155600" y="22994"/>
                </a:lnTo>
                <a:lnTo>
                  <a:pt x="147117" y="22994"/>
                </a:lnTo>
                <a:lnTo>
                  <a:pt x="147117" y="19199"/>
                </a:lnTo>
                <a:lnTo>
                  <a:pt x="134615" y="14734"/>
                </a:lnTo>
                <a:lnTo>
                  <a:pt x="134615" y="27236"/>
                </a:lnTo>
                <a:lnTo>
                  <a:pt x="126132" y="27236"/>
                </a:lnTo>
                <a:lnTo>
                  <a:pt x="126132" y="17413"/>
                </a:lnTo>
                <a:lnTo>
                  <a:pt x="119658" y="17413"/>
                </a:lnTo>
                <a:lnTo>
                  <a:pt x="119658" y="8707"/>
                </a:lnTo>
                <a:lnTo>
                  <a:pt x="116756" y="8707"/>
                </a:lnTo>
                <a:lnTo>
                  <a:pt x="116756" y="5582"/>
                </a:lnTo>
                <a:lnTo>
                  <a:pt x="114970" y="5582"/>
                </a:lnTo>
                <a:lnTo>
                  <a:pt x="114970" y="3572"/>
                </a:lnTo>
                <a:lnTo>
                  <a:pt x="112961" y="3572"/>
                </a:lnTo>
                <a:lnTo>
                  <a:pt x="112961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1000">
                <a:srgbClr val="FFFFFF"/>
              </a:gs>
              <a:gs pos="100000">
                <a:srgbClr val="9FF6FF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623552" y="493854"/>
            <a:ext cx="1926904" cy="760033"/>
          </a:xfrm>
          <a:custGeom>
            <a:avLst/>
            <a:gdLst/>
            <a:ahLst/>
            <a:cxnLst/>
            <a:rect l="l" t="t" r="r" b="b"/>
            <a:pathLst>
              <a:path w="56035" h="22102" extrusionOk="0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flipH="1">
            <a:off x="7847297" y="988943"/>
            <a:ext cx="1173078" cy="457797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6882125" y="372876"/>
            <a:ext cx="1970215" cy="706191"/>
          </a:xfrm>
          <a:custGeom>
            <a:avLst/>
            <a:gdLst/>
            <a:ahLst/>
            <a:cxnLst/>
            <a:rect l="l" t="t" r="r" b="b"/>
            <a:pathLst>
              <a:path w="74117" h="26566" extrusionOk="0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-52976" y="182426"/>
            <a:ext cx="1065597" cy="415819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296800" y="0"/>
            <a:ext cx="6550500" cy="437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8" name="Google Shape;18;p2"/>
          <p:cNvSpPr/>
          <p:nvPr/>
        </p:nvSpPr>
        <p:spPr>
          <a:xfrm flipH="1">
            <a:off x="726067" y="2914049"/>
            <a:ext cx="1632983" cy="585315"/>
          </a:xfrm>
          <a:custGeom>
            <a:avLst/>
            <a:gdLst/>
            <a:ahLst/>
            <a:cxnLst/>
            <a:rect l="l" t="t" r="r" b="b"/>
            <a:pathLst>
              <a:path w="74117" h="26566" extrusionOk="0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8150684" y="3274426"/>
            <a:ext cx="1054299" cy="415849"/>
          </a:xfrm>
          <a:custGeom>
            <a:avLst/>
            <a:gdLst/>
            <a:ahLst/>
            <a:cxnLst/>
            <a:rect l="l" t="t" r="r" b="b"/>
            <a:pathLst>
              <a:path w="56035" h="22102" extrusionOk="0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6843776" y="2764451"/>
            <a:ext cx="1306909" cy="509966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 flipH="1">
            <a:off x="-92652" y="2914056"/>
            <a:ext cx="1054299" cy="415849"/>
          </a:xfrm>
          <a:custGeom>
            <a:avLst/>
            <a:gdLst/>
            <a:ahLst/>
            <a:cxnLst/>
            <a:rect l="l" t="t" r="r" b="b"/>
            <a:pathLst>
              <a:path w="56035" h="22102" extrusionOk="0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Dawn - No city">
  <p:cSld name="BLANK_1_1_1_1">
    <p:bg>
      <p:bgPr>
        <a:gradFill>
          <a:gsLst>
            <a:gs pos="0">
              <a:srgbClr val="6699FF"/>
            </a:gs>
            <a:gs pos="68800">
              <a:srgbClr val="FFCCCC"/>
            </a:gs>
            <a:gs pos="100000">
              <a:srgbClr val="FFFFCC"/>
            </a:gs>
          </a:gsLst>
          <a:lin ang="5400700" scaled="0"/>
        </a:gradFill>
        <a:effectLst/>
      </p:bgPr>
    </p:bg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7"/>
          <p:cNvSpPr/>
          <p:nvPr/>
        </p:nvSpPr>
        <p:spPr>
          <a:xfrm>
            <a:off x="532100" y="441174"/>
            <a:ext cx="1452007" cy="572718"/>
          </a:xfrm>
          <a:custGeom>
            <a:avLst/>
            <a:gdLst/>
            <a:ahLst/>
            <a:cxnLst/>
            <a:rect l="l" t="t" r="r" b="b"/>
            <a:pathLst>
              <a:path w="56035" h="22102" extrusionOk="0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17"/>
          <p:cNvSpPr/>
          <p:nvPr/>
        </p:nvSpPr>
        <p:spPr>
          <a:xfrm flipH="1">
            <a:off x="8211627" y="884250"/>
            <a:ext cx="1008573" cy="393594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17"/>
          <p:cNvSpPr/>
          <p:nvPr/>
        </p:nvSpPr>
        <p:spPr>
          <a:xfrm>
            <a:off x="7261900" y="364975"/>
            <a:ext cx="1693944" cy="607166"/>
          </a:xfrm>
          <a:custGeom>
            <a:avLst/>
            <a:gdLst/>
            <a:ahLst/>
            <a:cxnLst/>
            <a:rect l="l" t="t" r="r" b="b"/>
            <a:pathLst>
              <a:path w="74117" h="26566" extrusionOk="0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17"/>
          <p:cNvSpPr/>
          <p:nvPr/>
        </p:nvSpPr>
        <p:spPr>
          <a:xfrm>
            <a:off x="-77675" y="205976"/>
            <a:ext cx="802982" cy="313325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17"/>
          <p:cNvSpPr txBox="1">
            <a:spLocks noGrp="1"/>
          </p:cNvSpPr>
          <p:nvPr>
            <p:ph type="sldNum" idx="12"/>
          </p:nvPr>
        </p:nvSpPr>
        <p:spPr>
          <a:xfrm>
            <a:off x="8540298" y="1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"/>
          <p:cNvSpPr/>
          <p:nvPr/>
        </p:nvSpPr>
        <p:spPr>
          <a:xfrm>
            <a:off x="532100" y="441174"/>
            <a:ext cx="1452007" cy="572718"/>
          </a:xfrm>
          <a:custGeom>
            <a:avLst/>
            <a:gdLst/>
            <a:ahLst/>
            <a:cxnLst/>
            <a:rect l="l" t="t" r="r" b="b"/>
            <a:pathLst>
              <a:path w="56035" h="22102" extrusionOk="0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7"/>
          <p:cNvSpPr/>
          <p:nvPr/>
        </p:nvSpPr>
        <p:spPr>
          <a:xfrm flipH="1">
            <a:off x="8211627" y="884250"/>
            <a:ext cx="1008573" cy="393594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"/>
          <p:cNvSpPr/>
          <p:nvPr/>
        </p:nvSpPr>
        <p:spPr>
          <a:xfrm>
            <a:off x="7261900" y="364975"/>
            <a:ext cx="1693944" cy="607166"/>
          </a:xfrm>
          <a:custGeom>
            <a:avLst/>
            <a:gdLst/>
            <a:ahLst/>
            <a:cxnLst/>
            <a:rect l="l" t="t" r="r" b="b"/>
            <a:pathLst>
              <a:path w="74117" h="26566" extrusionOk="0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7"/>
          <p:cNvSpPr/>
          <p:nvPr/>
        </p:nvSpPr>
        <p:spPr>
          <a:xfrm>
            <a:off x="-77675" y="205976"/>
            <a:ext cx="802982" cy="313325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"/>
          <p:cNvSpPr/>
          <p:nvPr/>
        </p:nvSpPr>
        <p:spPr>
          <a:xfrm>
            <a:off x="0" y="3953694"/>
            <a:ext cx="9144000" cy="1178720"/>
          </a:xfrm>
          <a:custGeom>
            <a:avLst/>
            <a:gdLst/>
            <a:ahLst/>
            <a:cxnLst/>
            <a:rect l="l" t="t" r="r" b="b"/>
            <a:pathLst>
              <a:path w="285750" h="36835" extrusionOk="0">
                <a:moveTo>
                  <a:pt x="280169" y="0"/>
                </a:moveTo>
                <a:lnTo>
                  <a:pt x="272802" y="4465"/>
                </a:lnTo>
                <a:lnTo>
                  <a:pt x="272802" y="23441"/>
                </a:lnTo>
                <a:lnTo>
                  <a:pt x="264988" y="23441"/>
                </a:lnTo>
                <a:lnTo>
                  <a:pt x="264988" y="12948"/>
                </a:lnTo>
                <a:lnTo>
                  <a:pt x="260524" y="12948"/>
                </a:lnTo>
                <a:lnTo>
                  <a:pt x="260524" y="6028"/>
                </a:lnTo>
                <a:lnTo>
                  <a:pt x="253157" y="6028"/>
                </a:lnTo>
                <a:lnTo>
                  <a:pt x="253157" y="19869"/>
                </a:lnTo>
                <a:lnTo>
                  <a:pt x="232395" y="15404"/>
                </a:lnTo>
                <a:lnTo>
                  <a:pt x="232395" y="7144"/>
                </a:lnTo>
                <a:lnTo>
                  <a:pt x="225698" y="7144"/>
                </a:lnTo>
                <a:lnTo>
                  <a:pt x="225698" y="19422"/>
                </a:lnTo>
                <a:lnTo>
                  <a:pt x="216098" y="19422"/>
                </a:lnTo>
                <a:lnTo>
                  <a:pt x="216098" y="9153"/>
                </a:lnTo>
                <a:lnTo>
                  <a:pt x="214313" y="9153"/>
                </a:lnTo>
                <a:lnTo>
                  <a:pt x="214313" y="8483"/>
                </a:lnTo>
                <a:lnTo>
                  <a:pt x="210071" y="8483"/>
                </a:lnTo>
                <a:lnTo>
                  <a:pt x="210071" y="9153"/>
                </a:lnTo>
                <a:lnTo>
                  <a:pt x="208731" y="9153"/>
                </a:lnTo>
                <a:lnTo>
                  <a:pt x="208731" y="18083"/>
                </a:lnTo>
                <a:lnTo>
                  <a:pt x="200695" y="18083"/>
                </a:lnTo>
                <a:lnTo>
                  <a:pt x="200695" y="6028"/>
                </a:lnTo>
                <a:lnTo>
                  <a:pt x="198462" y="6028"/>
                </a:lnTo>
                <a:lnTo>
                  <a:pt x="198351" y="5693"/>
                </a:lnTo>
                <a:lnTo>
                  <a:pt x="198239" y="5414"/>
                </a:lnTo>
                <a:lnTo>
                  <a:pt x="198072" y="5135"/>
                </a:lnTo>
                <a:lnTo>
                  <a:pt x="197848" y="4911"/>
                </a:lnTo>
                <a:lnTo>
                  <a:pt x="197625" y="4744"/>
                </a:lnTo>
                <a:lnTo>
                  <a:pt x="197346" y="4577"/>
                </a:lnTo>
                <a:lnTo>
                  <a:pt x="197011" y="4521"/>
                </a:lnTo>
                <a:lnTo>
                  <a:pt x="196676" y="4465"/>
                </a:lnTo>
                <a:lnTo>
                  <a:pt x="196342" y="4521"/>
                </a:lnTo>
                <a:lnTo>
                  <a:pt x="196007" y="4577"/>
                </a:lnTo>
                <a:lnTo>
                  <a:pt x="195728" y="4744"/>
                </a:lnTo>
                <a:lnTo>
                  <a:pt x="195504" y="4911"/>
                </a:lnTo>
                <a:lnTo>
                  <a:pt x="195281" y="5135"/>
                </a:lnTo>
                <a:lnTo>
                  <a:pt x="195114" y="5414"/>
                </a:lnTo>
                <a:lnTo>
                  <a:pt x="195002" y="5693"/>
                </a:lnTo>
                <a:lnTo>
                  <a:pt x="194890" y="6028"/>
                </a:lnTo>
                <a:lnTo>
                  <a:pt x="192881" y="6028"/>
                </a:lnTo>
                <a:lnTo>
                  <a:pt x="192881" y="14734"/>
                </a:lnTo>
                <a:lnTo>
                  <a:pt x="182166" y="14734"/>
                </a:lnTo>
                <a:lnTo>
                  <a:pt x="182166" y="19869"/>
                </a:lnTo>
                <a:lnTo>
                  <a:pt x="172789" y="19869"/>
                </a:lnTo>
                <a:lnTo>
                  <a:pt x="172789" y="14734"/>
                </a:lnTo>
                <a:lnTo>
                  <a:pt x="167432" y="12502"/>
                </a:lnTo>
                <a:lnTo>
                  <a:pt x="167432" y="16967"/>
                </a:lnTo>
                <a:lnTo>
                  <a:pt x="160511" y="16967"/>
                </a:lnTo>
                <a:lnTo>
                  <a:pt x="160511" y="8037"/>
                </a:lnTo>
                <a:lnTo>
                  <a:pt x="154260" y="8037"/>
                </a:lnTo>
                <a:lnTo>
                  <a:pt x="154260" y="6697"/>
                </a:lnTo>
                <a:lnTo>
                  <a:pt x="152251" y="6697"/>
                </a:lnTo>
                <a:lnTo>
                  <a:pt x="152251" y="8037"/>
                </a:lnTo>
                <a:lnTo>
                  <a:pt x="150912" y="8037"/>
                </a:lnTo>
                <a:lnTo>
                  <a:pt x="150912" y="21655"/>
                </a:lnTo>
                <a:lnTo>
                  <a:pt x="138410" y="21655"/>
                </a:lnTo>
                <a:lnTo>
                  <a:pt x="138410" y="8037"/>
                </a:lnTo>
                <a:lnTo>
                  <a:pt x="130597" y="8037"/>
                </a:lnTo>
                <a:lnTo>
                  <a:pt x="130597" y="18976"/>
                </a:lnTo>
                <a:lnTo>
                  <a:pt x="127695" y="18976"/>
                </a:lnTo>
                <a:lnTo>
                  <a:pt x="127695" y="11162"/>
                </a:lnTo>
                <a:lnTo>
                  <a:pt x="121890" y="11162"/>
                </a:lnTo>
                <a:lnTo>
                  <a:pt x="121890" y="18976"/>
                </a:lnTo>
                <a:lnTo>
                  <a:pt x="120774" y="18976"/>
                </a:lnTo>
                <a:lnTo>
                  <a:pt x="120774" y="20538"/>
                </a:lnTo>
                <a:lnTo>
                  <a:pt x="109165" y="20538"/>
                </a:lnTo>
                <a:lnTo>
                  <a:pt x="109165" y="12948"/>
                </a:lnTo>
                <a:lnTo>
                  <a:pt x="99343" y="12948"/>
                </a:lnTo>
                <a:lnTo>
                  <a:pt x="99343" y="11162"/>
                </a:lnTo>
                <a:lnTo>
                  <a:pt x="93762" y="11162"/>
                </a:lnTo>
                <a:lnTo>
                  <a:pt x="93762" y="22994"/>
                </a:lnTo>
                <a:lnTo>
                  <a:pt x="86841" y="22994"/>
                </a:lnTo>
                <a:lnTo>
                  <a:pt x="86841" y="14734"/>
                </a:lnTo>
                <a:lnTo>
                  <a:pt x="84386" y="14734"/>
                </a:lnTo>
                <a:lnTo>
                  <a:pt x="84386" y="12948"/>
                </a:lnTo>
                <a:lnTo>
                  <a:pt x="80144" y="12948"/>
                </a:lnTo>
                <a:lnTo>
                  <a:pt x="80144" y="14734"/>
                </a:lnTo>
                <a:lnTo>
                  <a:pt x="77465" y="14734"/>
                </a:lnTo>
                <a:lnTo>
                  <a:pt x="77465" y="21655"/>
                </a:lnTo>
                <a:lnTo>
                  <a:pt x="56927" y="21655"/>
                </a:lnTo>
                <a:lnTo>
                  <a:pt x="56927" y="16297"/>
                </a:lnTo>
                <a:lnTo>
                  <a:pt x="51346" y="16297"/>
                </a:lnTo>
                <a:lnTo>
                  <a:pt x="51346" y="8037"/>
                </a:lnTo>
                <a:lnTo>
                  <a:pt x="45318" y="10269"/>
                </a:lnTo>
                <a:lnTo>
                  <a:pt x="45318" y="27682"/>
                </a:lnTo>
                <a:lnTo>
                  <a:pt x="33710" y="27682"/>
                </a:lnTo>
                <a:lnTo>
                  <a:pt x="33710" y="11162"/>
                </a:lnTo>
                <a:lnTo>
                  <a:pt x="25673" y="11162"/>
                </a:lnTo>
                <a:lnTo>
                  <a:pt x="25673" y="21878"/>
                </a:lnTo>
                <a:lnTo>
                  <a:pt x="8037" y="21878"/>
                </a:lnTo>
                <a:lnTo>
                  <a:pt x="8037" y="16967"/>
                </a:lnTo>
                <a:lnTo>
                  <a:pt x="0" y="16967"/>
                </a:lnTo>
                <a:lnTo>
                  <a:pt x="0" y="36835"/>
                </a:lnTo>
                <a:lnTo>
                  <a:pt x="285750" y="36835"/>
                </a:lnTo>
                <a:lnTo>
                  <a:pt x="285750" y="16743"/>
                </a:lnTo>
                <a:lnTo>
                  <a:pt x="280169" y="16743"/>
                </a:lnTo>
                <a:lnTo>
                  <a:pt x="280169" y="0"/>
                </a:lnTo>
                <a:close/>
              </a:path>
            </a:pathLst>
          </a:custGeom>
          <a:solidFill>
            <a:srgbClr val="1C4587">
              <a:alpha val="23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7"/>
          <p:cNvSpPr/>
          <p:nvPr/>
        </p:nvSpPr>
        <p:spPr>
          <a:xfrm>
            <a:off x="35712" y="4025118"/>
            <a:ext cx="9072576" cy="1107296"/>
          </a:xfrm>
          <a:custGeom>
            <a:avLst/>
            <a:gdLst/>
            <a:ahLst/>
            <a:cxnLst/>
            <a:rect l="l" t="t" r="r" b="b"/>
            <a:pathLst>
              <a:path w="283518" h="34603" extrusionOk="0">
                <a:moveTo>
                  <a:pt x="110059" y="1"/>
                </a:moveTo>
                <a:lnTo>
                  <a:pt x="110059" y="2010"/>
                </a:lnTo>
                <a:lnTo>
                  <a:pt x="108273" y="2010"/>
                </a:lnTo>
                <a:lnTo>
                  <a:pt x="108273" y="5135"/>
                </a:lnTo>
                <a:lnTo>
                  <a:pt x="105817" y="5135"/>
                </a:lnTo>
                <a:lnTo>
                  <a:pt x="105817" y="29245"/>
                </a:lnTo>
                <a:lnTo>
                  <a:pt x="100236" y="29245"/>
                </a:lnTo>
                <a:lnTo>
                  <a:pt x="100236" y="16297"/>
                </a:lnTo>
                <a:lnTo>
                  <a:pt x="90413" y="16297"/>
                </a:lnTo>
                <a:lnTo>
                  <a:pt x="90413" y="26622"/>
                </a:lnTo>
                <a:lnTo>
                  <a:pt x="83046" y="29859"/>
                </a:lnTo>
                <a:lnTo>
                  <a:pt x="83046" y="22771"/>
                </a:lnTo>
                <a:lnTo>
                  <a:pt x="80144" y="22771"/>
                </a:lnTo>
                <a:lnTo>
                  <a:pt x="80144" y="29245"/>
                </a:lnTo>
                <a:lnTo>
                  <a:pt x="73224" y="29245"/>
                </a:lnTo>
                <a:lnTo>
                  <a:pt x="73224" y="24557"/>
                </a:lnTo>
                <a:lnTo>
                  <a:pt x="69429" y="24557"/>
                </a:lnTo>
                <a:lnTo>
                  <a:pt x="69429" y="11386"/>
                </a:lnTo>
                <a:lnTo>
                  <a:pt x="59159" y="13228"/>
                </a:lnTo>
                <a:lnTo>
                  <a:pt x="59159" y="24557"/>
                </a:lnTo>
                <a:lnTo>
                  <a:pt x="53355" y="24557"/>
                </a:lnTo>
                <a:lnTo>
                  <a:pt x="53355" y="29245"/>
                </a:lnTo>
                <a:lnTo>
                  <a:pt x="45765" y="29245"/>
                </a:lnTo>
                <a:lnTo>
                  <a:pt x="45765" y="13842"/>
                </a:lnTo>
                <a:lnTo>
                  <a:pt x="41747" y="13842"/>
                </a:lnTo>
                <a:lnTo>
                  <a:pt x="41747" y="5135"/>
                </a:lnTo>
                <a:lnTo>
                  <a:pt x="28352" y="5135"/>
                </a:lnTo>
                <a:lnTo>
                  <a:pt x="28352" y="25450"/>
                </a:lnTo>
                <a:lnTo>
                  <a:pt x="20762" y="25450"/>
                </a:lnTo>
                <a:lnTo>
                  <a:pt x="20762" y="16297"/>
                </a:lnTo>
                <a:lnTo>
                  <a:pt x="19311" y="16297"/>
                </a:lnTo>
                <a:lnTo>
                  <a:pt x="19143" y="15348"/>
                </a:lnTo>
                <a:lnTo>
                  <a:pt x="19032" y="14902"/>
                </a:lnTo>
                <a:lnTo>
                  <a:pt x="18864" y="14511"/>
                </a:lnTo>
                <a:lnTo>
                  <a:pt x="18585" y="14121"/>
                </a:lnTo>
                <a:lnTo>
                  <a:pt x="18306" y="13786"/>
                </a:lnTo>
                <a:lnTo>
                  <a:pt x="17915" y="13507"/>
                </a:lnTo>
                <a:lnTo>
                  <a:pt x="17525" y="13339"/>
                </a:lnTo>
                <a:lnTo>
                  <a:pt x="17078" y="13228"/>
                </a:lnTo>
                <a:lnTo>
                  <a:pt x="16632" y="13172"/>
                </a:lnTo>
                <a:lnTo>
                  <a:pt x="16185" y="13228"/>
                </a:lnTo>
                <a:lnTo>
                  <a:pt x="15739" y="13339"/>
                </a:lnTo>
                <a:lnTo>
                  <a:pt x="15348" y="13507"/>
                </a:lnTo>
                <a:lnTo>
                  <a:pt x="14957" y="13786"/>
                </a:lnTo>
                <a:lnTo>
                  <a:pt x="14678" y="14121"/>
                </a:lnTo>
                <a:lnTo>
                  <a:pt x="14399" y="14511"/>
                </a:lnTo>
                <a:lnTo>
                  <a:pt x="14232" y="14902"/>
                </a:lnTo>
                <a:lnTo>
                  <a:pt x="14120" y="15348"/>
                </a:lnTo>
                <a:lnTo>
                  <a:pt x="13953" y="16297"/>
                </a:lnTo>
                <a:lnTo>
                  <a:pt x="12502" y="16297"/>
                </a:lnTo>
                <a:lnTo>
                  <a:pt x="12502" y="21153"/>
                </a:lnTo>
                <a:lnTo>
                  <a:pt x="4242" y="23385"/>
                </a:lnTo>
                <a:lnTo>
                  <a:pt x="4242" y="29245"/>
                </a:lnTo>
                <a:lnTo>
                  <a:pt x="0" y="29245"/>
                </a:lnTo>
                <a:lnTo>
                  <a:pt x="0" y="34603"/>
                </a:lnTo>
                <a:lnTo>
                  <a:pt x="283518" y="34603"/>
                </a:lnTo>
                <a:lnTo>
                  <a:pt x="283518" y="25450"/>
                </a:lnTo>
                <a:lnTo>
                  <a:pt x="275258" y="25450"/>
                </a:lnTo>
                <a:lnTo>
                  <a:pt x="275258" y="11163"/>
                </a:lnTo>
                <a:lnTo>
                  <a:pt x="268114" y="11163"/>
                </a:lnTo>
                <a:lnTo>
                  <a:pt x="268114" y="19423"/>
                </a:lnTo>
                <a:lnTo>
                  <a:pt x="255389" y="19423"/>
                </a:lnTo>
                <a:lnTo>
                  <a:pt x="255389" y="29245"/>
                </a:lnTo>
                <a:lnTo>
                  <a:pt x="247576" y="29245"/>
                </a:lnTo>
                <a:lnTo>
                  <a:pt x="247576" y="5135"/>
                </a:lnTo>
                <a:lnTo>
                  <a:pt x="244450" y="5135"/>
                </a:lnTo>
                <a:lnTo>
                  <a:pt x="244450" y="4075"/>
                </a:lnTo>
                <a:lnTo>
                  <a:pt x="244339" y="3405"/>
                </a:lnTo>
                <a:lnTo>
                  <a:pt x="244171" y="2791"/>
                </a:lnTo>
                <a:lnTo>
                  <a:pt x="243892" y="2289"/>
                </a:lnTo>
                <a:lnTo>
                  <a:pt x="243502" y="1787"/>
                </a:lnTo>
                <a:lnTo>
                  <a:pt x="242999" y="1452"/>
                </a:lnTo>
                <a:lnTo>
                  <a:pt x="242441" y="1117"/>
                </a:lnTo>
                <a:lnTo>
                  <a:pt x="241883" y="949"/>
                </a:lnTo>
                <a:lnTo>
                  <a:pt x="241213" y="894"/>
                </a:lnTo>
                <a:lnTo>
                  <a:pt x="240544" y="949"/>
                </a:lnTo>
                <a:lnTo>
                  <a:pt x="239986" y="1117"/>
                </a:lnTo>
                <a:lnTo>
                  <a:pt x="239427" y="1452"/>
                </a:lnTo>
                <a:lnTo>
                  <a:pt x="238925" y="1787"/>
                </a:lnTo>
                <a:lnTo>
                  <a:pt x="238534" y="2289"/>
                </a:lnTo>
                <a:lnTo>
                  <a:pt x="238255" y="2791"/>
                </a:lnTo>
                <a:lnTo>
                  <a:pt x="238088" y="3405"/>
                </a:lnTo>
                <a:lnTo>
                  <a:pt x="237976" y="4075"/>
                </a:lnTo>
                <a:lnTo>
                  <a:pt x="237976" y="5135"/>
                </a:lnTo>
                <a:lnTo>
                  <a:pt x="235074" y="5135"/>
                </a:lnTo>
                <a:lnTo>
                  <a:pt x="235074" y="21878"/>
                </a:lnTo>
                <a:lnTo>
                  <a:pt x="226368" y="30864"/>
                </a:lnTo>
                <a:lnTo>
                  <a:pt x="226368" y="894"/>
                </a:lnTo>
                <a:lnTo>
                  <a:pt x="221010" y="5637"/>
                </a:lnTo>
                <a:lnTo>
                  <a:pt x="221010" y="21432"/>
                </a:lnTo>
                <a:lnTo>
                  <a:pt x="216322" y="21432"/>
                </a:lnTo>
                <a:lnTo>
                  <a:pt x="216322" y="13842"/>
                </a:lnTo>
                <a:lnTo>
                  <a:pt x="204490" y="13842"/>
                </a:lnTo>
                <a:lnTo>
                  <a:pt x="204490" y="29245"/>
                </a:lnTo>
                <a:lnTo>
                  <a:pt x="195114" y="29245"/>
                </a:lnTo>
                <a:lnTo>
                  <a:pt x="195114" y="11163"/>
                </a:lnTo>
                <a:lnTo>
                  <a:pt x="185961" y="11163"/>
                </a:lnTo>
                <a:lnTo>
                  <a:pt x="185961" y="29245"/>
                </a:lnTo>
                <a:lnTo>
                  <a:pt x="177255" y="29245"/>
                </a:lnTo>
                <a:lnTo>
                  <a:pt x="177255" y="16297"/>
                </a:lnTo>
                <a:lnTo>
                  <a:pt x="174799" y="16297"/>
                </a:lnTo>
                <a:lnTo>
                  <a:pt x="174799" y="29692"/>
                </a:lnTo>
                <a:lnTo>
                  <a:pt x="166316" y="26678"/>
                </a:lnTo>
                <a:lnTo>
                  <a:pt x="166316" y="19423"/>
                </a:lnTo>
                <a:lnTo>
                  <a:pt x="163190" y="19423"/>
                </a:lnTo>
                <a:lnTo>
                  <a:pt x="163190" y="11832"/>
                </a:lnTo>
                <a:lnTo>
                  <a:pt x="155600" y="11832"/>
                </a:lnTo>
                <a:lnTo>
                  <a:pt x="155600" y="19423"/>
                </a:lnTo>
                <a:lnTo>
                  <a:pt x="144884" y="19423"/>
                </a:lnTo>
                <a:lnTo>
                  <a:pt x="144884" y="15293"/>
                </a:lnTo>
                <a:lnTo>
                  <a:pt x="134615" y="11609"/>
                </a:lnTo>
                <a:lnTo>
                  <a:pt x="134615" y="23664"/>
                </a:lnTo>
                <a:lnTo>
                  <a:pt x="123900" y="23664"/>
                </a:lnTo>
                <a:lnTo>
                  <a:pt x="123900" y="13842"/>
                </a:lnTo>
                <a:lnTo>
                  <a:pt x="117426" y="13842"/>
                </a:lnTo>
                <a:lnTo>
                  <a:pt x="117426" y="5135"/>
                </a:lnTo>
                <a:lnTo>
                  <a:pt x="114523" y="5135"/>
                </a:lnTo>
                <a:lnTo>
                  <a:pt x="114523" y="2010"/>
                </a:lnTo>
                <a:lnTo>
                  <a:pt x="112738" y="2010"/>
                </a:lnTo>
                <a:lnTo>
                  <a:pt x="112738" y="1"/>
                </a:lnTo>
                <a:close/>
              </a:path>
            </a:pathLst>
          </a:cu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7"/>
          <p:cNvSpPr/>
          <p:nvPr/>
        </p:nvSpPr>
        <p:spPr>
          <a:xfrm>
            <a:off x="0" y="3886185"/>
            <a:ext cx="9144000" cy="1257312"/>
          </a:xfrm>
          <a:custGeom>
            <a:avLst/>
            <a:gdLst/>
            <a:ahLst/>
            <a:cxnLst/>
            <a:rect l="l" t="t" r="r" b="b"/>
            <a:pathLst>
              <a:path w="285750" h="39291" extrusionOk="0">
                <a:moveTo>
                  <a:pt x="241381" y="11832"/>
                </a:moveTo>
                <a:lnTo>
                  <a:pt x="241381" y="15348"/>
                </a:lnTo>
                <a:lnTo>
                  <a:pt x="239762" y="15348"/>
                </a:lnTo>
                <a:lnTo>
                  <a:pt x="239762" y="11832"/>
                </a:lnTo>
                <a:close/>
                <a:moveTo>
                  <a:pt x="244450" y="11832"/>
                </a:moveTo>
                <a:lnTo>
                  <a:pt x="244450" y="15348"/>
                </a:lnTo>
                <a:lnTo>
                  <a:pt x="242832" y="15348"/>
                </a:lnTo>
                <a:lnTo>
                  <a:pt x="242832" y="11832"/>
                </a:lnTo>
                <a:close/>
                <a:moveTo>
                  <a:pt x="226591" y="8484"/>
                </a:moveTo>
                <a:lnTo>
                  <a:pt x="226591" y="17190"/>
                </a:lnTo>
                <a:lnTo>
                  <a:pt x="225698" y="17190"/>
                </a:lnTo>
                <a:lnTo>
                  <a:pt x="225698" y="9600"/>
                </a:lnTo>
                <a:lnTo>
                  <a:pt x="226591" y="8484"/>
                </a:lnTo>
                <a:close/>
                <a:moveTo>
                  <a:pt x="241381" y="17134"/>
                </a:moveTo>
                <a:lnTo>
                  <a:pt x="241381" y="20650"/>
                </a:lnTo>
                <a:lnTo>
                  <a:pt x="239762" y="20650"/>
                </a:lnTo>
                <a:lnTo>
                  <a:pt x="239762" y="17134"/>
                </a:lnTo>
                <a:close/>
                <a:moveTo>
                  <a:pt x="244450" y="17134"/>
                </a:moveTo>
                <a:lnTo>
                  <a:pt x="244450" y="20650"/>
                </a:lnTo>
                <a:lnTo>
                  <a:pt x="242832" y="20650"/>
                </a:lnTo>
                <a:lnTo>
                  <a:pt x="242832" y="17134"/>
                </a:lnTo>
                <a:close/>
                <a:moveTo>
                  <a:pt x="194221" y="17860"/>
                </a:moveTo>
                <a:lnTo>
                  <a:pt x="194221" y="21320"/>
                </a:lnTo>
                <a:lnTo>
                  <a:pt x="192212" y="21320"/>
                </a:lnTo>
                <a:lnTo>
                  <a:pt x="192212" y="17860"/>
                </a:lnTo>
                <a:close/>
                <a:moveTo>
                  <a:pt x="216098" y="20762"/>
                </a:moveTo>
                <a:lnTo>
                  <a:pt x="216098" y="21822"/>
                </a:lnTo>
                <a:lnTo>
                  <a:pt x="207169" y="21822"/>
                </a:lnTo>
                <a:lnTo>
                  <a:pt x="207169" y="20762"/>
                </a:lnTo>
                <a:close/>
                <a:moveTo>
                  <a:pt x="64517" y="19869"/>
                </a:moveTo>
                <a:lnTo>
                  <a:pt x="64517" y="21878"/>
                </a:lnTo>
                <a:lnTo>
                  <a:pt x="62508" y="21878"/>
                </a:lnTo>
                <a:lnTo>
                  <a:pt x="62508" y="19869"/>
                </a:lnTo>
                <a:close/>
                <a:moveTo>
                  <a:pt x="68312" y="19869"/>
                </a:moveTo>
                <a:lnTo>
                  <a:pt x="68312" y="21878"/>
                </a:lnTo>
                <a:lnTo>
                  <a:pt x="66303" y="21878"/>
                </a:lnTo>
                <a:lnTo>
                  <a:pt x="66303" y="19869"/>
                </a:lnTo>
                <a:close/>
                <a:moveTo>
                  <a:pt x="45318" y="21208"/>
                </a:moveTo>
                <a:lnTo>
                  <a:pt x="45318" y="22213"/>
                </a:lnTo>
                <a:lnTo>
                  <a:pt x="40853" y="22213"/>
                </a:lnTo>
                <a:lnTo>
                  <a:pt x="40853" y="21208"/>
                </a:lnTo>
                <a:close/>
                <a:moveTo>
                  <a:pt x="138522" y="19423"/>
                </a:moveTo>
                <a:lnTo>
                  <a:pt x="138857" y="19478"/>
                </a:lnTo>
                <a:lnTo>
                  <a:pt x="139192" y="19534"/>
                </a:lnTo>
                <a:lnTo>
                  <a:pt x="139471" y="19702"/>
                </a:lnTo>
                <a:lnTo>
                  <a:pt x="139694" y="19925"/>
                </a:lnTo>
                <a:lnTo>
                  <a:pt x="139917" y="20148"/>
                </a:lnTo>
                <a:lnTo>
                  <a:pt x="140084" y="20427"/>
                </a:lnTo>
                <a:lnTo>
                  <a:pt x="140140" y="20762"/>
                </a:lnTo>
                <a:lnTo>
                  <a:pt x="140196" y="21097"/>
                </a:lnTo>
                <a:lnTo>
                  <a:pt x="140140" y="21432"/>
                </a:lnTo>
                <a:lnTo>
                  <a:pt x="140084" y="21767"/>
                </a:lnTo>
                <a:lnTo>
                  <a:pt x="139917" y="22046"/>
                </a:lnTo>
                <a:lnTo>
                  <a:pt x="139694" y="22269"/>
                </a:lnTo>
                <a:lnTo>
                  <a:pt x="139471" y="22492"/>
                </a:lnTo>
                <a:lnTo>
                  <a:pt x="139192" y="22660"/>
                </a:lnTo>
                <a:lnTo>
                  <a:pt x="138857" y="22715"/>
                </a:lnTo>
                <a:lnTo>
                  <a:pt x="138522" y="22771"/>
                </a:lnTo>
                <a:lnTo>
                  <a:pt x="138187" y="22715"/>
                </a:lnTo>
                <a:lnTo>
                  <a:pt x="137852" y="22660"/>
                </a:lnTo>
                <a:lnTo>
                  <a:pt x="137573" y="22492"/>
                </a:lnTo>
                <a:lnTo>
                  <a:pt x="137350" y="22269"/>
                </a:lnTo>
                <a:lnTo>
                  <a:pt x="137127" y="22046"/>
                </a:lnTo>
                <a:lnTo>
                  <a:pt x="136959" y="21767"/>
                </a:lnTo>
                <a:lnTo>
                  <a:pt x="136903" y="21432"/>
                </a:lnTo>
                <a:lnTo>
                  <a:pt x="136847" y="21097"/>
                </a:lnTo>
                <a:lnTo>
                  <a:pt x="136903" y="20762"/>
                </a:lnTo>
                <a:lnTo>
                  <a:pt x="136959" y="20427"/>
                </a:lnTo>
                <a:lnTo>
                  <a:pt x="137127" y="20148"/>
                </a:lnTo>
                <a:lnTo>
                  <a:pt x="137350" y="19925"/>
                </a:lnTo>
                <a:lnTo>
                  <a:pt x="137573" y="19702"/>
                </a:lnTo>
                <a:lnTo>
                  <a:pt x="137852" y="19534"/>
                </a:lnTo>
                <a:lnTo>
                  <a:pt x="138187" y="19478"/>
                </a:lnTo>
                <a:lnTo>
                  <a:pt x="138522" y="19423"/>
                </a:lnTo>
                <a:close/>
                <a:moveTo>
                  <a:pt x="64517" y="22883"/>
                </a:moveTo>
                <a:lnTo>
                  <a:pt x="64517" y="24892"/>
                </a:lnTo>
                <a:lnTo>
                  <a:pt x="62508" y="24892"/>
                </a:lnTo>
                <a:lnTo>
                  <a:pt x="62508" y="22883"/>
                </a:lnTo>
                <a:close/>
                <a:moveTo>
                  <a:pt x="68312" y="22883"/>
                </a:moveTo>
                <a:lnTo>
                  <a:pt x="68312" y="24892"/>
                </a:lnTo>
                <a:lnTo>
                  <a:pt x="66303" y="24892"/>
                </a:lnTo>
                <a:lnTo>
                  <a:pt x="66303" y="22883"/>
                </a:lnTo>
                <a:close/>
                <a:moveTo>
                  <a:pt x="216098" y="24334"/>
                </a:moveTo>
                <a:lnTo>
                  <a:pt x="216098" y="25450"/>
                </a:lnTo>
                <a:lnTo>
                  <a:pt x="207169" y="25450"/>
                </a:lnTo>
                <a:lnTo>
                  <a:pt x="207169" y="24334"/>
                </a:lnTo>
                <a:close/>
                <a:moveTo>
                  <a:pt x="45318" y="24501"/>
                </a:moveTo>
                <a:lnTo>
                  <a:pt x="45318" y="25506"/>
                </a:lnTo>
                <a:lnTo>
                  <a:pt x="40853" y="25506"/>
                </a:lnTo>
                <a:lnTo>
                  <a:pt x="40853" y="24501"/>
                </a:lnTo>
                <a:close/>
                <a:moveTo>
                  <a:pt x="241381" y="22380"/>
                </a:moveTo>
                <a:lnTo>
                  <a:pt x="241381" y="25897"/>
                </a:lnTo>
                <a:lnTo>
                  <a:pt x="239762" y="25897"/>
                </a:lnTo>
                <a:lnTo>
                  <a:pt x="239762" y="22380"/>
                </a:lnTo>
                <a:close/>
                <a:moveTo>
                  <a:pt x="244450" y="22380"/>
                </a:moveTo>
                <a:lnTo>
                  <a:pt x="244450" y="25897"/>
                </a:lnTo>
                <a:lnTo>
                  <a:pt x="242832" y="25897"/>
                </a:lnTo>
                <a:lnTo>
                  <a:pt x="242832" y="22380"/>
                </a:lnTo>
                <a:close/>
                <a:moveTo>
                  <a:pt x="194221" y="23106"/>
                </a:moveTo>
                <a:lnTo>
                  <a:pt x="194221" y="26566"/>
                </a:lnTo>
                <a:lnTo>
                  <a:pt x="192212" y="26566"/>
                </a:lnTo>
                <a:lnTo>
                  <a:pt x="192212" y="23106"/>
                </a:lnTo>
                <a:close/>
                <a:moveTo>
                  <a:pt x="64517" y="25897"/>
                </a:moveTo>
                <a:lnTo>
                  <a:pt x="64517" y="27906"/>
                </a:lnTo>
                <a:lnTo>
                  <a:pt x="62508" y="27906"/>
                </a:lnTo>
                <a:lnTo>
                  <a:pt x="62508" y="25897"/>
                </a:lnTo>
                <a:close/>
                <a:moveTo>
                  <a:pt x="68312" y="25897"/>
                </a:moveTo>
                <a:lnTo>
                  <a:pt x="68312" y="27906"/>
                </a:lnTo>
                <a:lnTo>
                  <a:pt x="66303" y="27906"/>
                </a:lnTo>
                <a:lnTo>
                  <a:pt x="66303" y="25897"/>
                </a:lnTo>
                <a:close/>
                <a:moveTo>
                  <a:pt x="45318" y="27850"/>
                </a:moveTo>
                <a:lnTo>
                  <a:pt x="45318" y="28854"/>
                </a:lnTo>
                <a:lnTo>
                  <a:pt x="40853" y="28854"/>
                </a:lnTo>
                <a:lnTo>
                  <a:pt x="40853" y="27850"/>
                </a:lnTo>
                <a:close/>
                <a:moveTo>
                  <a:pt x="216098" y="27906"/>
                </a:moveTo>
                <a:lnTo>
                  <a:pt x="216098" y="29022"/>
                </a:lnTo>
                <a:lnTo>
                  <a:pt x="207169" y="29022"/>
                </a:lnTo>
                <a:lnTo>
                  <a:pt x="207169" y="27906"/>
                </a:lnTo>
                <a:close/>
                <a:moveTo>
                  <a:pt x="82767" y="28352"/>
                </a:moveTo>
                <a:lnTo>
                  <a:pt x="82934" y="28408"/>
                </a:lnTo>
                <a:lnTo>
                  <a:pt x="83214" y="28631"/>
                </a:lnTo>
                <a:lnTo>
                  <a:pt x="83437" y="28910"/>
                </a:lnTo>
                <a:lnTo>
                  <a:pt x="83493" y="29078"/>
                </a:lnTo>
                <a:lnTo>
                  <a:pt x="83493" y="29245"/>
                </a:lnTo>
                <a:lnTo>
                  <a:pt x="83493" y="29413"/>
                </a:lnTo>
                <a:lnTo>
                  <a:pt x="83437" y="29580"/>
                </a:lnTo>
                <a:lnTo>
                  <a:pt x="83214" y="29859"/>
                </a:lnTo>
                <a:lnTo>
                  <a:pt x="82934" y="30082"/>
                </a:lnTo>
                <a:lnTo>
                  <a:pt x="82767" y="30138"/>
                </a:lnTo>
                <a:lnTo>
                  <a:pt x="82432" y="30138"/>
                </a:lnTo>
                <a:lnTo>
                  <a:pt x="82265" y="30082"/>
                </a:lnTo>
                <a:lnTo>
                  <a:pt x="81986" y="29859"/>
                </a:lnTo>
                <a:lnTo>
                  <a:pt x="81762" y="29580"/>
                </a:lnTo>
                <a:lnTo>
                  <a:pt x="81707" y="29413"/>
                </a:lnTo>
                <a:lnTo>
                  <a:pt x="81707" y="29245"/>
                </a:lnTo>
                <a:lnTo>
                  <a:pt x="81707" y="29078"/>
                </a:lnTo>
                <a:lnTo>
                  <a:pt x="81762" y="28910"/>
                </a:lnTo>
                <a:lnTo>
                  <a:pt x="81986" y="28631"/>
                </a:lnTo>
                <a:lnTo>
                  <a:pt x="82265" y="28408"/>
                </a:lnTo>
                <a:lnTo>
                  <a:pt x="82432" y="28352"/>
                </a:lnTo>
                <a:close/>
                <a:moveTo>
                  <a:pt x="45318" y="31143"/>
                </a:moveTo>
                <a:lnTo>
                  <a:pt x="45318" y="32147"/>
                </a:lnTo>
                <a:lnTo>
                  <a:pt x="40853" y="32147"/>
                </a:lnTo>
                <a:lnTo>
                  <a:pt x="40853" y="31143"/>
                </a:lnTo>
                <a:close/>
                <a:moveTo>
                  <a:pt x="8037" y="28352"/>
                </a:moveTo>
                <a:lnTo>
                  <a:pt x="8037" y="32594"/>
                </a:lnTo>
                <a:lnTo>
                  <a:pt x="6028" y="32594"/>
                </a:lnTo>
                <a:lnTo>
                  <a:pt x="6028" y="28352"/>
                </a:lnTo>
                <a:close/>
                <a:moveTo>
                  <a:pt x="216098" y="31533"/>
                </a:moveTo>
                <a:lnTo>
                  <a:pt x="216098" y="32594"/>
                </a:lnTo>
                <a:lnTo>
                  <a:pt x="207169" y="32594"/>
                </a:lnTo>
                <a:lnTo>
                  <a:pt x="207169" y="31533"/>
                </a:lnTo>
                <a:close/>
                <a:moveTo>
                  <a:pt x="82767" y="31924"/>
                </a:moveTo>
                <a:lnTo>
                  <a:pt x="82934" y="31980"/>
                </a:lnTo>
                <a:lnTo>
                  <a:pt x="83214" y="32203"/>
                </a:lnTo>
                <a:lnTo>
                  <a:pt x="83437" y="32482"/>
                </a:lnTo>
                <a:lnTo>
                  <a:pt x="83493" y="32650"/>
                </a:lnTo>
                <a:lnTo>
                  <a:pt x="83493" y="32817"/>
                </a:lnTo>
                <a:lnTo>
                  <a:pt x="83493" y="32984"/>
                </a:lnTo>
                <a:lnTo>
                  <a:pt x="83437" y="33152"/>
                </a:lnTo>
                <a:lnTo>
                  <a:pt x="83214" y="33431"/>
                </a:lnTo>
                <a:lnTo>
                  <a:pt x="82934" y="33654"/>
                </a:lnTo>
                <a:lnTo>
                  <a:pt x="82767" y="33710"/>
                </a:lnTo>
                <a:lnTo>
                  <a:pt x="82432" y="33710"/>
                </a:lnTo>
                <a:lnTo>
                  <a:pt x="82265" y="33654"/>
                </a:lnTo>
                <a:lnTo>
                  <a:pt x="81986" y="33431"/>
                </a:lnTo>
                <a:lnTo>
                  <a:pt x="81762" y="33152"/>
                </a:lnTo>
                <a:lnTo>
                  <a:pt x="81707" y="32984"/>
                </a:lnTo>
                <a:lnTo>
                  <a:pt x="81707" y="32817"/>
                </a:lnTo>
                <a:lnTo>
                  <a:pt x="81707" y="32650"/>
                </a:lnTo>
                <a:lnTo>
                  <a:pt x="81762" y="32482"/>
                </a:lnTo>
                <a:lnTo>
                  <a:pt x="81986" y="32203"/>
                </a:lnTo>
                <a:lnTo>
                  <a:pt x="82265" y="31980"/>
                </a:lnTo>
                <a:lnTo>
                  <a:pt x="82432" y="31924"/>
                </a:lnTo>
                <a:close/>
                <a:moveTo>
                  <a:pt x="109835" y="11609"/>
                </a:moveTo>
                <a:lnTo>
                  <a:pt x="109835" y="34603"/>
                </a:lnTo>
                <a:lnTo>
                  <a:pt x="109165" y="34603"/>
                </a:lnTo>
                <a:lnTo>
                  <a:pt x="109165" y="11609"/>
                </a:lnTo>
                <a:close/>
                <a:moveTo>
                  <a:pt x="112068" y="11609"/>
                </a:moveTo>
                <a:lnTo>
                  <a:pt x="112068" y="34603"/>
                </a:lnTo>
                <a:lnTo>
                  <a:pt x="111398" y="34603"/>
                </a:lnTo>
                <a:lnTo>
                  <a:pt x="111398" y="11609"/>
                </a:lnTo>
                <a:close/>
                <a:moveTo>
                  <a:pt x="114300" y="11609"/>
                </a:moveTo>
                <a:lnTo>
                  <a:pt x="114300" y="34603"/>
                </a:lnTo>
                <a:lnTo>
                  <a:pt x="113630" y="34603"/>
                </a:lnTo>
                <a:lnTo>
                  <a:pt x="113630" y="11609"/>
                </a:lnTo>
                <a:close/>
                <a:moveTo>
                  <a:pt x="116532" y="11609"/>
                </a:moveTo>
                <a:lnTo>
                  <a:pt x="116532" y="34603"/>
                </a:lnTo>
                <a:lnTo>
                  <a:pt x="115863" y="34603"/>
                </a:lnTo>
                <a:lnTo>
                  <a:pt x="115863" y="11609"/>
                </a:lnTo>
                <a:close/>
                <a:moveTo>
                  <a:pt x="45318" y="34491"/>
                </a:moveTo>
                <a:lnTo>
                  <a:pt x="45318" y="35496"/>
                </a:lnTo>
                <a:lnTo>
                  <a:pt x="40853" y="35496"/>
                </a:lnTo>
                <a:lnTo>
                  <a:pt x="40853" y="34491"/>
                </a:lnTo>
                <a:close/>
                <a:moveTo>
                  <a:pt x="112291" y="1"/>
                </a:moveTo>
                <a:lnTo>
                  <a:pt x="112291" y="3572"/>
                </a:lnTo>
                <a:lnTo>
                  <a:pt x="110058" y="3572"/>
                </a:lnTo>
                <a:lnTo>
                  <a:pt x="110058" y="5582"/>
                </a:lnTo>
                <a:lnTo>
                  <a:pt x="108272" y="5582"/>
                </a:lnTo>
                <a:lnTo>
                  <a:pt x="108272" y="8707"/>
                </a:lnTo>
                <a:lnTo>
                  <a:pt x="105817" y="8707"/>
                </a:lnTo>
                <a:lnTo>
                  <a:pt x="105817" y="32817"/>
                </a:lnTo>
                <a:lnTo>
                  <a:pt x="102468" y="32817"/>
                </a:lnTo>
                <a:lnTo>
                  <a:pt x="102468" y="19869"/>
                </a:lnTo>
                <a:lnTo>
                  <a:pt x="90413" y="19869"/>
                </a:lnTo>
                <a:lnTo>
                  <a:pt x="90413" y="30585"/>
                </a:lnTo>
                <a:lnTo>
                  <a:pt x="85279" y="32817"/>
                </a:lnTo>
                <a:lnTo>
                  <a:pt x="85279" y="26343"/>
                </a:lnTo>
                <a:lnTo>
                  <a:pt x="80144" y="26343"/>
                </a:lnTo>
                <a:lnTo>
                  <a:pt x="80144" y="32817"/>
                </a:lnTo>
                <a:lnTo>
                  <a:pt x="75456" y="32817"/>
                </a:lnTo>
                <a:lnTo>
                  <a:pt x="75456" y="28129"/>
                </a:lnTo>
                <a:lnTo>
                  <a:pt x="71661" y="28129"/>
                </a:lnTo>
                <a:lnTo>
                  <a:pt x="71661" y="14734"/>
                </a:lnTo>
                <a:lnTo>
                  <a:pt x="59159" y="16967"/>
                </a:lnTo>
                <a:lnTo>
                  <a:pt x="59159" y="28129"/>
                </a:lnTo>
                <a:lnTo>
                  <a:pt x="53355" y="28129"/>
                </a:lnTo>
                <a:lnTo>
                  <a:pt x="53355" y="32817"/>
                </a:lnTo>
                <a:lnTo>
                  <a:pt x="47997" y="32817"/>
                </a:lnTo>
                <a:lnTo>
                  <a:pt x="47997" y="17413"/>
                </a:lnTo>
                <a:lnTo>
                  <a:pt x="43979" y="17413"/>
                </a:lnTo>
                <a:lnTo>
                  <a:pt x="43979" y="8707"/>
                </a:lnTo>
                <a:lnTo>
                  <a:pt x="34603" y="8707"/>
                </a:lnTo>
                <a:lnTo>
                  <a:pt x="34603" y="5582"/>
                </a:lnTo>
                <a:lnTo>
                  <a:pt x="30584" y="5582"/>
                </a:lnTo>
                <a:lnTo>
                  <a:pt x="30584" y="8707"/>
                </a:lnTo>
                <a:lnTo>
                  <a:pt x="28352" y="8707"/>
                </a:lnTo>
                <a:lnTo>
                  <a:pt x="28352" y="29022"/>
                </a:lnTo>
                <a:lnTo>
                  <a:pt x="22994" y="29022"/>
                </a:lnTo>
                <a:lnTo>
                  <a:pt x="22994" y="19869"/>
                </a:lnTo>
                <a:lnTo>
                  <a:pt x="21375" y="19869"/>
                </a:lnTo>
                <a:lnTo>
                  <a:pt x="21208" y="19199"/>
                </a:lnTo>
                <a:lnTo>
                  <a:pt x="20985" y="18641"/>
                </a:lnTo>
                <a:lnTo>
                  <a:pt x="20594" y="18083"/>
                </a:lnTo>
                <a:lnTo>
                  <a:pt x="20148" y="17637"/>
                </a:lnTo>
                <a:lnTo>
                  <a:pt x="19645" y="17246"/>
                </a:lnTo>
                <a:lnTo>
                  <a:pt x="19031" y="16967"/>
                </a:lnTo>
                <a:lnTo>
                  <a:pt x="18417" y="16799"/>
                </a:lnTo>
                <a:lnTo>
                  <a:pt x="17748" y="16744"/>
                </a:lnTo>
                <a:lnTo>
                  <a:pt x="17078" y="16799"/>
                </a:lnTo>
                <a:lnTo>
                  <a:pt x="16464" y="16967"/>
                </a:lnTo>
                <a:lnTo>
                  <a:pt x="15850" y="17246"/>
                </a:lnTo>
                <a:lnTo>
                  <a:pt x="15348" y="17637"/>
                </a:lnTo>
                <a:lnTo>
                  <a:pt x="14901" y="18083"/>
                </a:lnTo>
                <a:lnTo>
                  <a:pt x="14511" y="18641"/>
                </a:lnTo>
                <a:lnTo>
                  <a:pt x="14288" y="19199"/>
                </a:lnTo>
                <a:lnTo>
                  <a:pt x="14120" y="19869"/>
                </a:lnTo>
                <a:lnTo>
                  <a:pt x="12502" y="19869"/>
                </a:lnTo>
                <a:lnTo>
                  <a:pt x="12502" y="25004"/>
                </a:lnTo>
                <a:lnTo>
                  <a:pt x="4242" y="27236"/>
                </a:lnTo>
                <a:lnTo>
                  <a:pt x="4242" y="32817"/>
                </a:lnTo>
                <a:lnTo>
                  <a:pt x="0" y="32817"/>
                </a:lnTo>
                <a:lnTo>
                  <a:pt x="0" y="39291"/>
                </a:lnTo>
                <a:lnTo>
                  <a:pt x="285750" y="39291"/>
                </a:lnTo>
                <a:lnTo>
                  <a:pt x="285750" y="29022"/>
                </a:lnTo>
                <a:lnTo>
                  <a:pt x="277490" y="29022"/>
                </a:lnTo>
                <a:lnTo>
                  <a:pt x="277490" y="14734"/>
                </a:lnTo>
                <a:lnTo>
                  <a:pt x="268114" y="14734"/>
                </a:lnTo>
                <a:lnTo>
                  <a:pt x="268114" y="22994"/>
                </a:lnTo>
                <a:lnTo>
                  <a:pt x="259407" y="22994"/>
                </a:lnTo>
                <a:lnTo>
                  <a:pt x="259407" y="19869"/>
                </a:lnTo>
                <a:lnTo>
                  <a:pt x="258514" y="19869"/>
                </a:lnTo>
                <a:lnTo>
                  <a:pt x="258514" y="16744"/>
                </a:lnTo>
                <a:lnTo>
                  <a:pt x="257845" y="16744"/>
                </a:lnTo>
                <a:lnTo>
                  <a:pt x="257845" y="19869"/>
                </a:lnTo>
                <a:lnTo>
                  <a:pt x="257175" y="19869"/>
                </a:lnTo>
                <a:lnTo>
                  <a:pt x="257175" y="22994"/>
                </a:lnTo>
                <a:lnTo>
                  <a:pt x="255389" y="22994"/>
                </a:lnTo>
                <a:lnTo>
                  <a:pt x="255389" y="32817"/>
                </a:lnTo>
                <a:lnTo>
                  <a:pt x="249808" y="32817"/>
                </a:lnTo>
                <a:lnTo>
                  <a:pt x="249808" y="8707"/>
                </a:lnTo>
                <a:lnTo>
                  <a:pt x="246683" y="8707"/>
                </a:lnTo>
                <a:lnTo>
                  <a:pt x="246627" y="8260"/>
                </a:lnTo>
                <a:lnTo>
                  <a:pt x="246571" y="7870"/>
                </a:lnTo>
                <a:lnTo>
                  <a:pt x="246459" y="7423"/>
                </a:lnTo>
                <a:lnTo>
                  <a:pt x="246292" y="7033"/>
                </a:lnTo>
                <a:lnTo>
                  <a:pt x="246125" y="6698"/>
                </a:lnTo>
                <a:lnTo>
                  <a:pt x="245901" y="6307"/>
                </a:lnTo>
                <a:lnTo>
                  <a:pt x="245622" y="6028"/>
                </a:lnTo>
                <a:lnTo>
                  <a:pt x="245343" y="5693"/>
                </a:lnTo>
                <a:lnTo>
                  <a:pt x="245064" y="5414"/>
                </a:lnTo>
                <a:lnTo>
                  <a:pt x="244729" y="5191"/>
                </a:lnTo>
                <a:lnTo>
                  <a:pt x="244394" y="4968"/>
                </a:lnTo>
                <a:lnTo>
                  <a:pt x="244004" y="4800"/>
                </a:lnTo>
                <a:lnTo>
                  <a:pt x="243613" y="4633"/>
                </a:lnTo>
                <a:lnTo>
                  <a:pt x="243167" y="4577"/>
                </a:lnTo>
                <a:lnTo>
                  <a:pt x="242776" y="4465"/>
                </a:lnTo>
                <a:lnTo>
                  <a:pt x="241883" y="4465"/>
                </a:lnTo>
                <a:lnTo>
                  <a:pt x="241492" y="4577"/>
                </a:lnTo>
                <a:lnTo>
                  <a:pt x="241046" y="4633"/>
                </a:lnTo>
                <a:lnTo>
                  <a:pt x="240655" y="4800"/>
                </a:lnTo>
                <a:lnTo>
                  <a:pt x="240264" y="4968"/>
                </a:lnTo>
                <a:lnTo>
                  <a:pt x="239930" y="5191"/>
                </a:lnTo>
                <a:lnTo>
                  <a:pt x="239595" y="5414"/>
                </a:lnTo>
                <a:lnTo>
                  <a:pt x="239316" y="5693"/>
                </a:lnTo>
                <a:lnTo>
                  <a:pt x="239037" y="6028"/>
                </a:lnTo>
                <a:lnTo>
                  <a:pt x="238758" y="6307"/>
                </a:lnTo>
                <a:lnTo>
                  <a:pt x="238534" y="6698"/>
                </a:lnTo>
                <a:lnTo>
                  <a:pt x="238367" y="7033"/>
                </a:lnTo>
                <a:lnTo>
                  <a:pt x="238199" y="7423"/>
                </a:lnTo>
                <a:lnTo>
                  <a:pt x="238088" y="7870"/>
                </a:lnTo>
                <a:lnTo>
                  <a:pt x="238032" y="8260"/>
                </a:lnTo>
                <a:lnTo>
                  <a:pt x="237976" y="8707"/>
                </a:lnTo>
                <a:lnTo>
                  <a:pt x="235074" y="8707"/>
                </a:lnTo>
                <a:lnTo>
                  <a:pt x="235074" y="26120"/>
                </a:lnTo>
                <a:lnTo>
                  <a:pt x="228600" y="32817"/>
                </a:lnTo>
                <a:lnTo>
                  <a:pt x="228600" y="3126"/>
                </a:lnTo>
                <a:lnTo>
                  <a:pt x="221010" y="9823"/>
                </a:lnTo>
                <a:lnTo>
                  <a:pt x="221010" y="25004"/>
                </a:lnTo>
                <a:lnTo>
                  <a:pt x="218554" y="25004"/>
                </a:lnTo>
                <a:lnTo>
                  <a:pt x="218554" y="17413"/>
                </a:lnTo>
                <a:lnTo>
                  <a:pt x="204490" y="17413"/>
                </a:lnTo>
                <a:lnTo>
                  <a:pt x="204490" y="32817"/>
                </a:lnTo>
                <a:lnTo>
                  <a:pt x="197346" y="32817"/>
                </a:lnTo>
                <a:lnTo>
                  <a:pt x="197346" y="14734"/>
                </a:lnTo>
                <a:lnTo>
                  <a:pt x="195114" y="14734"/>
                </a:lnTo>
                <a:lnTo>
                  <a:pt x="195114" y="12279"/>
                </a:lnTo>
                <a:lnTo>
                  <a:pt x="191542" y="12279"/>
                </a:lnTo>
                <a:lnTo>
                  <a:pt x="191542" y="14734"/>
                </a:lnTo>
                <a:lnTo>
                  <a:pt x="185961" y="14734"/>
                </a:lnTo>
                <a:lnTo>
                  <a:pt x="185961" y="32817"/>
                </a:lnTo>
                <a:lnTo>
                  <a:pt x="179487" y="32817"/>
                </a:lnTo>
                <a:lnTo>
                  <a:pt x="179487" y="19869"/>
                </a:lnTo>
                <a:lnTo>
                  <a:pt x="177478" y="19869"/>
                </a:lnTo>
                <a:lnTo>
                  <a:pt x="177478" y="16744"/>
                </a:lnTo>
                <a:lnTo>
                  <a:pt x="176808" y="16744"/>
                </a:lnTo>
                <a:lnTo>
                  <a:pt x="176808" y="19869"/>
                </a:lnTo>
                <a:lnTo>
                  <a:pt x="174799" y="19869"/>
                </a:lnTo>
                <a:lnTo>
                  <a:pt x="174799" y="32817"/>
                </a:lnTo>
                <a:lnTo>
                  <a:pt x="168548" y="30585"/>
                </a:lnTo>
                <a:lnTo>
                  <a:pt x="168548" y="22994"/>
                </a:lnTo>
                <a:lnTo>
                  <a:pt x="165422" y="22994"/>
                </a:lnTo>
                <a:lnTo>
                  <a:pt x="165422" y="15404"/>
                </a:lnTo>
                <a:lnTo>
                  <a:pt x="155600" y="15404"/>
                </a:lnTo>
                <a:lnTo>
                  <a:pt x="155600" y="22994"/>
                </a:lnTo>
                <a:lnTo>
                  <a:pt x="147117" y="22994"/>
                </a:lnTo>
                <a:lnTo>
                  <a:pt x="147117" y="19199"/>
                </a:lnTo>
                <a:lnTo>
                  <a:pt x="134615" y="14734"/>
                </a:lnTo>
                <a:lnTo>
                  <a:pt x="134615" y="27236"/>
                </a:lnTo>
                <a:lnTo>
                  <a:pt x="126132" y="27236"/>
                </a:lnTo>
                <a:lnTo>
                  <a:pt x="126132" y="17413"/>
                </a:lnTo>
                <a:lnTo>
                  <a:pt x="119658" y="17413"/>
                </a:lnTo>
                <a:lnTo>
                  <a:pt x="119658" y="8707"/>
                </a:lnTo>
                <a:lnTo>
                  <a:pt x="116756" y="8707"/>
                </a:lnTo>
                <a:lnTo>
                  <a:pt x="116756" y="5582"/>
                </a:lnTo>
                <a:lnTo>
                  <a:pt x="114970" y="5582"/>
                </a:lnTo>
                <a:lnTo>
                  <a:pt x="114970" y="3572"/>
                </a:lnTo>
                <a:lnTo>
                  <a:pt x="112961" y="3572"/>
                </a:lnTo>
                <a:lnTo>
                  <a:pt x="112961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1000">
                <a:srgbClr val="FFFFFF"/>
              </a:gs>
              <a:gs pos="100000">
                <a:srgbClr val="9FF6FF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7"/>
          <p:cNvSpPr txBox="1">
            <a:spLocks noGrp="1"/>
          </p:cNvSpPr>
          <p:nvPr>
            <p:ph type="title"/>
          </p:nvPr>
        </p:nvSpPr>
        <p:spPr>
          <a:xfrm>
            <a:off x="849000" y="393600"/>
            <a:ext cx="7446000" cy="66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7"/>
          <p:cNvSpPr txBox="1">
            <a:spLocks noGrp="1"/>
          </p:cNvSpPr>
          <p:nvPr>
            <p:ph type="body" idx="1"/>
          </p:nvPr>
        </p:nvSpPr>
        <p:spPr>
          <a:xfrm>
            <a:off x="816925" y="1276350"/>
            <a:ext cx="2400000" cy="295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  <p:sp>
        <p:nvSpPr>
          <p:cNvPr id="123" name="Google Shape;123;p7"/>
          <p:cNvSpPr txBox="1">
            <a:spLocks noGrp="1"/>
          </p:cNvSpPr>
          <p:nvPr>
            <p:ph type="body" idx="2"/>
          </p:nvPr>
        </p:nvSpPr>
        <p:spPr>
          <a:xfrm>
            <a:off x="3339915" y="1276350"/>
            <a:ext cx="2400000" cy="295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  <p:sp>
        <p:nvSpPr>
          <p:cNvPr id="124" name="Google Shape;124;p7"/>
          <p:cNvSpPr txBox="1">
            <a:spLocks noGrp="1"/>
          </p:cNvSpPr>
          <p:nvPr>
            <p:ph type="body" idx="3"/>
          </p:nvPr>
        </p:nvSpPr>
        <p:spPr>
          <a:xfrm>
            <a:off x="5862905" y="1276350"/>
            <a:ext cx="2400000" cy="295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  <p:sp>
        <p:nvSpPr>
          <p:cNvPr id="125" name="Google Shape;125;p7"/>
          <p:cNvSpPr txBox="1">
            <a:spLocks noGrp="1"/>
          </p:cNvSpPr>
          <p:nvPr>
            <p:ph type="sldNum" idx="12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Day" type="blank">
  <p:cSld name="Blank Day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"/>
          <p:cNvSpPr/>
          <p:nvPr/>
        </p:nvSpPr>
        <p:spPr>
          <a:xfrm>
            <a:off x="0" y="3953694"/>
            <a:ext cx="9144000" cy="1178720"/>
          </a:xfrm>
          <a:custGeom>
            <a:avLst/>
            <a:gdLst/>
            <a:ahLst/>
            <a:cxnLst/>
            <a:rect l="l" t="t" r="r" b="b"/>
            <a:pathLst>
              <a:path w="285750" h="36835" extrusionOk="0">
                <a:moveTo>
                  <a:pt x="280169" y="0"/>
                </a:moveTo>
                <a:lnTo>
                  <a:pt x="272802" y="4465"/>
                </a:lnTo>
                <a:lnTo>
                  <a:pt x="272802" y="23441"/>
                </a:lnTo>
                <a:lnTo>
                  <a:pt x="264988" y="23441"/>
                </a:lnTo>
                <a:lnTo>
                  <a:pt x="264988" y="12948"/>
                </a:lnTo>
                <a:lnTo>
                  <a:pt x="260524" y="12948"/>
                </a:lnTo>
                <a:lnTo>
                  <a:pt x="260524" y="6028"/>
                </a:lnTo>
                <a:lnTo>
                  <a:pt x="253157" y="6028"/>
                </a:lnTo>
                <a:lnTo>
                  <a:pt x="253157" y="19869"/>
                </a:lnTo>
                <a:lnTo>
                  <a:pt x="232395" y="15404"/>
                </a:lnTo>
                <a:lnTo>
                  <a:pt x="232395" y="7144"/>
                </a:lnTo>
                <a:lnTo>
                  <a:pt x="225698" y="7144"/>
                </a:lnTo>
                <a:lnTo>
                  <a:pt x="225698" y="19422"/>
                </a:lnTo>
                <a:lnTo>
                  <a:pt x="216098" y="19422"/>
                </a:lnTo>
                <a:lnTo>
                  <a:pt x="216098" y="9153"/>
                </a:lnTo>
                <a:lnTo>
                  <a:pt x="214313" y="9153"/>
                </a:lnTo>
                <a:lnTo>
                  <a:pt x="214313" y="8483"/>
                </a:lnTo>
                <a:lnTo>
                  <a:pt x="210071" y="8483"/>
                </a:lnTo>
                <a:lnTo>
                  <a:pt x="210071" y="9153"/>
                </a:lnTo>
                <a:lnTo>
                  <a:pt x="208731" y="9153"/>
                </a:lnTo>
                <a:lnTo>
                  <a:pt x="208731" y="18083"/>
                </a:lnTo>
                <a:lnTo>
                  <a:pt x="200695" y="18083"/>
                </a:lnTo>
                <a:lnTo>
                  <a:pt x="200695" y="6028"/>
                </a:lnTo>
                <a:lnTo>
                  <a:pt x="198462" y="6028"/>
                </a:lnTo>
                <a:lnTo>
                  <a:pt x="198351" y="5693"/>
                </a:lnTo>
                <a:lnTo>
                  <a:pt x="198239" y="5414"/>
                </a:lnTo>
                <a:lnTo>
                  <a:pt x="198072" y="5135"/>
                </a:lnTo>
                <a:lnTo>
                  <a:pt x="197848" y="4911"/>
                </a:lnTo>
                <a:lnTo>
                  <a:pt x="197625" y="4744"/>
                </a:lnTo>
                <a:lnTo>
                  <a:pt x="197346" y="4577"/>
                </a:lnTo>
                <a:lnTo>
                  <a:pt x="197011" y="4521"/>
                </a:lnTo>
                <a:lnTo>
                  <a:pt x="196676" y="4465"/>
                </a:lnTo>
                <a:lnTo>
                  <a:pt x="196342" y="4521"/>
                </a:lnTo>
                <a:lnTo>
                  <a:pt x="196007" y="4577"/>
                </a:lnTo>
                <a:lnTo>
                  <a:pt x="195728" y="4744"/>
                </a:lnTo>
                <a:lnTo>
                  <a:pt x="195504" y="4911"/>
                </a:lnTo>
                <a:lnTo>
                  <a:pt x="195281" y="5135"/>
                </a:lnTo>
                <a:lnTo>
                  <a:pt x="195114" y="5414"/>
                </a:lnTo>
                <a:lnTo>
                  <a:pt x="195002" y="5693"/>
                </a:lnTo>
                <a:lnTo>
                  <a:pt x="194890" y="6028"/>
                </a:lnTo>
                <a:lnTo>
                  <a:pt x="192881" y="6028"/>
                </a:lnTo>
                <a:lnTo>
                  <a:pt x="192881" y="14734"/>
                </a:lnTo>
                <a:lnTo>
                  <a:pt x="182166" y="14734"/>
                </a:lnTo>
                <a:lnTo>
                  <a:pt x="182166" y="19869"/>
                </a:lnTo>
                <a:lnTo>
                  <a:pt x="172789" y="19869"/>
                </a:lnTo>
                <a:lnTo>
                  <a:pt x="172789" y="14734"/>
                </a:lnTo>
                <a:lnTo>
                  <a:pt x="167432" y="12502"/>
                </a:lnTo>
                <a:lnTo>
                  <a:pt x="167432" y="16967"/>
                </a:lnTo>
                <a:lnTo>
                  <a:pt x="160511" y="16967"/>
                </a:lnTo>
                <a:lnTo>
                  <a:pt x="160511" y="8037"/>
                </a:lnTo>
                <a:lnTo>
                  <a:pt x="154260" y="8037"/>
                </a:lnTo>
                <a:lnTo>
                  <a:pt x="154260" y="6697"/>
                </a:lnTo>
                <a:lnTo>
                  <a:pt x="152251" y="6697"/>
                </a:lnTo>
                <a:lnTo>
                  <a:pt x="152251" y="8037"/>
                </a:lnTo>
                <a:lnTo>
                  <a:pt x="150912" y="8037"/>
                </a:lnTo>
                <a:lnTo>
                  <a:pt x="150912" y="21655"/>
                </a:lnTo>
                <a:lnTo>
                  <a:pt x="138410" y="21655"/>
                </a:lnTo>
                <a:lnTo>
                  <a:pt x="138410" y="8037"/>
                </a:lnTo>
                <a:lnTo>
                  <a:pt x="130597" y="8037"/>
                </a:lnTo>
                <a:lnTo>
                  <a:pt x="130597" y="18976"/>
                </a:lnTo>
                <a:lnTo>
                  <a:pt x="127695" y="18976"/>
                </a:lnTo>
                <a:lnTo>
                  <a:pt x="127695" y="11162"/>
                </a:lnTo>
                <a:lnTo>
                  <a:pt x="121890" y="11162"/>
                </a:lnTo>
                <a:lnTo>
                  <a:pt x="121890" y="18976"/>
                </a:lnTo>
                <a:lnTo>
                  <a:pt x="120774" y="18976"/>
                </a:lnTo>
                <a:lnTo>
                  <a:pt x="120774" y="20538"/>
                </a:lnTo>
                <a:lnTo>
                  <a:pt x="109165" y="20538"/>
                </a:lnTo>
                <a:lnTo>
                  <a:pt x="109165" y="12948"/>
                </a:lnTo>
                <a:lnTo>
                  <a:pt x="99343" y="12948"/>
                </a:lnTo>
                <a:lnTo>
                  <a:pt x="99343" y="11162"/>
                </a:lnTo>
                <a:lnTo>
                  <a:pt x="93762" y="11162"/>
                </a:lnTo>
                <a:lnTo>
                  <a:pt x="93762" y="22994"/>
                </a:lnTo>
                <a:lnTo>
                  <a:pt x="86841" y="22994"/>
                </a:lnTo>
                <a:lnTo>
                  <a:pt x="86841" y="14734"/>
                </a:lnTo>
                <a:lnTo>
                  <a:pt x="84386" y="14734"/>
                </a:lnTo>
                <a:lnTo>
                  <a:pt x="84386" y="12948"/>
                </a:lnTo>
                <a:lnTo>
                  <a:pt x="80144" y="12948"/>
                </a:lnTo>
                <a:lnTo>
                  <a:pt x="80144" y="14734"/>
                </a:lnTo>
                <a:lnTo>
                  <a:pt x="77465" y="14734"/>
                </a:lnTo>
                <a:lnTo>
                  <a:pt x="77465" y="21655"/>
                </a:lnTo>
                <a:lnTo>
                  <a:pt x="56927" y="21655"/>
                </a:lnTo>
                <a:lnTo>
                  <a:pt x="56927" y="16297"/>
                </a:lnTo>
                <a:lnTo>
                  <a:pt x="51346" y="16297"/>
                </a:lnTo>
                <a:lnTo>
                  <a:pt x="51346" y="8037"/>
                </a:lnTo>
                <a:lnTo>
                  <a:pt x="45318" y="10269"/>
                </a:lnTo>
                <a:lnTo>
                  <a:pt x="45318" y="27682"/>
                </a:lnTo>
                <a:lnTo>
                  <a:pt x="33710" y="27682"/>
                </a:lnTo>
                <a:lnTo>
                  <a:pt x="33710" y="11162"/>
                </a:lnTo>
                <a:lnTo>
                  <a:pt x="25673" y="11162"/>
                </a:lnTo>
                <a:lnTo>
                  <a:pt x="25673" y="21878"/>
                </a:lnTo>
                <a:lnTo>
                  <a:pt x="8037" y="21878"/>
                </a:lnTo>
                <a:lnTo>
                  <a:pt x="8037" y="16967"/>
                </a:lnTo>
                <a:lnTo>
                  <a:pt x="0" y="16967"/>
                </a:lnTo>
                <a:lnTo>
                  <a:pt x="0" y="36835"/>
                </a:lnTo>
                <a:lnTo>
                  <a:pt x="285750" y="36835"/>
                </a:lnTo>
                <a:lnTo>
                  <a:pt x="285750" y="16743"/>
                </a:lnTo>
                <a:lnTo>
                  <a:pt x="280169" y="16743"/>
                </a:lnTo>
                <a:lnTo>
                  <a:pt x="280169" y="0"/>
                </a:lnTo>
                <a:close/>
              </a:path>
            </a:pathLst>
          </a:custGeom>
          <a:solidFill>
            <a:srgbClr val="1C4587">
              <a:alpha val="23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0"/>
          <p:cNvSpPr/>
          <p:nvPr/>
        </p:nvSpPr>
        <p:spPr>
          <a:xfrm>
            <a:off x="35712" y="4025118"/>
            <a:ext cx="9072576" cy="1107296"/>
          </a:xfrm>
          <a:custGeom>
            <a:avLst/>
            <a:gdLst/>
            <a:ahLst/>
            <a:cxnLst/>
            <a:rect l="l" t="t" r="r" b="b"/>
            <a:pathLst>
              <a:path w="283518" h="34603" extrusionOk="0">
                <a:moveTo>
                  <a:pt x="110059" y="1"/>
                </a:moveTo>
                <a:lnTo>
                  <a:pt x="110059" y="2010"/>
                </a:lnTo>
                <a:lnTo>
                  <a:pt x="108273" y="2010"/>
                </a:lnTo>
                <a:lnTo>
                  <a:pt x="108273" y="5135"/>
                </a:lnTo>
                <a:lnTo>
                  <a:pt x="105817" y="5135"/>
                </a:lnTo>
                <a:lnTo>
                  <a:pt x="105817" y="29245"/>
                </a:lnTo>
                <a:lnTo>
                  <a:pt x="100236" y="29245"/>
                </a:lnTo>
                <a:lnTo>
                  <a:pt x="100236" y="16297"/>
                </a:lnTo>
                <a:lnTo>
                  <a:pt x="90413" y="16297"/>
                </a:lnTo>
                <a:lnTo>
                  <a:pt x="90413" y="26622"/>
                </a:lnTo>
                <a:lnTo>
                  <a:pt x="83046" y="29859"/>
                </a:lnTo>
                <a:lnTo>
                  <a:pt x="83046" y="22771"/>
                </a:lnTo>
                <a:lnTo>
                  <a:pt x="80144" y="22771"/>
                </a:lnTo>
                <a:lnTo>
                  <a:pt x="80144" y="29245"/>
                </a:lnTo>
                <a:lnTo>
                  <a:pt x="73224" y="29245"/>
                </a:lnTo>
                <a:lnTo>
                  <a:pt x="73224" y="24557"/>
                </a:lnTo>
                <a:lnTo>
                  <a:pt x="69429" y="24557"/>
                </a:lnTo>
                <a:lnTo>
                  <a:pt x="69429" y="11386"/>
                </a:lnTo>
                <a:lnTo>
                  <a:pt x="59159" y="13228"/>
                </a:lnTo>
                <a:lnTo>
                  <a:pt x="59159" y="24557"/>
                </a:lnTo>
                <a:lnTo>
                  <a:pt x="53355" y="24557"/>
                </a:lnTo>
                <a:lnTo>
                  <a:pt x="53355" y="29245"/>
                </a:lnTo>
                <a:lnTo>
                  <a:pt x="45765" y="29245"/>
                </a:lnTo>
                <a:lnTo>
                  <a:pt x="45765" y="13842"/>
                </a:lnTo>
                <a:lnTo>
                  <a:pt x="41747" y="13842"/>
                </a:lnTo>
                <a:lnTo>
                  <a:pt x="41747" y="5135"/>
                </a:lnTo>
                <a:lnTo>
                  <a:pt x="28352" y="5135"/>
                </a:lnTo>
                <a:lnTo>
                  <a:pt x="28352" y="25450"/>
                </a:lnTo>
                <a:lnTo>
                  <a:pt x="20762" y="25450"/>
                </a:lnTo>
                <a:lnTo>
                  <a:pt x="20762" y="16297"/>
                </a:lnTo>
                <a:lnTo>
                  <a:pt x="19311" y="16297"/>
                </a:lnTo>
                <a:lnTo>
                  <a:pt x="19143" y="15348"/>
                </a:lnTo>
                <a:lnTo>
                  <a:pt x="19032" y="14902"/>
                </a:lnTo>
                <a:lnTo>
                  <a:pt x="18864" y="14511"/>
                </a:lnTo>
                <a:lnTo>
                  <a:pt x="18585" y="14121"/>
                </a:lnTo>
                <a:lnTo>
                  <a:pt x="18306" y="13786"/>
                </a:lnTo>
                <a:lnTo>
                  <a:pt x="17915" y="13507"/>
                </a:lnTo>
                <a:lnTo>
                  <a:pt x="17525" y="13339"/>
                </a:lnTo>
                <a:lnTo>
                  <a:pt x="17078" y="13228"/>
                </a:lnTo>
                <a:lnTo>
                  <a:pt x="16632" y="13172"/>
                </a:lnTo>
                <a:lnTo>
                  <a:pt x="16185" y="13228"/>
                </a:lnTo>
                <a:lnTo>
                  <a:pt x="15739" y="13339"/>
                </a:lnTo>
                <a:lnTo>
                  <a:pt x="15348" y="13507"/>
                </a:lnTo>
                <a:lnTo>
                  <a:pt x="14957" y="13786"/>
                </a:lnTo>
                <a:lnTo>
                  <a:pt x="14678" y="14121"/>
                </a:lnTo>
                <a:lnTo>
                  <a:pt x="14399" y="14511"/>
                </a:lnTo>
                <a:lnTo>
                  <a:pt x="14232" y="14902"/>
                </a:lnTo>
                <a:lnTo>
                  <a:pt x="14120" y="15348"/>
                </a:lnTo>
                <a:lnTo>
                  <a:pt x="13953" y="16297"/>
                </a:lnTo>
                <a:lnTo>
                  <a:pt x="12502" y="16297"/>
                </a:lnTo>
                <a:lnTo>
                  <a:pt x="12502" y="21153"/>
                </a:lnTo>
                <a:lnTo>
                  <a:pt x="4242" y="23385"/>
                </a:lnTo>
                <a:lnTo>
                  <a:pt x="4242" y="29245"/>
                </a:lnTo>
                <a:lnTo>
                  <a:pt x="0" y="29245"/>
                </a:lnTo>
                <a:lnTo>
                  <a:pt x="0" y="34603"/>
                </a:lnTo>
                <a:lnTo>
                  <a:pt x="283518" y="34603"/>
                </a:lnTo>
                <a:lnTo>
                  <a:pt x="283518" y="25450"/>
                </a:lnTo>
                <a:lnTo>
                  <a:pt x="275258" y="25450"/>
                </a:lnTo>
                <a:lnTo>
                  <a:pt x="275258" y="11163"/>
                </a:lnTo>
                <a:lnTo>
                  <a:pt x="268114" y="11163"/>
                </a:lnTo>
                <a:lnTo>
                  <a:pt x="268114" y="19423"/>
                </a:lnTo>
                <a:lnTo>
                  <a:pt x="255389" y="19423"/>
                </a:lnTo>
                <a:lnTo>
                  <a:pt x="255389" y="29245"/>
                </a:lnTo>
                <a:lnTo>
                  <a:pt x="247576" y="29245"/>
                </a:lnTo>
                <a:lnTo>
                  <a:pt x="247576" y="5135"/>
                </a:lnTo>
                <a:lnTo>
                  <a:pt x="244450" y="5135"/>
                </a:lnTo>
                <a:lnTo>
                  <a:pt x="244450" y="4075"/>
                </a:lnTo>
                <a:lnTo>
                  <a:pt x="244339" y="3405"/>
                </a:lnTo>
                <a:lnTo>
                  <a:pt x="244171" y="2791"/>
                </a:lnTo>
                <a:lnTo>
                  <a:pt x="243892" y="2289"/>
                </a:lnTo>
                <a:lnTo>
                  <a:pt x="243502" y="1787"/>
                </a:lnTo>
                <a:lnTo>
                  <a:pt x="242999" y="1452"/>
                </a:lnTo>
                <a:lnTo>
                  <a:pt x="242441" y="1117"/>
                </a:lnTo>
                <a:lnTo>
                  <a:pt x="241883" y="949"/>
                </a:lnTo>
                <a:lnTo>
                  <a:pt x="241213" y="894"/>
                </a:lnTo>
                <a:lnTo>
                  <a:pt x="240544" y="949"/>
                </a:lnTo>
                <a:lnTo>
                  <a:pt x="239986" y="1117"/>
                </a:lnTo>
                <a:lnTo>
                  <a:pt x="239427" y="1452"/>
                </a:lnTo>
                <a:lnTo>
                  <a:pt x="238925" y="1787"/>
                </a:lnTo>
                <a:lnTo>
                  <a:pt x="238534" y="2289"/>
                </a:lnTo>
                <a:lnTo>
                  <a:pt x="238255" y="2791"/>
                </a:lnTo>
                <a:lnTo>
                  <a:pt x="238088" y="3405"/>
                </a:lnTo>
                <a:lnTo>
                  <a:pt x="237976" y="4075"/>
                </a:lnTo>
                <a:lnTo>
                  <a:pt x="237976" y="5135"/>
                </a:lnTo>
                <a:lnTo>
                  <a:pt x="235074" y="5135"/>
                </a:lnTo>
                <a:lnTo>
                  <a:pt x="235074" y="21878"/>
                </a:lnTo>
                <a:lnTo>
                  <a:pt x="226368" y="30864"/>
                </a:lnTo>
                <a:lnTo>
                  <a:pt x="226368" y="894"/>
                </a:lnTo>
                <a:lnTo>
                  <a:pt x="221010" y="5637"/>
                </a:lnTo>
                <a:lnTo>
                  <a:pt x="221010" y="21432"/>
                </a:lnTo>
                <a:lnTo>
                  <a:pt x="216322" y="21432"/>
                </a:lnTo>
                <a:lnTo>
                  <a:pt x="216322" y="13842"/>
                </a:lnTo>
                <a:lnTo>
                  <a:pt x="204490" y="13842"/>
                </a:lnTo>
                <a:lnTo>
                  <a:pt x="204490" y="29245"/>
                </a:lnTo>
                <a:lnTo>
                  <a:pt x="195114" y="29245"/>
                </a:lnTo>
                <a:lnTo>
                  <a:pt x="195114" y="11163"/>
                </a:lnTo>
                <a:lnTo>
                  <a:pt x="185961" y="11163"/>
                </a:lnTo>
                <a:lnTo>
                  <a:pt x="185961" y="29245"/>
                </a:lnTo>
                <a:lnTo>
                  <a:pt x="177255" y="29245"/>
                </a:lnTo>
                <a:lnTo>
                  <a:pt x="177255" y="16297"/>
                </a:lnTo>
                <a:lnTo>
                  <a:pt x="174799" y="16297"/>
                </a:lnTo>
                <a:lnTo>
                  <a:pt x="174799" y="29692"/>
                </a:lnTo>
                <a:lnTo>
                  <a:pt x="166316" y="26678"/>
                </a:lnTo>
                <a:lnTo>
                  <a:pt x="166316" y="19423"/>
                </a:lnTo>
                <a:lnTo>
                  <a:pt x="163190" y="19423"/>
                </a:lnTo>
                <a:lnTo>
                  <a:pt x="163190" y="11832"/>
                </a:lnTo>
                <a:lnTo>
                  <a:pt x="155600" y="11832"/>
                </a:lnTo>
                <a:lnTo>
                  <a:pt x="155600" y="19423"/>
                </a:lnTo>
                <a:lnTo>
                  <a:pt x="144884" y="19423"/>
                </a:lnTo>
                <a:lnTo>
                  <a:pt x="144884" y="15293"/>
                </a:lnTo>
                <a:lnTo>
                  <a:pt x="134615" y="11609"/>
                </a:lnTo>
                <a:lnTo>
                  <a:pt x="134615" y="23664"/>
                </a:lnTo>
                <a:lnTo>
                  <a:pt x="123900" y="23664"/>
                </a:lnTo>
                <a:lnTo>
                  <a:pt x="123900" y="13842"/>
                </a:lnTo>
                <a:lnTo>
                  <a:pt x="117426" y="13842"/>
                </a:lnTo>
                <a:lnTo>
                  <a:pt x="117426" y="5135"/>
                </a:lnTo>
                <a:lnTo>
                  <a:pt x="114523" y="5135"/>
                </a:lnTo>
                <a:lnTo>
                  <a:pt x="114523" y="2010"/>
                </a:lnTo>
                <a:lnTo>
                  <a:pt x="112738" y="2010"/>
                </a:lnTo>
                <a:lnTo>
                  <a:pt x="112738" y="1"/>
                </a:lnTo>
                <a:close/>
              </a:path>
            </a:pathLst>
          </a:cu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0"/>
          <p:cNvSpPr/>
          <p:nvPr/>
        </p:nvSpPr>
        <p:spPr>
          <a:xfrm>
            <a:off x="0" y="3886185"/>
            <a:ext cx="9144000" cy="1257312"/>
          </a:xfrm>
          <a:custGeom>
            <a:avLst/>
            <a:gdLst/>
            <a:ahLst/>
            <a:cxnLst/>
            <a:rect l="l" t="t" r="r" b="b"/>
            <a:pathLst>
              <a:path w="285750" h="39291" extrusionOk="0">
                <a:moveTo>
                  <a:pt x="241381" y="11832"/>
                </a:moveTo>
                <a:lnTo>
                  <a:pt x="241381" y="15348"/>
                </a:lnTo>
                <a:lnTo>
                  <a:pt x="239762" y="15348"/>
                </a:lnTo>
                <a:lnTo>
                  <a:pt x="239762" y="11832"/>
                </a:lnTo>
                <a:close/>
                <a:moveTo>
                  <a:pt x="244450" y="11832"/>
                </a:moveTo>
                <a:lnTo>
                  <a:pt x="244450" y="15348"/>
                </a:lnTo>
                <a:lnTo>
                  <a:pt x="242832" y="15348"/>
                </a:lnTo>
                <a:lnTo>
                  <a:pt x="242832" y="11832"/>
                </a:lnTo>
                <a:close/>
                <a:moveTo>
                  <a:pt x="226591" y="8484"/>
                </a:moveTo>
                <a:lnTo>
                  <a:pt x="226591" y="17190"/>
                </a:lnTo>
                <a:lnTo>
                  <a:pt x="225698" y="17190"/>
                </a:lnTo>
                <a:lnTo>
                  <a:pt x="225698" y="9600"/>
                </a:lnTo>
                <a:lnTo>
                  <a:pt x="226591" y="8484"/>
                </a:lnTo>
                <a:close/>
                <a:moveTo>
                  <a:pt x="241381" y="17134"/>
                </a:moveTo>
                <a:lnTo>
                  <a:pt x="241381" y="20650"/>
                </a:lnTo>
                <a:lnTo>
                  <a:pt x="239762" y="20650"/>
                </a:lnTo>
                <a:lnTo>
                  <a:pt x="239762" y="17134"/>
                </a:lnTo>
                <a:close/>
                <a:moveTo>
                  <a:pt x="244450" y="17134"/>
                </a:moveTo>
                <a:lnTo>
                  <a:pt x="244450" y="20650"/>
                </a:lnTo>
                <a:lnTo>
                  <a:pt x="242832" y="20650"/>
                </a:lnTo>
                <a:lnTo>
                  <a:pt x="242832" y="17134"/>
                </a:lnTo>
                <a:close/>
                <a:moveTo>
                  <a:pt x="194221" y="17860"/>
                </a:moveTo>
                <a:lnTo>
                  <a:pt x="194221" y="21320"/>
                </a:lnTo>
                <a:lnTo>
                  <a:pt x="192212" y="21320"/>
                </a:lnTo>
                <a:lnTo>
                  <a:pt x="192212" y="17860"/>
                </a:lnTo>
                <a:close/>
                <a:moveTo>
                  <a:pt x="216098" y="20762"/>
                </a:moveTo>
                <a:lnTo>
                  <a:pt x="216098" y="21822"/>
                </a:lnTo>
                <a:lnTo>
                  <a:pt x="207169" y="21822"/>
                </a:lnTo>
                <a:lnTo>
                  <a:pt x="207169" y="20762"/>
                </a:lnTo>
                <a:close/>
                <a:moveTo>
                  <a:pt x="64517" y="19869"/>
                </a:moveTo>
                <a:lnTo>
                  <a:pt x="64517" y="21878"/>
                </a:lnTo>
                <a:lnTo>
                  <a:pt x="62508" y="21878"/>
                </a:lnTo>
                <a:lnTo>
                  <a:pt x="62508" y="19869"/>
                </a:lnTo>
                <a:close/>
                <a:moveTo>
                  <a:pt x="68312" y="19869"/>
                </a:moveTo>
                <a:lnTo>
                  <a:pt x="68312" y="21878"/>
                </a:lnTo>
                <a:lnTo>
                  <a:pt x="66303" y="21878"/>
                </a:lnTo>
                <a:lnTo>
                  <a:pt x="66303" y="19869"/>
                </a:lnTo>
                <a:close/>
                <a:moveTo>
                  <a:pt x="45318" y="21208"/>
                </a:moveTo>
                <a:lnTo>
                  <a:pt x="45318" y="22213"/>
                </a:lnTo>
                <a:lnTo>
                  <a:pt x="40853" y="22213"/>
                </a:lnTo>
                <a:lnTo>
                  <a:pt x="40853" y="21208"/>
                </a:lnTo>
                <a:close/>
                <a:moveTo>
                  <a:pt x="138522" y="19423"/>
                </a:moveTo>
                <a:lnTo>
                  <a:pt x="138857" y="19478"/>
                </a:lnTo>
                <a:lnTo>
                  <a:pt x="139192" y="19534"/>
                </a:lnTo>
                <a:lnTo>
                  <a:pt x="139471" y="19702"/>
                </a:lnTo>
                <a:lnTo>
                  <a:pt x="139694" y="19925"/>
                </a:lnTo>
                <a:lnTo>
                  <a:pt x="139917" y="20148"/>
                </a:lnTo>
                <a:lnTo>
                  <a:pt x="140084" y="20427"/>
                </a:lnTo>
                <a:lnTo>
                  <a:pt x="140140" y="20762"/>
                </a:lnTo>
                <a:lnTo>
                  <a:pt x="140196" y="21097"/>
                </a:lnTo>
                <a:lnTo>
                  <a:pt x="140140" y="21432"/>
                </a:lnTo>
                <a:lnTo>
                  <a:pt x="140084" y="21767"/>
                </a:lnTo>
                <a:lnTo>
                  <a:pt x="139917" y="22046"/>
                </a:lnTo>
                <a:lnTo>
                  <a:pt x="139694" y="22269"/>
                </a:lnTo>
                <a:lnTo>
                  <a:pt x="139471" y="22492"/>
                </a:lnTo>
                <a:lnTo>
                  <a:pt x="139192" y="22660"/>
                </a:lnTo>
                <a:lnTo>
                  <a:pt x="138857" y="22715"/>
                </a:lnTo>
                <a:lnTo>
                  <a:pt x="138522" y="22771"/>
                </a:lnTo>
                <a:lnTo>
                  <a:pt x="138187" y="22715"/>
                </a:lnTo>
                <a:lnTo>
                  <a:pt x="137852" y="22660"/>
                </a:lnTo>
                <a:lnTo>
                  <a:pt x="137573" y="22492"/>
                </a:lnTo>
                <a:lnTo>
                  <a:pt x="137350" y="22269"/>
                </a:lnTo>
                <a:lnTo>
                  <a:pt x="137127" y="22046"/>
                </a:lnTo>
                <a:lnTo>
                  <a:pt x="136959" y="21767"/>
                </a:lnTo>
                <a:lnTo>
                  <a:pt x="136903" y="21432"/>
                </a:lnTo>
                <a:lnTo>
                  <a:pt x="136847" y="21097"/>
                </a:lnTo>
                <a:lnTo>
                  <a:pt x="136903" y="20762"/>
                </a:lnTo>
                <a:lnTo>
                  <a:pt x="136959" y="20427"/>
                </a:lnTo>
                <a:lnTo>
                  <a:pt x="137127" y="20148"/>
                </a:lnTo>
                <a:lnTo>
                  <a:pt x="137350" y="19925"/>
                </a:lnTo>
                <a:lnTo>
                  <a:pt x="137573" y="19702"/>
                </a:lnTo>
                <a:lnTo>
                  <a:pt x="137852" y="19534"/>
                </a:lnTo>
                <a:lnTo>
                  <a:pt x="138187" y="19478"/>
                </a:lnTo>
                <a:lnTo>
                  <a:pt x="138522" y="19423"/>
                </a:lnTo>
                <a:close/>
                <a:moveTo>
                  <a:pt x="64517" y="22883"/>
                </a:moveTo>
                <a:lnTo>
                  <a:pt x="64517" y="24892"/>
                </a:lnTo>
                <a:lnTo>
                  <a:pt x="62508" y="24892"/>
                </a:lnTo>
                <a:lnTo>
                  <a:pt x="62508" y="22883"/>
                </a:lnTo>
                <a:close/>
                <a:moveTo>
                  <a:pt x="68312" y="22883"/>
                </a:moveTo>
                <a:lnTo>
                  <a:pt x="68312" y="24892"/>
                </a:lnTo>
                <a:lnTo>
                  <a:pt x="66303" y="24892"/>
                </a:lnTo>
                <a:lnTo>
                  <a:pt x="66303" y="22883"/>
                </a:lnTo>
                <a:close/>
                <a:moveTo>
                  <a:pt x="216098" y="24334"/>
                </a:moveTo>
                <a:lnTo>
                  <a:pt x="216098" y="25450"/>
                </a:lnTo>
                <a:lnTo>
                  <a:pt x="207169" y="25450"/>
                </a:lnTo>
                <a:lnTo>
                  <a:pt x="207169" y="24334"/>
                </a:lnTo>
                <a:close/>
                <a:moveTo>
                  <a:pt x="45318" y="24501"/>
                </a:moveTo>
                <a:lnTo>
                  <a:pt x="45318" y="25506"/>
                </a:lnTo>
                <a:lnTo>
                  <a:pt x="40853" y="25506"/>
                </a:lnTo>
                <a:lnTo>
                  <a:pt x="40853" y="24501"/>
                </a:lnTo>
                <a:close/>
                <a:moveTo>
                  <a:pt x="241381" y="22380"/>
                </a:moveTo>
                <a:lnTo>
                  <a:pt x="241381" y="25897"/>
                </a:lnTo>
                <a:lnTo>
                  <a:pt x="239762" y="25897"/>
                </a:lnTo>
                <a:lnTo>
                  <a:pt x="239762" y="22380"/>
                </a:lnTo>
                <a:close/>
                <a:moveTo>
                  <a:pt x="244450" y="22380"/>
                </a:moveTo>
                <a:lnTo>
                  <a:pt x="244450" y="25897"/>
                </a:lnTo>
                <a:lnTo>
                  <a:pt x="242832" y="25897"/>
                </a:lnTo>
                <a:lnTo>
                  <a:pt x="242832" y="22380"/>
                </a:lnTo>
                <a:close/>
                <a:moveTo>
                  <a:pt x="194221" y="23106"/>
                </a:moveTo>
                <a:lnTo>
                  <a:pt x="194221" y="26566"/>
                </a:lnTo>
                <a:lnTo>
                  <a:pt x="192212" y="26566"/>
                </a:lnTo>
                <a:lnTo>
                  <a:pt x="192212" y="23106"/>
                </a:lnTo>
                <a:close/>
                <a:moveTo>
                  <a:pt x="64517" y="25897"/>
                </a:moveTo>
                <a:lnTo>
                  <a:pt x="64517" y="27906"/>
                </a:lnTo>
                <a:lnTo>
                  <a:pt x="62508" y="27906"/>
                </a:lnTo>
                <a:lnTo>
                  <a:pt x="62508" y="25897"/>
                </a:lnTo>
                <a:close/>
                <a:moveTo>
                  <a:pt x="68312" y="25897"/>
                </a:moveTo>
                <a:lnTo>
                  <a:pt x="68312" y="27906"/>
                </a:lnTo>
                <a:lnTo>
                  <a:pt x="66303" y="27906"/>
                </a:lnTo>
                <a:lnTo>
                  <a:pt x="66303" y="25897"/>
                </a:lnTo>
                <a:close/>
                <a:moveTo>
                  <a:pt x="45318" y="27850"/>
                </a:moveTo>
                <a:lnTo>
                  <a:pt x="45318" y="28854"/>
                </a:lnTo>
                <a:lnTo>
                  <a:pt x="40853" y="28854"/>
                </a:lnTo>
                <a:lnTo>
                  <a:pt x="40853" y="27850"/>
                </a:lnTo>
                <a:close/>
                <a:moveTo>
                  <a:pt x="216098" y="27906"/>
                </a:moveTo>
                <a:lnTo>
                  <a:pt x="216098" y="29022"/>
                </a:lnTo>
                <a:lnTo>
                  <a:pt x="207169" y="29022"/>
                </a:lnTo>
                <a:lnTo>
                  <a:pt x="207169" y="27906"/>
                </a:lnTo>
                <a:close/>
                <a:moveTo>
                  <a:pt x="82767" y="28352"/>
                </a:moveTo>
                <a:lnTo>
                  <a:pt x="82934" y="28408"/>
                </a:lnTo>
                <a:lnTo>
                  <a:pt x="83214" y="28631"/>
                </a:lnTo>
                <a:lnTo>
                  <a:pt x="83437" y="28910"/>
                </a:lnTo>
                <a:lnTo>
                  <a:pt x="83493" y="29078"/>
                </a:lnTo>
                <a:lnTo>
                  <a:pt x="83493" y="29245"/>
                </a:lnTo>
                <a:lnTo>
                  <a:pt x="83493" y="29413"/>
                </a:lnTo>
                <a:lnTo>
                  <a:pt x="83437" y="29580"/>
                </a:lnTo>
                <a:lnTo>
                  <a:pt x="83214" y="29859"/>
                </a:lnTo>
                <a:lnTo>
                  <a:pt x="82934" y="30082"/>
                </a:lnTo>
                <a:lnTo>
                  <a:pt x="82767" y="30138"/>
                </a:lnTo>
                <a:lnTo>
                  <a:pt x="82432" y="30138"/>
                </a:lnTo>
                <a:lnTo>
                  <a:pt x="82265" y="30082"/>
                </a:lnTo>
                <a:lnTo>
                  <a:pt x="81986" y="29859"/>
                </a:lnTo>
                <a:lnTo>
                  <a:pt x="81762" y="29580"/>
                </a:lnTo>
                <a:lnTo>
                  <a:pt x="81707" y="29413"/>
                </a:lnTo>
                <a:lnTo>
                  <a:pt x="81707" y="29245"/>
                </a:lnTo>
                <a:lnTo>
                  <a:pt x="81707" y="29078"/>
                </a:lnTo>
                <a:lnTo>
                  <a:pt x="81762" y="28910"/>
                </a:lnTo>
                <a:lnTo>
                  <a:pt x="81986" y="28631"/>
                </a:lnTo>
                <a:lnTo>
                  <a:pt x="82265" y="28408"/>
                </a:lnTo>
                <a:lnTo>
                  <a:pt x="82432" y="28352"/>
                </a:lnTo>
                <a:close/>
                <a:moveTo>
                  <a:pt x="45318" y="31143"/>
                </a:moveTo>
                <a:lnTo>
                  <a:pt x="45318" y="32147"/>
                </a:lnTo>
                <a:lnTo>
                  <a:pt x="40853" y="32147"/>
                </a:lnTo>
                <a:lnTo>
                  <a:pt x="40853" y="31143"/>
                </a:lnTo>
                <a:close/>
                <a:moveTo>
                  <a:pt x="8037" y="28352"/>
                </a:moveTo>
                <a:lnTo>
                  <a:pt x="8037" y="32594"/>
                </a:lnTo>
                <a:lnTo>
                  <a:pt x="6028" y="32594"/>
                </a:lnTo>
                <a:lnTo>
                  <a:pt x="6028" y="28352"/>
                </a:lnTo>
                <a:close/>
                <a:moveTo>
                  <a:pt x="216098" y="31533"/>
                </a:moveTo>
                <a:lnTo>
                  <a:pt x="216098" y="32594"/>
                </a:lnTo>
                <a:lnTo>
                  <a:pt x="207169" y="32594"/>
                </a:lnTo>
                <a:lnTo>
                  <a:pt x="207169" y="31533"/>
                </a:lnTo>
                <a:close/>
                <a:moveTo>
                  <a:pt x="82767" y="31924"/>
                </a:moveTo>
                <a:lnTo>
                  <a:pt x="82934" y="31980"/>
                </a:lnTo>
                <a:lnTo>
                  <a:pt x="83214" y="32203"/>
                </a:lnTo>
                <a:lnTo>
                  <a:pt x="83437" y="32482"/>
                </a:lnTo>
                <a:lnTo>
                  <a:pt x="83493" y="32650"/>
                </a:lnTo>
                <a:lnTo>
                  <a:pt x="83493" y="32817"/>
                </a:lnTo>
                <a:lnTo>
                  <a:pt x="83493" y="32984"/>
                </a:lnTo>
                <a:lnTo>
                  <a:pt x="83437" y="33152"/>
                </a:lnTo>
                <a:lnTo>
                  <a:pt x="83214" y="33431"/>
                </a:lnTo>
                <a:lnTo>
                  <a:pt x="82934" y="33654"/>
                </a:lnTo>
                <a:lnTo>
                  <a:pt x="82767" y="33710"/>
                </a:lnTo>
                <a:lnTo>
                  <a:pt x="82432" y="33710"/>
                </a:lnTo>
                <a:lnTo>
                  <a:pt x="82265" y="33654"/>
                </a:lnTo>
                <a:lnTo>
                  <a:pt x="81986" y="33431"/>
                </a:lnTo>
                <a:lnTo>
                  <a:pt x="81762" y="33152"/>
                </a:lnTo>
                <a:lnTo>
                  <a:pt x="81707" y="32984"/>
                </a:lnTo>
                <a:lnTo>
                  <a:pt x="81707" y="32817"/>
                </a:lnTo>
                <a:lnTo>
                  <a:pt x="81707" y="32650"/>
                </a:lnTo>
                <a:lnTo>
                  <a:pt x="81762" y="32482"/>
                </a:lnTo>
                <a:lnTo>
                  <a:pt x="81986" y="32203"/>
                </a:lnTo>
                <a:lnTo>
                  <a:pt x="82265" y="31980"/>
                </a:lnTo>
                <a:lnTo>
                  <a:pt x="82432" y="31924"/>
                </a:lnTo>
                <a:close/>
                <a:moveTo>
                  <a:pt x="109835" y="11609"/>
                </a:moveTo>
                <a:lnTo>
                  <a:pt x="109835" y="34603"/>
                </a:lnTo>
                <a:lnTo>
                  <a:pt x="109165" y="34603"/>
                </a:lnTo>
                <a:lnTo>
                  <a:pt x="109165" y="11609"/>
                </a:lnTo>
                <a:close/>
                <a:moveTo>
                  <a:pt x="112068" y="11609"/>
                </a:moveTo>
                <a:lnTo>
                  <a:pt x="112068" y="34603"/>
                </a:lnTo>
                <a:lnTo>
                  <a:pt x="111398" y="34603"/>
                </a:lnTo>
                <a:lnTo>
                  <a:pt x="111398" y="11609"/>
                </a:lnTo>
                <a:close/>
                <a:moveTo>
                  <a:pt x="114300" y="11609"/>
                </a:moveTo>
                <a:lnTo>
                  <a:pt x="114300" y="34603"/>
                </a:lnTo>
                <a:lnTo>
                  <a:pt x="113630" y="34603"/>
                </a:lnTo>
                <a:lnTo>
                  <a:pt x="113630" y="11609"/>
                </a:lnTo>
                <a:close/>
                <a:moveTo>
                  <a:pt x="116532" y="11609"/>
                </a:moveTo>
                <a:lnTo>
                  <a:pt x="116532" y="34603"/>
                </a:lnTo>
                <a:lnTo>
                  <a:pt x="115863" y="34603"/>
                </a:lnTo>
                <a:lnTo>
                  <a:pt x="115863" y="11609"/>
                </a:lnTo>
                <a:close/>
                <a:moveTo>
                  <a:pt x="45318" y="34491"/>
                </a:moveTo>
                <a:lnTo>
                  <a:pt x="45318" y="35496"/>
                </a:lnTo>
                <a:lnTo>
                  <a:pt x="40853" y="35496"/>
                </a:lnTo>
                <a:lnTo>
                  <a:pt x="40853" y="34491"/>
                </a:lnTo>
                <a:close/>
                <a:moveTo>
                  <a:pt x="112291" y="1"/>
                </a:moveTo>
                <a:lnTo>
                  <a:pt x="112291" y="3572"/>
                </a:lnTo>
                <a:lnTo>
                  <a:pt x="110058" y="3572"/>
                </a:lnTo>
                <a:lnTo>
                  <a:pt x="110058" y="5582"/>
                </a:lnTo>
                <a:lnTo>
                  <a:pt x="108272" y="5582"/>
                </a:lnTo>
                <a:lnTo>
                  <a:pt x="108272" y="8707"/>
                </a:lnTo>
                <a:lnTo>
                  <a:pt x="105817" y="8707"/>
                </a:lnTo>
                <a:lnTo>
                  <a:pt x="105817" y="32817"/>
                </a:lnTo>
                <a:lnTo>
                  <a:pt x="102468" y="32817"/>
                </a:lnTo>
                <a:lnTo>
                  <a:pt x="102468" y="19869"/>
                </a:lnTo>
                <a:lnTo>
                  <a:pt x="90413" y="19869"/>
                </a:lnTo>
                <a:lnTo>
                  <a:pt x="90413" y="30585"/>
                </a:lnTo>
                <a:lnTo>
                  <a:pt x="85279" y="32817"/>
                </a:lnTo>
                <a:lnTo>
                  <a:pt x="85279" y="26343"/>
                </a:lnTo>
                <a:lnTo>
                  <a:pt x="80144" y="26343"/>
                </a:lnTo>
                <a:lnTo>
                  <a:pt x="80144" y="32817"/>
                </a:lnTo>
                <a:lnTo>
                  <a:pt x="75456" y="32817"/>
                </a:lnTo>
                <a:lnTo>
                  <a:pt x="75456" y="28129"/>
                </a:lnTo>
                <a:lnTo>
                  <a:pt x="71661" y="28129"/>
                </a:lnTo>
                <a:lnTo>
                  <a:pt x="71661" y="14734"/>
                </a:lnTo>
                <a:lnTo>
                  <a:pt x="59159" y="16967"/>
                </a:lnTo>
                <a:lnTo>
                  <a:pt x="59159" y="28129"/>
                </a:lnTo>
                <a:lnTo>
                  <a:pt x="53355" y="28129"/>
                </a:lnTo>
                <a:lnTo>
                  <a:pt x="53355" y="32817"/>
                </a:lnTo>
                <a:lnTo>
                  <a:pt x="47997" y="32817"/>
                </a:lnTo>
                <a:lnTo>
                  <a:pt x="47997" y="17413"/>
                </a:lnTo>
                <a:lnTo>
                  <a:pt x="43979" y="17413"/>
                </a:lnTo>
                <a:lnTo>
                  <a:pt x="43979" y="8707"/>
                </a:lnTo>
                <a:lnTo>
                  <a:pt x="34603" y="8707"/>
                </a:lnTo>
                <a:lnTo>
                  <a:pt x="34603" y="5582"/>
                </a:lnTo>
                <a:lnTo>
                  <a:pt x="30584" y="5582"/>
                </a:lnTo>
                <a:lnTo>
                  <a:pt x="30584" y="8707"/>
                </a:lnTo>
                <a:lnTo>
                  <a:pt x="28352" y="8707"/>
                </a:lnTo>
                <a:lnTo>
                  <a:pt x="28352" y="29022"/>
                </a:lnTo>
                <a:lnTo>
                  <a:pt x="22994" y="29022"/>
                </a:lnTo>
                <a:lnTo>
                  <a:pt x="22994" y="19869"/>
                </a:lnTo>
                <a:lnTo>
                  <a:pt x="21375" y="19869"/>
                </a:lnTo>
                <a:lnTo>
                  <a:pt x="21208" y="19199"/>
                </a:lnTo>
                <a:lnTo>
                  <a:pt x="20985" y="18641"/>
                </a:lnTo>
                <a:lnTo>
                  <a:pt x="20594" y="18083"/>
                </a:lnTo>
                <a:lnTo>
                  <a:pt x="20148" y="17637"/>
                </a:lnTo>
                <a:lnTo>
                  <a:pt x="19645" y="17246"/>
                </a:lnTo>
                <a:lnTo>
                  <a:pt x="19031" y="16967"/>
                </a:lnTo>
                <a:lnTo>
                  <a:pt x="18417" y="16799"/>
                </a:lnTo>
                <a:lnTo>
                  <a:pt x="17748" y="16744"/>
                </a:lnTo>
                <a:lnTo>
                  <a:pt x="17078" y="16799"/>
                </a:lnTo>
                <a:lnTo>
                  <a:pt x="16464" y="16967"/>
                </a:lnTo>
                <a:lnTo>
                  <a:pt x="15850" y="17246"/>
                </a:lnTo>
                <a:lnTo>
                  <a:pt x="15348" y="17637"/>
                </a:lnTo>
                <a:lnTo>
                  <a:pt x="14901" y="18083"/>
                </a:lnTo>
                <a:lnTo>
                  <a:pt x="14511" y="18641"/>
                </a:lnTo>
                <a:lnTo>
                  <a:pt x="14288" y="19199"/>
                </a:lnTo>
                <a:lnTo>
                  <a:pt x="14120" y="19869"/>
                </a:lnTo>
                <a:lnTo>
                  <a:pt x="12502" y="19869"/>
                </a:lnTo>
                <a:lnTo>
                  <a:pt x="12502" y="25004"/>
                </a:lnTo>
                <a:lnTo>
                  <a:pt x="4242" y="27236"/>
                </a:lnTo>
                <a:lnTo>
                  <a:pt x="4242" y="32817"/>
                </a:lnTo>
                <a:lnTo>
                  <a:pt x="0" y="32817"/>
                </a:lnTo>
                <a:lnTo>
                  <a:pt x="0" y="39291"/>
                </a:lnTo>
                <a:lnTo>
                  <a:pt x="285750" y="39291"/>
                </a:lnTo>
                <a:lnTo>
                  <a:pt x="285750" y="29022"/>
                </a:lnTo>
                <a:lnTo>
                  <a:pt x="277490" y="29022"/>
                </a:lnTo>
                <a:lnTo>
                  <a:pt x="277490" y="14734"/>
                </a:lnTo>
                <a:lnTo>
                  <a:pt x="268114" y="14734"/>
                </a:lnTo>
                <a:lnTo>
                  <a:pt x="268114" y="22994"/>
                </a:lnTo>
                <a:lnTo>
                  <a:pt x="259407" y="22994"/>
                </a:lnTo>
                <a:lnTo>
                  <a:pt x="259407" y="19869"/>
                </a:lnTo>
                <a:lnTo>
                  <a:pt x="258514" y="19869"/>
                </a:lnTo>
                <a:lnTo>
                  <a:pt x="258514" y="16744"/>
                </a:lnTo>
                <a:lnTo>
                  <a:pt x="257845" y="16744"/>
                </a:lnTo>
                <a:lnTo>
                  <a:pt x="257845" y="19869"/>
                </a:lnTo>
                <a:lnTo>
                  <a:pt x="257175" y="19869"/>
                </a:lnTo>
                <a:lnTo>
                  <a:pt x="257175" y="22994"/>
                </a:lnTo>
                <a:lnTo>
                  <a:pt x="255389" y="22994"/>
                </a:lnTo>
                <a:lnTo>
                  <a:pt x="255389" y="32817"/>
                </a:lnTo>
                <a:lnTo>
                  <a:pt x="249808" y="32817"/>
                </a:lnTo>
                <a:lnTo>
                  <a:pt x="249808" y="8707"/>
                </a:lnTo>
                <a:lnTo>
                  <a:pt x="246683" y="8707"/>
                </a:lnTo>
                <a:lnTo>
                  <a:pt x="246627" y="8260"/>
                </a:lnTo>
                <a:lnTo>
                  <a:pt x="246571" y="7870"/>
                </a:lnTo>
                <a:lnTo>
                  <a:pt x="246459" y="7423"/>
                </a:lnTo>
                <a:lnTo>
                  <a:pt x="246292" y="7033"/>
                </a:lnTo>
                <a:lnTo>
                  <a:pt x="246125" y="6698"/>
                </a:lnTo>
                <a:lnTo>
                  <a:pt x="245901" y="6307"/>
                </a:lnTo>
                <a:lnTo>
                  <a:pt x="245622" y="6028"/>
                </a:lnTo>
                <a:lnTo>
                  <a:pt x="245343" y="5693"/>
                </a:lnTo>
                <a:lnTo>
                  <a:pt x="245064" y="5414"/>
                </a:lnTo>
                <a:lnTo>
                  <a:pt x="244729" y="5191"/>
                </a:lnTo>
                <a:lnTo>
                  <a:pt x="244394" y="4968"/>
                </a:lnTo>
                <a:lnTo>
                  <a:pt x="244004" y="4800"/>
                </a:lnTo>
                <a:lnTo>
                  <a:pt x="243613" y="4633"/>
                </a:lnTo>
                <a:lnTo>
                  <a:pt x="243167" y="4577"/>
                </a:lnTo>
                <a:lnTo>
                  <a:pt x="242776" y="4465"/>
                </a:lnTo>
                <a:lnTo>
                  <a:pt x="241883" y="4465"/>
                </a:lnTo>
                <a:lnTo>
                  <a:pt x="241492" y="4577"/>
                </a:lnTo>
                <a:lnTo>
                  <a:pt x="241046" y="4633"/>
                </a:lnTo>
                <a:lnTo>
                  <a:pt x="240655" y="4800"/>
                </a:lnTo>
                <a:lnTo>
                  <a:pt x="240264" y="4968"/>
                </a:lnTo>
                <a:lnTo>
                  <a:pt x="239930" y="5191"/>
                </a:lnTo>
                <a:lnTo>
                  <a:pt x="239595" y="5414"/>
                </a:lnTo>
                <a:lnTo>
                  <a:pt x="239316" y="5693"/>
                </a:lnTo>
                <a:lnTo>
                  <a:pt x="239037" y="6028"/>
                </a:lnTo>
                <a:lnTo>
                  <a:pt x="238758" y="6307"/>
                </a:lnTo>
                <a:lnTo>
                  <a:pt x="238534" y="6698"/>
                </a:lnTo>
                <a:lnTo>
                  <a:pt x="238367" y="7033"/>
                </a:lnTo>
                <a:lnTo>
                  <a:pt x="238199" y="7423"/>
                </a:lnTo>
                <a:lnTo>
                  <a:pt x="238088" y="7870"/>
                </a:lnTo>
                <a:lnTo>
                  <a:pt x="238032" y="8260"/>
                </a:lnTo>
                <a:lnTo>
                  <a:pt x="237976" y="8707"/>
                </a:lnTo>
                <a:lnTo>
                  <a:pt x="235074" y="8707"/>
                </a:lnTo>
                <a:lnTo>
                  <a:pt x="235074" y="26120"/>
                </a:lnTo>
                <a:lnTo>
                  <a:pt x="228600" y="32817"/>
                </a:lnTo>
                <a:lnTo>
                  <a:pt x="228600" y="3126"/>
                </a:lnTo>
                <a:lnTo>
                  <a:pt x="221010" y="9823"/>
                </a:lnTo>
                <a:lnTo>
                  <a:pt x="221010" y="25004"/>
                </a:lnTo>
                <a:lnTo>
                  <a:pt x="218554" y="25004"/>
                </a:lnTo>
                <a:lnTo>
                  <a:pt x="218554" y="17413"/>
                </a:lnTo>
                <a:lnTo>
                  <a:pt x="204490" y="17413"/>
                </a:lnTo>
                <a:lnTo>
                  <a:pt x="204490" y="32817"/>
                </a:lnTo>
                <a:lnTo>
                  <a:pt x="197346" y="32817"/>
                </a:lnTo>
                <a:lnTo>
                  <a:pt x="197346" y="14734"/>
                </a:lnTo>
                <a:lnTo>
                  <a:pt x="195114" y="14734"/>
                </a:lnTo>
                <a:lnTo>
                  <a:pt x="195114" y="12279"/>
                </a:lnTo>
                <a:lnTo>
                  <a:pt x="191542" y="12279"/>
                </a:lnTo>
                <a:lnTo>
                  <a:pt x="191542" y="14734"/>
                </a:lnTo>
                <a:lnTo>
                  <a:pt x="185961" y="14734"/>
                </a:lnTo>
                <a:lnTo>
                  <a:pt x="185961" y="32817"/>
                </a:lnTo>
                <a:lnTo>
                  <a:pt x="179487" y="32817"/>
                </a:lnTo>
                <a:lnTo>
                  <a:pt x="179487" y="19869"/>
                </a:lnTo>
                <a:lnTo>
                  <a:pt x="177478" y="19869"/>
                </a:lnTo>
                <a:lnTo>
                  <a:pt x="177478" y="16744"/>
                </a:lnTo>
                <a:lnTo>
                  <a:pt x="176808" y="16744"/>
                </a:lnTo>
                <a:lnTo>
                  <a:pt x="176808" y="19869"/>
                </a:lnTo>
                <a:lnTo>
                  <a:pt x="174799" y="19869"/>
                </a:lnTo>
                <a:lnTo>
                  <a:pt x="174799" y="32817"/>
                </a:lnTo>
                <a:lnTo>
                  <a:pt x="168548" y="30585"/>
                </a:lnTo>
                <a:lnTo>
                  <a:pt x="168548" y="22994"/>
                </a:lnTo>
                <a:lnTo>
                  <a:pt x="165422" y="22994"/>
                </a:lnTo>
                <a:lnTo>
                  <a:pt x="165422" y="15404"/>
                </a:lnTo>
                <a:lnTo>
                  <a:pt x="155600" y="15404"/>
                </a:lnTo>
                <a:lnTo>
                  <a:pt x="155600" y="22994"/>
                </a:lnTo>
                <a:lnTo>
                  <a:pt x="147117" y="22994"/>
                </a:lnTo>
                <a:lnTo>
                  <a:pt x="147117" y="19199"/>
                </a:lnTo>
                <a:lnTo>
                  <a:pt x="134615" y="14734"/>
                </a:lnTo>
                <a:lnTo>
                  <a:pt x="134615" y="27236"/>
                </a:lnTo>
                <a:lnTo>
                  <a:pt x="126132" y="27236"/>
                </a:lnTo>
                <a:lnTo>
                  <a:pt x="126132" y="17413"/>
                </a:lnTo>
                <a:lnTo>
                  <a:pt x="119658" y="17413"/>
                </a:lnTo>
                <a:lnTo>
                  <a:pt x="119658" y="8707"/>
                </a:lnTo>
                <a:lnTo>
                  <a:pt x="116756" y="8707"/>
                </a:lnTo>
                <a:lnTo>
                  <a:pt x="116756" y="5582"/>
                </a:lnTo>
                <a:lnTo>
                  <a:pt x="114970" y="5582"/>
                </a:lnTo>
                <a:lnTo>
                  <a:pt x="114970" y="3572"/>
                </a:lnTo>
                <a:lnTo>
                  <a:pt x="112961" y="3572"/>
                </a:lnTo>
                <a:lnTo>
                  <a:pt x="112961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1000">
                <a:srgbClr val="FFFFFF"/>
              </a:gs>
              <a:gs pos="100000">
                <a:srgbClr val="9FF6FF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0"/>
          <p:cNvSpPr/>
          <p:nvPr/>
        </p:nvSpPr>
        <p:spPr>
          <a:xfrm>
            <a:off x="532100" y="441174"/>
            <a:ext cx="1452007" cy="572718"/>
          </a:xfrm>
          <a:custGeom>
            <a:avLst/>
            <a:gdLst/>
            <a:ahLst/>
            <a:cxnLst/>
            <a:rect l="l" t="t" r="r" b="b"/>
            <a:pathLst>
              <a:path w="56035" h="22102" extrusionOk="0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0"/>
          <p:cNvSpPr/>
          <p:nvPr/>
        </p:nvSpPr>
        <p:spPr>
          <a:xfrm flipH="1">
            <a:off x="8211627" y="884250"/>
            <a:ext cx="1008573" cy="393594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0"/>
          <p:cNvSpPr/>
          <p:nvPr/>
        </p:nvSpPr>
        <p:spPr>
          <a:xfrm>
            <a:off x="7261900" y="364975"/>
            <a:ext cx="1693944" cy="607166"/>
          </a:xfrm>
          <a:custGeom>
            <a:avLst/>
            <a:gdLst/>
            <a:ahLst/>
            <a:cxnLst/>
            <a:rect l="l" t="t" r="r" b="b"/>
            <a:pathLst>
              <a:path w="74117" h="26566" extrusionOk="0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0"/>
          <p:cNvSpPr/>
          <p:nvPr/>
        </p:nvSpPr>
        <p:spPr>
          <a:xfrm>
            <a:off x="-77675" y="205976"/>
            <a:ext cx="802982" cy="313325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0"/>
          <p:cNvSpPr txBox="1">
            <a:spLocks noGrp="1"/>
          </p:cNvSpPr>
          <p:nvPr>
            <p:ph type="sldNum" idx="12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gradFill>
          <a:gsLst>
            <a:gs pos="0">
              <a:srgbClr val="FF5050"/>
            </a:gs>
            <a:gs pos="55000">
              <a:srgbClr val="FFA41C"/>
            </a:gs>
            <a:gs pos="82000">
              <a:srgbClr val="FFD300"/>
            </a:gs>
            <a:gs pos="100000">
              <a:srgbClr val="FFFF99"/>
            </a:gs>
          </a:gsLst>
          <a:lin ang="5400700" scaled="0"/>
        </a:gra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>
            <a:off x="0" y="3953694"/>
            <a:ext cx="9144000" cy="1178720"/>
          </a:xfrm>
          <a:custGeom>
            <a:avLst/>
            <a:gdLst/>
            <a:ahLst/>
            <a:cxnLst/>
            <a:rect l="l" t="t" r="r" b="b"/>
            <a:pathLst>
              <a:path w="285750" h="36835" extrusionOk="0">
                <a:moveTo>
                  <a:pt x="280169" y="0"/>
                </a:moveTo>
                <a:lnTo>
                  <a:pt x="272802" y="4465"/>
                </a:lnTo>
                <a:lnTo>
                  <a:pt x="272802" y="23441"/>
                </a:lnTo>
                <a:lnTo>
                  <a:pt x="264988" y="23441"/>
                </a:lnTo>
                <a:lnTo>
                  <a:pt x="264988" y="12948"/>
                </a:lnTo>
                <a:lnTo>
                  <a:pt x="260524" y="12948"/>
                </a:lnTo>
                <a:lnTo>
                  <a:pt x="260524" y="6028"/>
                </a:lnTo>
                <a:lnTo>
                  <a:pt x="253157" y="6028"/>
                </a:lnTo>
                <a:lnTo>
                  <a:pt x="253157" y="19869"/>
                </a:lnTo>
                <a:lnTo>
                  <a:pt x="232395" y="15404"/>
                </a:lnTo>
                <a:lnTo>
                  <a:pt x="232395" y="7144"/>
                </a:lnTo>
                <a:lnTo>
                  <a:pt x="225698" y="7144"/>
                </a:lnTo>
                <a:lnTo>
                  <a:pt x="225698" y="19422"/>
                </a:lnTo>
                <a:lnTo>
                  <a:pt x="216098" y="19422"/>
                </a:lnTo>
                <a:lnTo>
                  <a:pt x="216098" y="9153"/>
                </a:lnTo>
                <a:lnTo>
                  <a:pt x="214313" y="9153"/>
                </a:lnTo>
                <a:lnTo>
                  <a:pt x="214313" y="8483"/>
                </a:lnTo>
                <a:lnTo>
                  <a:pt x="210071" y="8483"/>
                </a:lnTo>
                <a:lnTo>
                  <a:pt x="210071" y="9153"/>
                </a:lnTo>
                <a:lnTo>
                  <a:pt x="208731" y="9153"/>
                </a:lnTo>
                <a:lnTo>
                  <a:pt x="208731" y="18083"/>
                </a:lnTo>
                <a:lnTo>
                  <a:pt x="200695" y="18083"/>
                </a:lnTo>
                <a:lnTo>
                  <a:pt x="200695" y="6028"/>
                </a:lnTo>
                <a:lnTo>
                  <a:pt x="198462" y="6028"/>
                </a:lnTo>
                <a:lnTo>
                  <a:pt x="198351" y="5693"/>
                </a:lnTo>
                <a:lnTo>
                  <a:pt x="198239" y="5414"/>
                </a:lnTo>
                <a:lnTo>
                  <a:pt x="198072" y="5135"/>
                </a:lnTo>
                <a:lnTo>
                  <a:pt x="197848" y="4911"/>
                </a:lnTo>
                <a:lnTo>
                  <a:pt x="197625" y="4744"/>
                </a:lnTo>
                <a:lnTo>
                  <a:pt x="197346" y="4577"/>
                </a:lnTo>
                <a:lnTo>
                  <a:pt x="197011" y="4521"/>
                </a:lnTo>
                <a:lnTo>
                  <a:pt x="196676" y="4465"/>
                </a:lnTo>
                <a:lnTo>
                  <a:pt x="196342" y="4521"/>
                </a:lnTo>
                <a:lnTo>
                  <a:pt x="196007" y="4577"/>
                </a:lnTo>
                <a:lnTo>
                  <a:pt x="195728" y="4744"/>
                </a:lnTo>
                <a:lnTo>
                  <a:pt x="195504" y="4911"/>
                </a:lnTo>
                <a:lnTo>
                  <a:pt x="195281" y="5135"/>
                </a:lnTo>
                <a:lnTo>
                  <a:pt x="195114" y="5414"/>
                </a:lnTo>
                <a:lnTo>
                  <a:pt x="195002" y="5693"/>
                </a:lnTo>
                <a:lnTo>
                  <a:pt x="194890" y="6028"/>
                </a:lnTo>
                <a:lnTo>
                  <a:pt x="192881" y="6028"/>
                </a:lnTo>
                <a:lnTo>
                  <a:pt x="192881" y="14734"/>
                </a:lnTo>
                <a:lnTo>
                  <a:pt x="182166" y="14734"/>
                </a:lnTo>
                <a:lnTo>
                  <a:pt x="182166" y="19869"/>
                </a:lnTo>
                <a:lnTo>
                  <a:pt x="172789" y="19869"/>
                </a:lnTo>
                <a:lnTo>
                  <a:pt x="172789" y="14734"/>
                </a:lnTo>
                <a:lnTo>
                  <a:pt x="167432" y="12502"/>
                </a:lnTo>
                <a:lnTo>
                  <a:pt x="167432" y="16967"/>
                </a:lnTo>
                <a:lnTo>
                  <a:pt x="160511" y="16967"/>
                </a:lnTo>
                <a:lnTo>
                  <a:pt x="160511" y="8037"/>
                </a:lnTo>
                <a:lnTo>
                  <a:pt x="154260" y="8037"/>
                </a:lnTo>
                <a:lnTo>
                  <a:pt x="154260" y="6697"/>
                </a:lnTo>
                <a:lnTo>
                  <a:pt x="152251" y="6697"/>
                </a:lnTo>
                <a:lnTo>
                  <a:pt x="152251" y="8037"/>
                </a:lnTo>
                <a:lnTo>
                  <a:pt x="150912" y="8037"/>
                </a:lnTo>
                <a:lnTo>
                  <a:pt x="150912" y="21655"/>
                </a:lnTo>
                <a:lnTo>
                  <a:pt x="138410" y="21655"/>
                </a:lnTo>
                <a:lnTo>
                  <a:pt x="138410" y="8037"/>
                </a:lnTo>
                <a:lnTo>
                  <a:pt x="130597" y="8037"/>
                </a:lnTo>
                <a:lnTo>
                  <a:pt x="130597" y="18976"/>
                </a:lnTo>
                <a:lnTo>
                  <a:pt x="127695" y="18976"/>
                </a:lnTo>
                <a:lnTo>
                  <a:pt x="127695" y="11162"/>
                </a:lnTo>
                <a:lnTo>
                  <a:pt x="121890" y="11162"/>
                </a:lnTo>
                <a:lnTo>
                  <a:pt x="121890" y="18976"/>
                </a:lnTo>
                <a:lnTo>
                  <a:pt x="120774" y="18976"/>
                </a:lnTo>
                <a:lnTo>
                  <a:pt x="120774" y="20538"/>
                </a:lnTo>
                <a:lnTo>
                  <a:pt x="109165" y="20538"/>
                </a:lnTo>
                <a:lnTo>
                  <a:pt x="109165" y="12948"/>
                </a:lnTo>
                <a:lnTo>
                  <a:pt x="99343" y="12948"/>
                </a:lnTo>
                <a:lnTo>
                  <a:pt x="99343" y="11162"/>
                </a:lnTo>
                <a:lnTo>
                  <a:pt x="93762" y="11162"/>
                </a:lnTo>
                <a:lnTo>
                  <a:pt x="93762" y="22994"/>
                </a:lnTo>
                <a:lnTo>
                  <a:pt x="86841" y="22994"/>
                </a:lnTo>
                <a:lnTo>
                  <a:pt x="86841" y="14734"/>
                </a:lnTo>
                <a:lnTo>
                  <a:pt x="84386" y="14734"/>
                </a:lnTo>
                <a:lnTo>
                  <a:pt x="84386" y="12948"/>
                </a:lnTo>
                <a:lnTo>
                  <a:pt x="80144" y="12948"/>
                </a:lnTo>
                <a:lnTo>
                  <a:pt x="80144" y="14734"/>
                </a:lnTo>
                <a:lnTo>
                  <a:pt x="77465" y="14734"/>
                </a:lnTo>
                <a:lnTo>
                  <a:pt x="77465" y="21655"/>
                </a:lnTo>
                <a:lnTo>
                  <a:pt x="56927" y="21655"/>
                </a:lnTo>
                <a:lnTo>
                  <a:pt x="56927" y="16297"/>
                </a:lnTo>
                <a:lnTo>
                  <a:pt x="51346" y="16297"/>
                </a:lnTo>
                <a:lnTo>
                  <a:pt x="51346" y="8037"/>
                </a:lnTo>
                <a:lnTo>
                  <a:pt x="45318" y="10269"/>
                </a:lnTo>
                <a:lnTo>
                  <a:pt x="45318" y="27682"/>
                </a:lnTo>
                <a:lnTo>
                  <a:pt x="33710" y="27682"/>
                </a:lnTo>
                <a:lnTo>
                  <a:pt x="33710" y="11162"/>
                </a:lnTo>
                <a:lnTo>
                  <a:pt x="25673" y="11162"/>
                </a:lnTo>
                <a:lnTo>
                  <a:pt x="25673" y="21878"/>
                </a:lnTo>
                <a:lnTo>
                  <a:pt x="8037" y="21878"/>
                </a:lnTo>
                <a:lnTo>
                  <a:pt x="8037" y="16967"/>
                </a:lnTo>
                <a:lnTo>
                  <a:pt x="0" y="16967"/>
                </a:lnTo>
                <a:lnTo>
                  <a:pt x="0" y="36835"/>
                </a:lnTo>
                <a:lnTo>
                  <a:pt x="285750" y="36835"/>
                </a:lnTo>
                <a:lnTo>
                  <a:pt x="285750" y="16743"/>
                </a:lnTo>
                <a:lnTo>
                  <a:pt x="280169" y="16743"/>
                </a:lnTo>
                <a:lnTo>
                  <a:pt x="280169" y="0"/>
                </a:lnTo>
                <a:close/>
              </a:path>
            </a:pathLst>
          </a:custGeom>
          <a:solidFill>
            <a:srgbClr val="871C48">
              <a:alpha val="23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3"/>
          <p:cNvSpPr/>
          <p:nvPr/>
        </p:nvSpPr>
        <p:spPr>
          <a:xfrm>
            <a:off x="35712" y="4025118"/>
            <a:ext cx="9072576" cy="1107296"/>
          </a:xfrm>
          <a:custGeom>
            <a:avLst/>
            <a:gdLst/>
            <a:ahLst/>
            <a:cxnLst/>
            <a:rect l="l" t="t" r="r" b="b"/>
            <a:pathLst>
              <a:path w="283518" h="34603" extrusionOk="0">
                <a:moveTo>
                  <a:pt x="110059" y="1"/>
                </a:moveTo>
                <a:lnTo>
                  <a:pt x="110059" y="2010"/>
                </a:lnTo>
                <a:lnTo>
                  <a:pt x="108273" y="2010"/>
                </a:lnTo>
                <a:lnTo>
                  <a:pt x="108273" y="5135"/>
                </a:lnTo>
                <a:lnTo>
                  <a:pt x="105817" y="5135"/>
                </a:lnTo>
                <a:lnTo>
                  <a:pt x="105817" y="29245"/>
                </a:lnTo>
                <a:lnTo>
                  <a:pt x="100236" y="29245"/>
                </a:lnTo>
                <a:lnTo>
                  <a:pt x="100236" y="16297"/>
                </a:lnTo>
                <a:lnTo>
                  <a:pt x="90413" y="16297"/>
                </a:lnTo>
                <a:lnTo>
                  <a:pt x="90413" y="26622"/>
                </a:lnTo>
                <a:lnTo>
                  <a:pt x="83046" y="29859"/>
                </a:lnTo>
                <a:lnTo>
                  <a:pt x="83046" y="22771"/>
                </a:lnTo>
                <a:lnTo>
                  <a:pt x="80144" y="22771"/>
                </a:lnTo>
                <a:lnTo>
                  <a:pt x="80144" y="29245"/>
                </a:lnTo>
                <a:lnTo>
                  <a:pt x="73224" y="29245"/>
                </a:lnTo>
                <a:lnTo>
                  <a:pt x="73224" y="24557"/>
                </a:lnTo>
                <a:lnTo>
                  <a:pt x="69429" y="24557"/>
                </a:lnTo>
                <a:lnTo>
                  <a:pt x="69429" y="11386"/>
                </a:lnTo>
                <a:lnTo>
                  <a:pt x="59159" y="13228"/>
                </a:lnTo>
                <a:lnTo>
                  <a:pt x="59159" y="24557"/>
                </a:lnTo>
                <a:lnTo>
                  <a:pt x="53355" y="24557"/>
                </a:lnTo>
                <a:lnTo>
                  <a:pt x="53355" y="29245"/>
                </a:lnTo>
                <a:lnTo>
                  <a:pt x="45765" y="29245"/>
                </a:lnTo>
                <a:lnTo>
                  <a:pt x="45765" y="13842"/>
                </a:lnTo>
                <a:lnTo>
                  <a:pt x="41747" y="13842"/>
                </a:lnTo>
                <a:lnTo>
                  <a:pt x="41747" y="5135"/>
                </a:lnTo>
                <a:lnTo>
                  <a:pt x="28352" y="5135"/>
                </a:lnTo>
                <a:lnTo>
                  <a:pt x="28352" y="25450"/>
                </a:lnTo>
                <a:lnTo>
                  <a:pt x="20762" y="25450"/>
                </a:lnTo>
                <a:lnTo>
                  <a:pt x="20762" y="16297"/>
                </a:lnTo>
                <a:lnTo>
                  <a:pt x="19311" y="16297"/>
                </a:lnTo>
                <a:lnTo>
                  <a:pt x="19143" y="15348"/>
                </a:lnTo>
                <a:lnTo>
                  <a:pt x="19032" y="14902"/>
                </a:lnTo>
                <a:lnTo>
                  <a:pt x="18864" y="14511"/>
                </a:lnTo>
                <a:lnTo>
                  <a:pt x="18585" y="14121"/>
                </a:lnTo>
                <a:lnTo>
                  <a:pt x="18306" y="13786"/>
                </a:lnTo>
                <a:lnTo>
                  <a:pt x="17915" y="13507"/>
                </a:lnTo>
                <a:lnTo>
                  <a:pt x="17525" y="13339"/>
                </a:lnTo>
                <a:lnTo>
                  <a:pt x="17078" y="13228"/>
                </a:lnTo>
                <a:lnTo>
                  <a:pt x="16632" y="13172"/>
                </a:lnTo>
                <a:lnTo>
                  <a:pt x="16185" y="13228"/>
                </a:lnTo>
                <a:lnTo>
                  <a:pt x="15739" y="13339"/>
                </a:lnTo>
                <a:lnTo>
                  <a:pt x="15348" y="13507"/>
                </a:lnTo>
                <a:lnTo>
                  <a:pt x="14957" y="13786"/>
                </a:lnTo>
                <a:lnTo>
                  <a:pt x="14678" y="14121"/>
                </a:lnTo>
                <a:lnTo>
                  <a:pt x="14399" y="14511"/>
                </a:lnTo>
                <a:lnTo>
                  <a:pt x="14232" y="14902"/>
                </a:lnTo>
                <a:lnTo>
                  <a:pt x="14120" y="15348"/>
                </a:lnTo>
                <a:lnTo>
                  <a:pt x="13953" y="16297"/>
                </a:lnTo>
                <a:lnTo>
                  <a:pt x="12502" y="16297"/>
                </a:lnTo>
                <a:lnTo>
                  <a:pt x="12502" y="21153"/>
                </a:lnTo>
                <a:lnTo>
                  <a:pt x="4242" y="23385"/>
                </a:lnTo>
                <a:lnTo>
                  <a:pt x="4242" y="29245"/>
                </a:lnTo>
                <a:lnTo>
                  <a:pt x="0" y="29245"/>
                </a:lnTo>
                <a:lnTo>
                  <a:pt x="0" y="34603"/>
                </a:lnTo>
                <a:lnTo>
                  <a:pt x="283518" y="34603"/>
                </a:lnTo>
                <a:lnTo>
                  <a:pt x="283518" y="25450"/>
                </a:lnTo>
                <a:lnTo>
                  <a:pt x="275258" y="25450"/>
                </a:lnTo>
                <a:lnTo>
                  <a:pt x="275258" y="11163"/>
                </a:lnTo>
                <a:lnTo>
                  <a:pt x="268114" y="11163"/>
                </a:lnTo>
                <a:lnTo>
                  <a:pt x="268114" y="19423"/>
                </a:lnTo>
                <a:lnTo>
                  <a:pt x="255389" y="19423"/>
                </a:lnTo>
                <a:lnTo>
                  <a:pt x="255389" y="29245"/>
                </a:lnTo>
                <a:lnTo>
                  <a:pt x="247576" y="29245"/>
                </a:lnTo>
                <a:lnTo>
                  <a:pt x="247576" y="5135"/>
                </a:lnTo>
                <a:lnTo>
                  <a:pt x="244450" y="5135"/>
                </a:lnTo>
                <a:lnTo>
                  <a:pt x="244450" y="4075"/>
                </a:lnTo>
                <a:lnTo>
                  <a:pt x="244339" y="3405"/>
                </a:lnTo>
                <a:lnTo>
                  <a:pt x="244171" y="2791"/>
                </a:lnTo>
                <a:lnTo>
                  <a:pt x="243892" y="2289"/>
                </a:lnTo>
                <a:lnTo>
                  <a:pt x="243502" y="1787"/>
                </a:lnTo>
                <a:lnTo>
                  <a:pt x="242999" y="1452"/>
                </a:lnTo>
                <a:lnTo>
                  <a:pt x="242441" y="1117"/>
                </a:lnTo>
                <a:lnTo>
                  <a:pt x="241883" y="949"/>
                </a:lnTo>
                <a:lnTo>
                  <a:pt x="241213" y="894"/>
                </a:lnTo>
                <a:lnTo>
                  <a:pt x="240544" y="949"/>
                </a:lnTo>
                <a:lnTo>
                  <a:pt x="239986" y="1117"/>
                </a:lnTo>
                <a:lnTo>
                  <a:pt x="239427" y="1452"/>
                </a:lnTo>
                <a:lnTo>
                  <a:pt x="238925" y="1787"/>
                </a:lnTo>
                <a:lnTo>
                  <a:pt x="238534" y="2289"/>
                </a:lnTo>
                <a:lnTo>
                  <a:pt x="238255" y="2791"/>
                </a:lnTo>
                <a:lnTo>
                  <a:pt x="238088" y="3405"/>
                </a:lnTo>
                <a:lnTo>
                  <a:pt x="237976" y="4075"/>
                </a:lnTo>
                <a:lnTo>
                  <a:pt x="237976" y="5135"/>
                </a:lnTo>
                <a:lnTo>
                  <a:pt x="235074" y="5135"/>
                </a:lnTo>
                <a:lnTo>
                  <a:pt x="235074" y="21878"/>
                </a:lnTo>
                <a:lnTo>
                  <a:pt x="226368" y="30864"/>
                </a:lnTo>
                <a:lnTo>
                  <a:pt x="226368" y="894"/>
                </a:lnTo>
                <a:lnTo>
                  <a:pt x="221010" y="5637"/>
                </a:lnTo>
                <a:lnTo>
                  <a:pt x="221010" y="21432"/>
                </a:lnTo>
                <a:lnTo>
                  <a:pt x="216322" y="21432"/>
                </a:lnTo>
                <a:lnTo>
                  <a:pt x="216322" y="13842"/>
                </a:lnTo>
                <a:lnTo>
                  <a:pt x="204490" y="13842"/>
                </a:lnTo>
                <a:lnTo>
                  <a:pt x="204490" y="29245"/>
                </a:lnTo>
                <a:lnTo>
                  <a:pt x="195114" y="29245"/>
                </a:lnTo>
                <a:lnTo>
                  <a:pt x="195114" y="11163"/>
                </a:lnTo>
                <a:lnTo>
                  <a:pt x="185961" y="11163"/>
                </a:lnTo>
                <a:lnTo>
                  <a:pt x="185961" y="29245"/>
                </a:lnTo>
                <a:lnTo>
                  <a:pt x="177255" y="29245"/>
                </a:lnTo>
                <a:lnTo>
                  <a:pt x="177255" y="16297"/>
                </a:lnTo>
                <a:lnTo>
                  <a:pt x="174799" y="16297"/>
                </a:lnTo>
                <a:lnTo>
                  <a:pt x="174799" y="29692"/>
                </a:lnTo>
                <a:lnTo>
                  <a:pt x="166316" y="26678"/>
                </a:lnTo>
                <a:lnTo>
                  <a:pt x="166316" y="19423"/>
                </a:lnTo>
                <a:lnTo>
                  <a:pt x="163190" y="19423"/>
                </a:lnTo>
                <a:lnTo>
                  <a:pt x="163190" y="11832"/>
                </a:lnTo>
                <a:lnTo>
                  <a:pt x="155600" y="11832"/>
                </a:lnTo>
                <a:lnTo>
                  <a:pt x="155600" y="19423"/>
                </a:lnTo>
                <a:lnTo>
                  <a:pt x="144884" y="19423"/>
                </a:lnTo>
                <a:lnTo>
                  <a:pt x="144884" y="15293"/>
                </a:lnTo>
                <a:lnTo>
                  <a:pt x="134615" y="11609"/>
                </a:lnTo>
                <a:lnTo>
                  <a:pt x="134615" y="23664"/>
                </a:lnTo>
                <a:lnTo>
                  <a:pt x="123900" y="23664"/>
                </a:lnTo>
                <a:lnTo>
                  <a:pt x="123900" y="13842"/>
                </a:lnTo>
                <a:lnTo>
                  <a:pt x="117426" y="13842"/>
                </a:lnTo>
                <a:lnTo>
                  <a:pt x="117426" y="5135"/>
                </a:lnTo>
                <a:lnTo>
                  <a:pt x="114523" y="5135"/>
                </a:lnTo>
                <a:lnTo>
                  <a:pt x="114523" y="2010"/>
                </a:lnTo>
                <a:lnTo>
                  <a:pt x="112738" y="2010"/>
                </a:lnTo>
                <a:lnTo>
                  <a:pt x="112738" y="1"/>
                </a:lnTo>
                <a:close/>
              </a:path>
            </a:pathLst>
          </a:custGeom>
          <a:solidFill>
            <a:srgbClr val="FFA4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0" y="3886185"/>
            <a:ext cx="9144000" cy="1257312"/>
          </a:xfrm>
          <a:custGeom>
            <a:avLst/>
            <a:gdLst/>
            <a:ahLst/>
            <a:cxnLst/>
            <a:rect l="l" t="t" r="r" b="b"/>
            <a:pathLst>
              <a:path w="285750" h="39291" extrusionOk="0">
                <a:moveTo>
                  <a:pt x="241381" y="11832"/>
                </a:moveTo>
                <a:lnTo>
                  <a:pt x="241381" y="15348"/>
                </a:lnTo>
                <a:lnTo>
                  <a:pt x="239762" y="15348"/>
                </a:lnTo>
                <a:lnTo>
                  <a:pt x="239762" y="11832"/>
                </a:lnTo>
                <a:close/>
                <a:moveTo>
                  <a:pt x="244450" y="11832"/>
                </a:moveTo>
                <a:lnTo>
                  <a:pt x="244450" y="15348"/>
                </a:lnTo>
                <a:lnTo>
                  <a:pt x="242832" y="15348"/>
                </a:lnTo>
                <a:lnTo>
                  <a:pt x="242832" y="11832"/>
                </a:lnTo>
                <a:close/>
                <a:moveTo>
                  <a:pt x="226591" y="8484"/>
                </a:moveTo>
                <a:lnTo>
                  <a:pt x="226591" y="17190"/>
                </a:lnTo>
                <a:lnTo>
                  <a:pt x="225698" y="17190"/>
                </a:lnTo>
                <a:lnTo>
                  <a:pt x="225698" y="9600"/>
                </a:lnTo>
                <a:lnTo>
                  <a:pt x="226591" y="8484"/>
                </a:lnTo>
                <a:close/>
                <a:moveTo>
                  <a:pt x="241381" y="17134"/>
                </a:moveTo>
                <a:lnTo>
                  <a:pt x="241381" y="20650"/>
                </a:lnTo>
                <a:lnTo>
                  <a:pt x="239762" y="20650"/>
                </a:lnTo>
                <a:lnTo>
                  <a:pt x="239762" y="17134"/>
                </a:lnTo>
                <a:close/>
                <a:moveTo>
                  <a:pt x="244450" y="17134"/>
                </a:moveTo>
                <a:lnTo>
                  <a:pt x="244450" y="20650"/>
                </a:lnTo>
                <a:lnTo>
                  <a:pt x="242832" y="20650"/>
                </a:lnTo>
                <a:lnTo>
                  <a:pt x="242832" y="17134"/>
                </a:lnTo>
                <a:close/>
                <a:moveTo>
                  <a:pt x="194221" y="17860"/>
                </a:moveTo>
                <a:lnTo>
                  <a:pt x="194221" y="21320"/>
                </a:lnTo>
                <a:lnTo>
                  <a:pt x="192212" y="21320"/>
                </a:lnTo>
                <a:lnTo>
                  <a:pt x="192212" y="17860"/>
                </a:lnTo>
                <a:close/>
                <a:moveTo>
                  <a:pt x="216098" y="20762"/>
                </a:moveTo>
                <a:lnTo>
                  <a:pt x="216098" y="21822"/>
                </a:lnTo>
                <a:lnTo>
                  <a:pt x="207169" y="21822"/>
                </a:lnTo>
                <a:lnTo>
                  <a:pt x="207169" y="20762"/>
                </a:lnTo>
                <a:close/>
                <a:moveTo>
                  <a:pt x="64517" y="19869"/>
                </a:moveTo>
                <a:lnTo>
                  <a:pt x="64517" y="21878"/>
                </a:lnTo>
                <a:lnTo>
                  <a:pt x="62508" y="21878"/>
                </a:lnTo>
                <a:lnTo>
                  <a:pt x="62508" y="19869"/>
                </a:lnTo>
                <a:close/>
                <a:moveTo>
                  <a:pt x="68312" y="19869"/>
                </a:moveTo>
                <a:lnTo>
                  <a:pt x="68312" y="21878"/>
                </a:lnTo>
                <a:lnTo>
                  <a:pt x="66303" y="21878"/>
                </a:lnTo>
                <a:lnTo>
                  <a:pt x="66303" y="19869"/>
                </a:lnTo>
                <a:close/>
                <a:moveTo>
                  <a:pt x="45318" y="21208"/>
                </a:moveTo>
                <a:lnTo>
                  <a:pt x="45318" y="22213"/>
                </a:lnTo>
                <a:lnTo>
                  <a:pt x="40853" y="22213"/>
                </a:lnTo>
                <a:lnTo>
                  <a:pt x="40853" y="21208"/>
                </a:lnTo>
                <a:close/>
                <a:moveTo>
                  <a:pt x="138522" y="19423"/>
                </a:moveTo>
                <a:lnTo>
                  <a:pt x="138857" y="19478"/>
                </a:lnTo>
                <a:lnTo>
                  <a:pt x="139192" y="19534"/>
                </a:lnTo>
                <a:lnTo>
                  <a:pt x="139471" y="19702"/>
                </a:lnTo>
                <a:lnTo>
                  <a:pt x="139694" y="19925"/>
                </a:lnTo>
                <a:lnTo>
                  <a:pt x="139917" y="20148"/>
                </a:lnTo>
                <a:lnTo>
                  <a:pt x="140084" y="20427"/>
                </a:lnTo>
                <a:lnTo>
                  <a:pt x="140140" y="20762"/>
                </a:lnTo>
                <a:lnTo>
                  <a:pt x="140196" y="21097"/>
                </a:lnTo>
                <a:lnTo>
                  <a:pt x="140140" y="21432"/>
                </a:lnTo>
                <a:lnTo>
                  <a:pt x="140084" y="21767"/>
                </a:lnTo>
                <a:lnTo>
                  <a:pt x="139917" y="22046"/>
                </a:lnTo>
                <a:lnTo>
                  <a:pt x="139694" y="22269"/>
                </a:lnTo>
                <a:lnTo>
                  <a:pt x="139471" y="22492"/>
                </a:lnTo>
                <a:lnTo>
                  <a:pt x="139192" y="22660"/>
                </a:lnTo>
                <a:lnTo>
                  <a:pt x="138857" y="22715"/>
                </a:lnTo>
                <a:lnTo>
                  <a:pt x="138522" y="22771"/>
                </a:lnTo>
                <a:lnTo>
                  <a:pt x="138187" y="22715"/>
                </a:lnTo>
                <a:lnTo>
                  <a:pt x="137852" y="22660"/>
                </a:lnTo>
                <a:lnTo>
                  <a:pt x="137573" y="22492"/>
                </a:lnTo>
                <a:lnTo>
                  <a:pt x="137350" y="22269"/>
                </a:lnTo>
                <a:lnTo>
                  <a:pt x="137127" y="22046"/>
                </a:lnTo>
                <a:lnTo>
                  <a:pt x="136959" y="21767"/>
                </a:lnTo>
                <a:lnTo>
                  <a:pt x="136903" y="21432"/>
                </a:lnTo>
                <a:lnTo>
                  <a:pt x="136847" y="21097"/>
                </a:lnTo>
                <a:lnTo>
                  <a:pt x="136903" y="20762"/>
                </a:lnTo>
                <a:lnTo>
                  <a:pt x="136959" y="20427"/>
                </a:lnTo>
                <a:lnTo>
                  <a:pt x="137127" y="20148"/>
                </a:lnTo>
                <a:lnTo>
                  <a:pt x="137350" y="19925"/>
                </a:lnTo>
                <a:lnTo>
                  <a:pt x="137573" y="19702"/>
                </a:lnTo>
                <a:lnTo>
                  <a:pt x="137852" y="19534"/>
                </a:lnTo>
                <a:lnTo>
                  <a:pt x="138187" y="19478"/>
                </a:lnTo>
                <a:lnTo>
                  <a:pt x="138522" y="19423"/>
                </a:lnTo>
                <a:close/>
                <a:moveTo>
                  <a:pt x="64517" y="22883"/>
                </a:moveTo>
                <a:lnTo>
                  <a:pt x="64517" y="24892"/>
                </a:lnTo>
                <a:lnTo>
                  <a:pt x="62508" y="24892"/>
                </a:lnTo>
                <a:lnTo>
                  <a:pt x="62508" y="22883"/>
                </a:lnTo>
                <a:close/>
                <a:moveTo>
                  <a:pt x="68312" y="22883"/>
                </a:moveTo>
                <a:lnTo>
                  <a:pt x="68312" y="24892"/>
                </a:lnTo>
                <a:lnTo>
                  <a:pt x="66303" y="24892"/>
                </a:lnTo>
                <a:lnTo>
                  <a:pt x="66303" y="22883"/>
                </a:lnTo>
                <a:close/>
                <a:moveTo>
                  <a:pt x="216098" y="24334"/>
                </a:moveTo>
                <a:lnTo>
                  <a:pt x="216098" y="25450"/>
                </a:lnTo>
                <a:lnTo>
                  <a:pt x="207169" y="25450"/>
                </a:lnTo>
                <a:lnTo>
                  <a:pt x="207169" y="24334"/>
                </a:lnTo>
                <a:close/>
                <a:moveTo>
                  <a:pt x="45318" y="24501"/>
                </a:moveTo>
                <a:lnTo>
                  <a:pt x="45318" y="25506"/>
                </a:lnTo>
                <a:lnTo>
                  <a:pt x="40853" y="25506"/>
                </a:lnTo>
                <a:lnTo>
                  <a:pt x="40853" y="24501"/>
                </a:lnTo>
                <a:close/>
                <a:moveTo>
                  <a:pt x="241381" y="22380"/>
                </a:moveTo>
                <a:lnTo>
                  <a:pt x="241381" y="25897"/>
                </a:lnTo>
                <a:lnTo>
                  <a:pt x="239762" y="25897"/>
                </a:lnTo>
                <a:lnTo>
                  <a:pt x="239762" y="22380"/>
                </a:lnTo>
                <a:close/>
                <a:moveTo>
                  <a:pt x="244450" y="22380"/>
                </a:moveTo>
                <a:lnTo>
                  <a:pt x="244450" y="25897"/>
                </a:lnTo>
                <a:lnTo>
                  <a:pt x="242832" y="25897"/>
                </a:lnTo>
                <a:lnTo>
                  <a:pt x="242832" y="22380"/>
                </a:lnTo>
                <a:close/>
                <a:moveTo>
                  <a:pt x="194221" y="23106"/>
                </a:moveTo>
                <a:lnTo>
                  <a:pt x="194221" y="26566"/>
                </a:lnTo>
                <a:lnTo>
                  <a:pt x="192212" y="26566"/>
                </a:lnTo>
                <a:lnTo>
                  <a:pt x="192212" y="23106"/>
                </a:lnTo>
                <a:close/>
                <a:moveTo>
                  <a:pt x="64517" y="25897"/>
                </a:moveTo>
                <a:lnTo>
                  <a:pt x="64517" y="27906"/>
                </a:lnTo>
                <a:lnTo>
                  <a:pt x="62508" y="27906"/>
                </a:lnTo>
                <a:lnTo>
                  <a:pt x="62508" y="25897"/>
                </a:lnTo>
                <a:close/>
                <a:moveTo>
                  <a:pt x="68312" y="25897"/>
                </a:moveTo>
                <a:lnTo>
                  <a:pt x="68312" y="27906"/>
                </a:lnTo>
                <a:lnTo>
                  <a:pt x="66303" y="27906"/>
                </a:lnTo>
                <a:lnTo>
                  <a:pt x="66303" y="25897"/>
                </a:lnTo>
                <a:close/>
                <a:moveTo>
                  <a:pt x="45318" y="27850"/>
                </a:moveTo>
                <a:lnTo>
                  <a:pt x="45318" y="28854"/>
                </a:lnTo>
                <a:lnTo>
                  <a:pt x="40853" y="28854"/>
                </a:lnTo>
                <a:lnTo>
                  <a:pt x="40853" y="27850"/>
                </a:lnTo>
                <a:close/>
                <a:moveTo>
                  <a:pt x="216098" y="27906"/>
                </a:moveTo>
                <a:lnTo>
                  <a:pt x="216098" y="29022"/>
                </a:lnTo>
                <a:lnTo>
                  <a:pt x="207169" y="29022"/>
                </a:lnTo>
                <a:lnTo>
                  <a:pt x="207169" y="27906"/>
                </a:lnTo>
                <a:close/>
                <a:moveTo>
                  <a:pt x="82767" y="28352"/>
                </a:moveTo>
                <a:lnTo>
                  <a:pt x="82934" y="28408"/>
                </a:lnTo>
                <a:lnTo>
                  <a:pt x="83214" y="28631"/>
                </a:lnTo>
                <a:lnTo>
                  <a:pt x="83437" y="28910"/>
                </a:lnTo>
                <a:lnTo>
                  <a:pt x="83493" y="29078"/>
                </a:lnTo>
                <a:lnTo>
                  <a:pt x="83493" y="29245"/>
                </a:lnTo>
                <a:lnTo>
                  <a:pt x="83493" y="29413"/>
                </a:lnTo>
                <a:lnTo>
                  <a:pt x="83437" y="29580"/>
                </a:lnTo>
                <a:lnTo>
                  <a:pt x="83214" y="29859"/>
                </a:lnTo>
                <a:lnTo>
                  <a:pt x="82934" y="30082"/>
                </a:lnTo>
                <a:lnTo>
                  <a:pt x="82767" y="30138"/>
                </a:lnTo>
                <a:lnTo>
                  <a:pt x="82432" y="30138"/>
                </a:lnTo>
                <a:lnTo>
                  <a:pt x="82265" y="30082"/>
                </a:lnTo>
                <a:lnTo>
                  <a:pt x="81986" y="29859"/>
                </a:lnTo>
                <a:lnTo>
                  <a:pt x="81762" y="29580"/>
                </a:lnTo>
                <a:lnTo>
                  <a:pt x="81707" y="29413"/>
                </a:lnTo>
                <a:lnTo>
                  <a:pt x="81707" y="29245"/>
                </a:lnTo>
                <a:lnTo>
                  <a:pt x="81707" y="29078"/>
                </a:lnTo>
                <a:lnTo>
                  <a:pt x="81762" y="28910"/>
                </a:lnTo>
                <a:lnTo>
                  <a:pt x="81986" y="28631"/>
                </a:lnTo>
                <a:lnTo>
                  <a:pt x="82265" y="28408"/>
                </a:lnTo>
                <a:lnTo>
                  <a:pt x="82432" y="28352"/>
                </a:lnTo>
                <a:close/>
                <a:moveTo>
                  <a:pt x="45318" y="31143"/>
                </a:moveTo>
                <a:lnTo>
                  <a:pt x="45318" y="32147"/>
                </a:lnTo>
                <a:lnTo>
                  <a:pt x="40853" y="32147"/>
                </a:lnTo>
                <a:lnTo>
                  <a:pt x="40853" y="31143"/>
                </a:lnTo>
                <a:close/>
                <a:moveTo>
                  <a:pt x="8037" y="28352"/>
                </a:moveTo>
                <a:lnTo>
                  <a:pt x="8037" y="32594"/>
                </a:lnTo>
                <a:lnTo>
                  <a:pt x="6028" y="32594"/>
                </a:lnTo>
                <a:lnTo>
                  <a:pt x="6028" y="28352"/>
                </a:lnTo>
                <a:close/>
                <a:moveTo>
                  <a:pt x="216098" y="31533"/>
                </a:moveTo>
                <a:lnTo>
                  <a:pt x="216098" y="32594"/>
                </a:lnTo>
                <a:lnTo>
                  <a:pt x="207169" y="32594"/>
                </a:lnTo>
                <a:lnTo>
                  <a:pt x="207169" y="31533"/>
                </a:lnTo>
                <a:close/>
                <a:moveTo>
                  <a:pt x="82767" y="31924"/>
                </a:moveTo>
                <a:lnTo>
                  <a:pt x="82934" y="31980"/>
                </a:lnTo>
                <a:lnTo>
                  <a:pt x="83214" y="32203"/>
                </a:lnTo>
                <a:lnTo>
                  <a:pt x="83437" y="32482"/>
                </a:lnTo>
                <a:lnTo>
                  <a:pt x="83493" y="32650"/>
                </a:lnTo>
                <a:lnTo>
                  <a:pt x="83493" y="32817"/>
                </a:lnTo>
                <a:lnTo>
                  <a:pt x="83493" y="32984"/>
                </a:lnTo>
                <a:lnTo>
                  <a:pt x="83437" y="33152"/>
                </a:lnTo>
                <a:lnTo>
                  <a:pt x="83214" y="33431"/>
                </a:lnTo>
                <a:lnTo>
                  <a:pt x="82934" y="33654"/>
                </a:lnTo>
                <a:lnTo>
                  <a:pt x="82767" y="33710"/>
                </a:lnTo>
                <a:lnTo>
                  <a:pt x="82432" y="33710"/>
                </a:lnTo>
                <a:lnTo>
                  <a:pt x="82265" y="33654"/>
                </a:lnTo>
                <a:lnTo>
                  <a:pt x="81986" y="33431"/>
                </a:lnTo>
                <a:lnTo>
                  <a:pt x="81762" y="33152"/>
                </a:lnTo>
                <a:lnTo>
                  <a:pt x="81707" y="32984"/>
                </a:lnTo>
                <a:lnTo>
                  <a:pt x="81707" y="32817"/>
                </a:lnTo>
                <a:lnTo>
                  <a:pt x="81707" y="32650"/>
                </a:lnTo>
                <a:lnTo>
                  <a:pt x="81762" y="32482"/>
                </a:lnTo>
                <a:lnTo>
                  <a:pt x="81986" y="32203"/>
                </a:lnTo>
                <a:lnTo>
                  <a:pt x="82265" y="31980"/>
                </a:lnTo>
                <a:lnTo>
                  <a:pt x="82432" y="31924"/>
                </a:lnTo>
                <a:close/>
                <a:moveTo>
                  <a:pt x="109835" y="11609"/>
                </a:moveTo>
                <a:lnTo>
                  <a:pt x="109835" y="34603"/>
                </a:lnTo>
                <a:lnTo>
                  <a:pt x="109165" y="34603"/>
                </a:lnTo>
                <a:lnTo>
                  <a:pt x="109165" y="11609"/>
                </a:lnTo>
                <a:close/>
                <a:moveTo>
                  <a:pt x="112068" y="11609"/>
                </a:moveTo>
                <a:lnTo>
                  <a:pt x="112068" y="34603"/>
                </a:lnTo>
                <a:lnTo>
                  <a:pt x="111398" y="34603"/>
                </a:lnTo>
                <a:lnTo>
                  <a:pt x="111398" y="11609"/>
                </a:lnTo>
                <a:close/>
                <a:moveTo>
                  <a:pt x="114300" y="11609"/>
                </a:moveTo>
                <a:lnTo>
                  <a:pt x="114300" y="34603"/>
                </a:lnTo>
                <a:lnTo>
                  <a:pt x="113630" y="34603"/>
                </a:lnTo>
                <a:lnTo>
                  <a:pt x="113630" y="11609"/>
                </a:lnTo>
                <a:close/>
                <a:moveTo>
                  <a:pt x="116532" y="11609"/>
                </a:moveTo>
                <a:lnTo>
                  <a:pt x="116532" y="34603"/>
                </a:lnTo>
                <a:lnTo>
                  <a:pt x="115863" y="34603"/>
                </a:lnTo>
                <a:lnTo>
                  <a:pt x="115863" y="11609"/>
                </a:lnTo>
                <a:close/>
                <a:moveTo>
                  <a:pt x="45318" y="34491"/>
                </a:moveTo>
                <a:lnTo>
                  <a:pt x="45318" y="35496"/>
                </a:lnTo>
                <a:lnTo>
                  <a:pt x="40853" y="35496"/>
                </a:lnTo>
                <a:lnTo>
                  <a:pt x="40853" y="34491"/>
                </a:lnTo>
                <a:close/>
                <a:moveTo>
                  <a:pt x="112291" y="1"/>
                </a:moveTo>
                <a:lnTo>
                  <a:pt x="112291" y="3572"/>
                </a:lnTo>
                <a:lnTo>
                  <a:pt x="110058" y="3572"/>
                </a:lnTo>
                <a:lnTo>
                  <a:pt x="110058" y="5582"/>
                </a:lnTo>
                <a:lnTo>
                  <a:pt x="108272" y="5582"/>
                </a:lnTo>
                <a:lnTo>
                  <a:pt x="108272" y="8707"/>
                </a:lnTo>
                <a:lnTo>
                  <a:pt x="105817" y="8707"/>
                </a:lnTo>
                <a:lnTo>
                  <a:pt x="105817" y="32817"/>
                </a:lnTo>
                <a:lnTo>
                  <a:pt x="102468" y="32817"/>
                </a:lnTo>
                <a:lnTo>
                  <a:pt x="102468" y="19869"/>
                </a:lnTo>
                <a:lnTo>
                  <a:pt x="90413" y="19869"/>
                </a:lnTo>
                <a:lnTo>
                  <a:pt x="90413" y="30585"/>
                </a:lnTo>
                <a:lnTo>
                  <a:pt x="85279" y="32817"/>
                </a:lnTo>
                <a:lnTo>
                  <a:pt x="85279" y="26343"/>
                </a:lnTo>
                <a:lnTo>
                  <a:pt x="80144" y="26343"/>
                </a:lnTo>
                <a:lnTo>
                  <a:pt x="80144" y="32817"/>
                </a:lnTo>
                <a:lnTo>
                  <a:pt x="75456" y="32817"/>
                </a:lnTo>
                <a:lnTo>
                  <a:pt x="75456" y="28129"/>
                </a:lnTo>
                <a:lnTo>
                  <a:pt x="71661" y="28129"/>
                </a:lnTo>
                <a:lnTo>
                  <a:pt x="71661" y="14734"/>
                </a:lnTo>
                <a:lnTo>
                  <a:pt x="59159" y="16967"/>
                </a:lnTo>
                <a:lnTo>
                  <a:pt x="59159" y="28129"/>
                </a:lnTo>
                <a:lnTo>
                  <a:pt x="53355" y="28129"/>
                </a:lnTo>
                <a:lnTo>
                  <a:pt x="53355" y="32817"/>
                </a:lnTo>
                <a:lnTo>
                  <a:pt x="47997" y="32817"/>
                </a:lnTo>
                <a:lnTo>
                  <a:pt x="47997" y="17413"/>
                </a:lnTo>
                <a:lnTo>
                  <a:pt x="43979" y="17413"/>
                </a:lnTo>
                <a:lnTo>
                  <a:pt x="43979" y="8707"/>
                </a:lnTo>
                <a:lnTo>
                  <a:pt x="34603" y="8707"/>
                </a:lnTo>
                <a:lnTo>
                  <a:pt x="34603" y="5582"/>
                </a:lnTo>
                <a:lnTo>
                  <a:pt x="30584" y="5582"/>
                </a:lnTo>
                <a:lnTo>
                  <a:pt x="30584" y="8707"/>
                </a:lnTo>
                <a:lnTo>
                  <a:pt x="28352" y="8707"/>
                </a:lnTo>
                <a:lnTo>
                  <a:pt x="28352" y="29022"/>
                </a:lnTo>
                <a:lnTo>
                  <a:pt x="22994" y="29022"/>
                </a:lnTo>
                <a:lnTo>
                  <a:pt x="22994" y="19869"/>
                </a:lnTo>
                <a:lnTo>
                  <a:pt x="21375" y="19869"/>
                </a:lnTo>
                <a:lnTo>
                  <a:pt x="21208" y="19199"/>
                </a:lnTo>
                <a:lnTo>
                  <a:pt x="20985" y="18641"/>
                </a:lnTo>
                <a:lnTo>
                  <a:pt x="20594" y="18083"/>
                </a:lnTo>
                <a:lnTo>
                  <a:pt x="20148" y="17637"/>
                </a:lnTo>
                <a:lnTo>
                  <a:pt x="19645" y="17246"/>
                </a:lnTo>
                <a:lnTo>
                  <a:pt x="19031" y="16967"/>
                </a:lnTo>
                <a:lnTo>
                  <a:pt x="18417" y="16799"/>
                </a:lnTo>
                <a:lnTo>
                  <a:pt x="17748" y="16744"/>
                </a:lnTo>
                <a:lnTo>
                  <a:pt x="17078" y="16799"/>
                </a:lnTo>
                <a:lnTo>
                  <a:pt x="16464" y="16967"/>
                </a:lnTo>
                <a:lnTo>
                  <a:pt x="15850" y="17246"/>
                </a:lnTo>
                <a:lnTo>
                  <a:pt x="15348" y="17637"/>
                </a:lnTo>
                <a:lnTo>
                  <a:pt x="14901" y="18083"/>
                </a:lnTo>
                <a:lnTo>
                  <a:pt x="14511" y="18641"/>
                </a:lnTo>
                <a:lnTo>
                  <a:pt x="14288" y="19199"/>
                </a:lnTo>
                <a:lnTo>
                  <a:pt x="14120" y="19869"/>
                </a:lnTo>
                <a:lnTo>
                  <a:pt x="12502" y="19869"/>
                </a:lnTo>
                <a:lnTo>
                  <a:pt x="12502" y="25004"/>
                </a:lnTo>
                <a:lnTo>
                  <a:pt x="4242" y="27236"/>
                </a:lnTo>
                <a:lnTo>
                  <a:pt x="4242" y="32817"/>
                </a:lnTo>
                <a:lnTo>
                  <a:pt x="0" y="32817"/>
                </a:lnTo>
                <a:lnTo>
                  <a:pt x="0" y="39291"/>
                </a:lnTo>
                <a:lnTo>
                  <a:pt x="285750" y="39291"/>
                </a:lnTo>
                <a:lnTo>
                  <a:pt x="285750" y="29022"/>
                </a:lnTo>
                <a:lnTo>
                  <a:pt x="277490" y="29022"/>
                </a:lnTo>
                <a:lnTo>
                  <a:pt x="277490" y="14734"/>
                </a:lnTo>
                <a:lnTo>
                  <a:pt x="268114" y="14734"/>
                </a:lnTo>
                <a:lnTo>
                  <a:pt x="268114" y="22994"/>
                </a:lnTo>
                <a:lnTo>
                  <a:pt x="259407" y="22994"/>
                </a:lnTo>
                <a:lnTo>
                  <a:pt x="259407" y="19869"/>
                </a:lnTo>
                <a:lnTo>
                  <a:pt x="258514" y="19869"/>
                </a:lnTo>
                <a:lnTo>
                  <a:pt x="258514" y="16744"/>
                </a:lnTo>
                <a:lnTo>
                  <a:pt x="257845" y="16744"/>
                </a:lnTo>
                <a:lnTo>
                  <a:pt x="257845" y="19869"/>
                </a:lnTo>
                <a:lnTo>
                  <a:pt x="257175" y="19869"/>
                </a:lnTo>
                <a:lnTo>
                  <a:pt x="257175" y="22994"/>
                </a:lnTo>
                <a:lnTo>
                  <a:pt x="255389" y="22994"/>
                </a:lnTo>
                <a:lnTo>
                  <a:pt x="255389" y="32817"/>
                </a:lnTo>
                <a:lnTo>
                  <a:pt x="249808" y="32817"/>
                </a:lnTo>
                <a:lnTo>
                  <a:pt x="249808" y="8707"/>
                </a:lnTo>
                <a:lnTo>
                  <a:pt x="246683" y="8707"/>
                </a:lnTo>
                <a:lnTo>
                  <a:pt x="246627" y="8260"/>
                </a:lnTo>
                <a:lnTo>
                  <a:pt x="246571" y="7870"/>
                </a:lnTo>
                <a:lnTo>
                  <a:pt x="246459" y="7423"/>
                </a:lnTo>
                <a:lnTo>
                  <a:pt x="246292" y="7033"/>
                </a:lnTo>
                <a:lnTo>
                  <a:pt x="246125" y="6698"/>
                </a:lnTo>
                <a:lnTo>
                  <a:pt x="245901" y="6307"/>
                </a:lnTo>
                <a:lnTo>
                  <a:pt x="245622" y="6028"/>
                </a:lnTo>
                <a:lnTo>
                  <a:pt x="245343" y="5693"/>
                </a:lnTo>
                <a:lnTo>
                  <a:pt x="245064" y="5414"/>
                </a:lnTo>
                <a:lnTo>
                  <a:pt x="244729" y="5191"/>
                </a:lnTo>
                <a:lnTo>
                  <a:pt x="244394" y="4968"/>
                </a:lnTo>
                <a:lnTo>
                  <a:pt x="244004" y="4800"/>
                </a:lnTo>
                <a:lnTo>
                  <a:pt x="243613" y="4633"/>
                </a:lnTo>
                <a:lnTo>
                  <a:pt x="243167" y="4577"/>
                </a:lnTo>
                <a:lnTo>
                  <a:pt x="242776" y="4465"/>
                </a:lnTo>
                <a:lnTo>
                  <a:pt x="241883" y="4465"/>
                </a:lnTo>
                <a:lnTo>
                  <a:pt x="241492" y="4577"/>
                </a:lnTo>
                <a:lnTo>
                  <a:pt x="241046" y="4633"/>
                </a:lnTo>
                <a:lnTo>
                  <a:pt x="240655" y="4800"/>
                </a:lnTo>
                <a:lnTo>
                  <a:pt x="240264" y="4968"/>
                </a:lnTo>
                <a:lnTo>
                  <a:pt x="239930" y="5191"/>
                </a:lnTo>
                <a:lnTo>
                  <a:pt x="239595" y="5414"/>
                </a:lnTo>
                <a:lnTo>
                  <a:pt x="239316" y="5693"/>
                </a:lnTo>
                <a:lnTo>
                  <a:pt x="239037" y="6028"/>
                </a:lnTo>
                <a:lnTo>
                  <a:pt x="238758" y="6307"/>
                </a:lnTo>
                <a:lnTo>
                  <a:pt x="238534" y="6698"/>
                </a:lnTo>
                <a:lnTo>
                  <a:pt x="238367" y="7033"/>
                </a:lnTo>
                <a:lnTo>
                  <a:pt x="238199" y="7423"/>
                </a:lnTo>
                <a:lnTo>
                  <a:pt x="238088" y="7870"/>
                </a:lnTo>
                <a:lnTo>
                  <a:pt x="238032" y="8260"/>
                </a:lnTo>
                <a:lnTo>
                  <a:pt x="237976" y="8707"/>
                </a:lnTo>
                <a:lnTo>
                  <a:pt x="235074" y="8707"/>
                </a:lnTo>
                <a:lnTo>
                  <a:pt x="235074" y="26120"/>
                </a:lnTo>
                <a:lnTo>
                  <a:pt x="228600" y="32817"/>
                </a:lnTo>
                <a:lnTo>
                  <a:pt x="228600" y="3126"/>
                </a:lnTo>
                <a:lnTo>
                  <a:pt x="221010" y="9823"/>
                </a:lnTo>
                <a:lnTo>
                  <a:pt x="221010" y="25004"/>
                </a:lnTo>
                <a:lnTo>
                  <a:pt x="218554" y="25004"/>
                </a:lnTo>
                <a:lnTo>
                  <a:pt x="218554" y="17413"/>
                </a:lnTo>
                <a:lnTo>
                  <a:pt x="204490" y="17413"/>
                </a:lnTo>
                <a:lnTo>
                  <a:pt x="204490" y="32817"/>
                </a:lnTo>
                <a:lnTo>
                  <a:pt x="197346" y="32817"/>
                </a:lnTo>
                <a:lnTo>
                  <a:pt x="197346" y="14734"/>
                </a:lnTo>
                <a:lnTo>
                  <a:pt x="195114" y="14734"/>
                </a:lnTo>
                <a:lnTo>
                  <a:pt x="195114" y="12279"/>
                </a:lnTo>
                <a:lnTo>
                  <a:pt x="191542" y="12279"/>
                </a:lnTo>
                <a:lnTo>
                  <a:pt x="191542" y="14734"/>
                </a:lnTo>
                <a:lnTo>
                  <a:pt x="185961" y="14734"/>
                </a:lnTo>
                <a:lnTo>
                  <a:pt x="185961" y="32817"/>
                </a:lnTo>
                <a:lnTo>
                  <a:pt x="179487" y="32817"/>
                </a:lnTo>
                <a:lnTo>
                  <a:pt x="179487" y="19869"/>
                </a:lnTo>
                <a:lnTo>
                  <a:pt x="177478" y="19869"/>
                </a:lnTo>
                <a:lnTo>
                  <a:pt x="177478" y="16744"/>
                </a:lnTo>
                <a:lnTo>
                  <a:pt x="176808" y="16744"/>
                </a:lnTo>
                <a:lnTo>
                  <a:pt x="176808" y="19869"/>
                </a:lnTo>
                <a:lnTo>
                  <a:pt x="174799" y="19869"/>
                </a:lnTo>
                <a:lnTo>
                  <a:pt x="174799" y="32817"/>
                </a:lnTo>
                <a:lnTo>
                  <a:pt x="168548" y="30585"/>
                </a:lnTo>
                <a:lnTo>
                  <a:pt x="168548" y="22994"/>
                </a:lnTo>
                <a:lnTo>
                  <a:pt x="165422" y="22994"/>
                </a:lnTo>
                <a:lnTo>
                  <a:pt x="165422" y="15404"/>
                </a:lnTo>
                <a:lnTo>
                  <a:pt x="155600" y="15404"/>
                </a:lnTo>
                <a:lnTo>
                  <a:pt x="155600" y="22994"/>
                </a:lnTo>
                <a:lnTo>
                  <a:pt x="147117" y="22994"/>
                </a:lnTo>
                <a:lnTo>
                  <a:pt x="147117" y="19199"/>
                </a:lnTo>
                <a:lnTo>
                  <a:pt x="134615" y="14734"/>
                </a:lnTo>
                <a:lnTo>
                  <a:pt x="134615" y="27236"/>
                </a:lnTo>
                <a:lnTo>
                  <a:pt x="126132" y="27236"/>
                </a:lnTo>
                <a:lnTo>
                  <a:pt x="126132" y="17413"/>
                </a:lnTo>
                <a:lnTo>
                  <a:pt x="119658" y="17413"/>
                </a:lnTo>
                <a:lnTo>
                  <a:pt x="119658" y="8707"/>
                </a:lnTo>
                <a:lnTo>
                  <a:pt x="116756" y="8707"/>
                </a:lnTo>
                <a:lnTo>
                  <a:pt x="116756" y="5582"/>
                </a:lnTo>
                <a:lnTo>
                  <a:pt x="114970" y="5582"/>
                </a:lnTo>
                <a:lnTo>
                  <a:pt x="114970" y="3572"/>
                </a:lnTo>
                <a:lnTo>
                  <a:pt x="112961" y="3572"/>
                </a:lnTo>
                <a:lnTo>
                  <a:pt x="112961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40000">
                <a:srgbClr val="FFFFFF"/>
              </a:gs>
              <a:gs pos="100000">
                <a:srgbClr val="FFF2CC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"/>
          <p:cNvSpPr/>
          <p:nvPr/>
        </p:nvSpPr>
        <p:spPr>
          <a:xfrm>
            <a:off x="532100" y="441174"/>
            <a:ext cx="1452007" cy="572718"/>
          </a:xfrm>
          <a:custGeom>
            <a:avLst/>
            <a:gdLst/>
            <a:ahLst/>
            <a:cxnLst/>
            <a:rect l="l" t="t" r="r" b="b"/>
            <a:pathLst>
              <a:path w="56035" h="22102" extrusionOk="0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3"/>
          <p:cNvSpPr/>
          <p:nvPr/>
        </p:nvSpPr>
        <p:spPr>
          <a:xfrm flipH="1">
            <a:off x="8211627" y="884250"/>
            <a:ext cx="1008573" cy="393594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7261900" y="364975"/>
            <a:ext cx="1693944" cy="607166"/>
          </a:xfrm>
          <a:custGeom>
            <a:avLst/>
            <a:gdLst/>
            <a:ahLst/>
            <a:cxnLst/>
            <a:rect l="l" t="t" r="r" b="b"/>
            <a:pathLst>
              <a:path w="74117" h="26566" extrusionOk="0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3"/>
          <p:cNvSpPr/>
          <p:nvPr/>
        </p:nvSpPr>
        <p:spPr>
          <a:xfrm>
            <a:off x="-77675" y="205976"/>
            <a:ext cx="802982" cy="313325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ctrTitle"/>
          </p:nvPr>
        </p:nvSpPr>
        <p:spPr>
          <a:xfrm>
            <a:off x="1676800" y="1507150"/>
            <a:ext cx="57903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ubTitle" idx="1"/>
          </p:nvPr>
        </p:nvSpPr>
        <p:spPr>
          <a:xfrm>
            <a:off x="1676800" y="2611454"/>
            <a:ext cx="57903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2CC"/>
              </a:buClr>
              <a:buSzPts val="1800"/>
              <a:buNone/>
              <a:defRPr sz="1800">
                <a:solidFill>
                  <a:srgbClr val="FFF2CC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2CC"/>
              </a:buClr>
              <a:buSzPts val="1800"/>
              <a:buNone/>
              <a:defRPr sz="1800">
                <a:solidFill>
                  <a:srgbClr val="FFF2CC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2CC"/>
              </a:buClr>
              <a:buSzPts val="1800"/>
              <a:buNone/>
              <a:defRPr sz="1800">
                <a:solidFill>
                  <a:srgbClr val="FFF2CC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2CC"/>
              </a:buClr>
              <a:buSzPts val="1800"/>
              <a:buNone/>
              <a:defRPr sz="1800">
                <a:solidFill>
                  <a:srgbClr val="FFF2CC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2CC"/>
              </a:buClr>
              <a:buSzPts val="1800"/>
              <a:buNone/>
              <a:defRPr sz="1800">
                <a:solidFill>
                  <a:srgbClr val="FFF2CC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2CC"/>
              </a:buClr>
              <a:buSzPts val="1800"/>
              <a:buNone/>
              <a:defRPr sz="1800">
                <a:solidFill>
                  <a:srgbClr val="FFF2CC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2CC"/>
              </a:buClr>
              <a:buSzPts val="1800"/>
              <a:buNone/>
              <a:defRPr sz="1800">
                <a:solidFill>
                  <a:srgbClr val="FFF2CC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2CC"/>
              </a:buClr>
              <a:buSzPts val="1800"/>
              <a:buNone/>
              <a:defRPr sz="1800">
                <a:solidFill>
                  <a:srgbClr val="FFF2CC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2CC"/>
              </a:buClr>
              <a:buSzPts val="1800"/>
              <a:buNone/>
              <a:defRPr sz="1800">
                <a:solidFill>
                  <a:srgbClr val="FFF2CC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gradFill>
          <a:gsLst>
            <a:gs pos="0">
              <a:srgbClr val="002E8C"/>
            </a:gs>
            <a:gs pos="75000">
              <a:srgbClr val="8235D7"/>
            </a:gs>
            <a:gs pos="100000">
              <a:srgbClr val="A354EC"/>
            </a:gs>
          </a:gsLst>
          <a:lin ang="5400700" scaled="0"/>
        </a:gra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oogle Shape;33;p4"/>
          <p:cNvGrpSpPr/>
          <p:nvPr/>
        </p:nvGrpSpPr>
        <p:grpSpPr>
          <a:xfrm>
            <a:off x="108975" y="136375"/>
            <a:ext cx="8700575" cy="2077800"/>
            <a:chOff x="108975" y="136375"/>
            <a:chExt cx="8700575" cy="2077800"/>
          </a:xfrm>
        </p:grpSpPr>
        <p:sp>
          <p:nvSpPr>
            <p:cNvPr id="34" name="Google Shape;34;p4"/>
            <p:cNvSpPr/>
            <p:nvPr/>
          </p:nvSpPr>
          <p:spPr>
            <a:xfrm>
              <a:off x="257822" y="664847"/>
              <a:ext cx="96600" cy="91800"/>
            </a:xfrm>
            <a:prstGeom prst="star5">
              <a:avLst>
                <a:gd name="adj" fmla="val 23768"/>
                <a:gd name="hf" fmla="val 105146"/>
                <a:gd name="vf" fmla="val 110557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7696847" y="205972"/>
              <a:ext cx="96600" cy="91800"/>
            </a:xfrm>
            <a:prstGeom prst="star5">
              <a:avLst>
                <a:gd name="adj" fmla="val 23768"/>
                <a:gd name="hf" fmla="val 105146"/>
                <a:gd name="vf" fmla="val 110557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2565622" y="316734"/>
              <a:ext cx="96600" cy="91800"/>
            </a:xfrm>
            <a:prstGeom prst="star5">
              <a:avLst>
                <a:gd name="adj" fmla="val 23768"/>
                <a:gd name="hf" fmla="val 105146"/>
                <a:gd name="vf" fmla="val 110557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6204722" y="756647"/>
              <a:ext cx="96600" cy="91800"/>
            </a:xfrm>
            <a:prstGeom prst="star5">
              <a:avLst>
                <a:gd name="adj" fmla="val 23768"/>
                <a:gd name="hf" fmla="val 105146"/>
                <a:gd name="vf" fmla="val 110557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5854297" y="519297"/>
              <a:ext cx="96600" cy="91800"/>
            </a:xfrm>
            <a:prstGeom prst="star5">
              <a:avLst>
                <a:gd name="adj" fmla="val 23768"/>
                <a:gd name="hf" fmla="val 105146"/>
                <a:gd name="vf" fmla="val 110557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2439850" y="4411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2930200" y="54345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354425" y="84845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1726575" y="2977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5854300" y="7808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7504575" y="3408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8019650" y="10748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4"/>
            <p:cNvSpPr/>
            <p:nvPr/>
          </p:nvSpPr>
          <p:spPr>
            <a:xfrm>
              <a:off x="1623713" y="3936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4"/>
            <p:cNvSpPr/>
            <p:nvPr/>
          </p:nvSpPr>
          <p:spPr>
            <a:xfrm>
              <a:off x="4269025" y="3936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4"/>
            <p:cNvSpPr/>
            <p:nvPr/>
          </p:nvSpPr>
          <p:spPr>
            <a:xfrm>
              <a:off x="3226225" y="10593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4"/>
            <p:cNvSpPr/>
            <p:nvPr/>
          </p:nvSpPr>
          <p:spPr>
            <a:xfrm>
              <a:off x="8621025" y="18085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4"/>
            <p:cNvSpPr/>
            <p:nvPr/>
          </p:nvSpPr>
          <p:spPr>
            <a:xfrm>
              <a:off x="1236350" y="163125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4"/>
            <p:cNvSpPr/>
            <p:nvPr/>
          </p:nvSpPr>
          <p:spPr>
            <a:xfrm>
              <a:off x="4421050" y="5173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4"/>
            <p:cNvSpPr/>
            <p:nvPr/>
          </p:nvSpPr>
          <p:spPr>
            <a:xfrm>
              <a:off x="534850" y="20413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8231050" y="16603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4"/>
            <p:cNvSpPr/>
            <p:nvPr/>
          </p:nvSpPr>
          <p:spPr>
            <a:xfrm>
              <a:off x="4269025" y="5173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4"/>
            <p:cNvSpPr/>
            <p:nvPr/>
          </p:nvSpPr>
          <p:spPr>
            <a:xfrm>
              <a:off x="5564425" y="669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3126025" y="669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3583225" y="288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4"/>
            <p:cNvSpPr/>
            <p:nvPr/>
          </p:nvSpPr>
          <p:spPr>
            <a:xfrm>
              <a:off x="5335825" y="1363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4"/>
            <p:cNvSpPr/>
            <p:nvPr/>
          </p:nvSpPr>
          <p:spPr>
            <a:xfrm>
              <a:off x="7469425" y="2125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7926625" y="12031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4"/>
            <p:cNvSpPr/>
            <p:nvPr/>
          </p:nvSpPr>
          <p:spPr>
            <a:xfrm>
              <a:off x="8460025" y="15841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4"/>
            <p:cNvSpPr/>
            <p:nvPr/>
          </p:nvSpPr>
          <p:spPr>
            <a:xfrm>
              <a:off x="7088425" y="1431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6783625" y="4411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7774225" y="20413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763825" y="2193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611425" y="15079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2516425" y="1050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1602025" y="288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611425" y="669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1369175" y="205975"/>
              <a:ext cx="91800" cy="918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3731375" y="586975"/>
              <a:ext cx="91800" cy="918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6327150" y="205975"/>
              <a:ext cx="91800" cy="918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7504575" y="1238575"/>
              <a:ext cx="91800" cy="918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108975" y="1760275"/>
              <a:ext cx="91800" cy="918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8717750" y="481675"/>
              <a:ext cx="91800" cy="918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4"/>
          <p:cNvSpPr/>
          <p:nvPr/>
        </p:nvSpPr>
        <p:spPr>
          <a:xfrm>
            <a:off x="0" y="3953694"/>
            <a:ext cx="9144000" cy="1178720"/>
          </a:xfrm>
          <a:custGeom>
            <a:avLst/>
            <a:gdLst/>
            <a:ahLst/>
            <a:cxnLst/>
            <a:rect l="l" t="t" r="r" b="b"/>
            <a:pathLst>
              <a:path w="285750" h="36835" extrusionOk="0">
                <a:moveTo>
                  <a:pt x="280169" y="0"/>
                </a:moveTo>
                <a:lnTo>
                  <a:pt x="272802" y="4465"/>
                </a:lnTo>
                <a:lnTo>
                  <a:pt x="272802" y="23441"/>
                </a:lnTo>
                <a:lnTo>
                  <a:pt x="264988" y="23441"/>
                </a:lnTo>
                <a:lnTo>
                  <a:pt x="264988" y="12948"/>
                </a:lnTo>
                <a:lnTo>
                  <a:pt x="260524" y="12948"/>
                </a:lnTo>
                <a:lnTo>
                  <a:pt x="260524" y="6028"/>
                </a:lnTo>
                <a:lnTo>
                  <a:pt x="253157" y="6028"/>
                </a:lnTo>
                <a:lnTo>
                  <a:pt x="253157" y="19869"/>
                </a:lnTo>
                <a:lnTo>
                  <a:pt x="232395" y="15404"/>
                </a:lnTo>
                <a:lnTo>
                  <a:pt x="232395" y="7144"/>
                </a:lnTo>
                <a:lnTo>
                  <a:pt x="225698" y="7144"/>
                </a:lnTo>
                <a:lnTo>
                  <a:pt x="225698" y="19422"/>
                </a:lnTo>
                <a:lnTo>
                  <a:pt x="216098" y="19422"/>
                </a:lnTo>
                <a:lnTo>
                  <a:pt x="216098" y="9153"/>
                </a:lnTo>
                <a:lnTo>
                  <a:pt x="214313" y="9153"/>
                </a:lnTo>
                <a:lnTo>
                  <a:pt x="214313" y="8483"/>
                </a:lnTo>
                <a:lnTo>
                  <a:pt x="210071" y="8483"/>
                </a:lnTo>
                <a:lnTo>
                  <a:pt x="210071" y="9153"/>
                </a:lnTo>
                <a:lnTo>
                  <a:pt x="208731" y="9153"/>
                </a:lnTo>
                <a:lnTo>
                  <a:pt x="208731" y="18083"/>
                </a:lnTo>
                <a:lnTo>
                  <a:pt x="200695" y="18083"/>
                </a:lnTo>
                <a:lnTo>
                  <a:pt x="200695" y="6028"/>
                </a:lnTo>
                <a:lnTo>
                  <a:pt x="198462" y="6028"/>
                </a:lnTo>
                <a:lnTo>
                  <a:pt x="198351" y="5693"/>
                </a:lnTo>
                <a:lnTo>
                  <a:pt x="198239" y="5414"/>
                </a:lnTo>
                <a:lnTo>
                  <a:pt x="198072" y="5135"/>
                </a:lnTo>
                <a:lnTo>
                  <a:pt x="197848" y="4911"/>
                </a:lnTo>
                <a:lnTo>
                  <a:pt x="197625" y="4744"/>
                </a:lnTo>
                <a:lnTo>
                  <a:pt x="197346" y="4577"/>
                </a:lnTo>
                <a:lnTo>
                  <a:pt x="197011" y="4521"/>
                </a:lnTo>
                <a:lnTo>
                  <a:pt x="196676" y="4465"/>
                </a:lnTo>
                <a:lnTo>
                  <a:pt x="196342" y="4521"/>
                </a:lnTo>
                <a:lnTo>
                  <a:pt x="196007" y="4577"/>
                </a:lnTo>
                <a:lnTo>
                  <a:pt x="195728" y="4744"/>
                </a:lnTo>
                <a:lnTo>
                  <a:pt x="195504" y="4911"/>
                </a:lnTo>
                <a:lnTo>
                  <a:pt x="195281" y="5135"/>
                </a:lnTo>
                <a:lnTo>
                  <a:pt x="195114" y="5414"/>
                </a:lnTo>
                <a:lnTo>
                  <a:pt x="195002" y="5693"/>
                </a:lnTo>
                <a:lnTo>
                  <a:pt x="194890" y="6028"/>
                </a:lnTo>
                <a:lnTo>
                  <a:pt x="192881" y="6028"/>
                </a:lnTo>
                <a:lnTo>
                  <a:pt x="192881" y="14734"/>
                </a:lnTo>
                <a:lnTo>
                  <a:pt x="182166" y="14734"/>
                </a:lnTo>
                <a:lnTo>
                  <a:pt x="182166" y="19869"/>
                </a:lnTo>
                <a:lnTo>
                  <a:pt x="172789" y="19869"/>
                </a:lnTo>
                <a:lnTo>
                  <a:pt x="172789" y="14734"/>
                </a:lnTo>
                <a:lnTo>
                  <a:pt x="167432" y="12502"/>
                </a:lnTo>
                <a:lnTo>
                  <a:pt x="167432" y="16967"/>
                </a:lnTo>
                <a:lnTo>
                  <a:pt x="160511" y="16967"/>
                </a:lnTo>
                <a:lnTo>
                  <a:pt x="160511" y="8037"/>
                </a:lnTo>
                <a:lnTo>
                  <a:pt x="154260" y="8037"/>
                </a:lnTo>
                <a:lnTo>
                  <a:pt x="154260" y="6697"/>
                </a:lnTo>
                <a:lnTo>
                  <a:pt x="152251" y="6697"/>
                </a:lnTo>
                <a:lnTo>
                  <a:pt x="152251" y="8037"/>
                </a:lnTo>
                <a:lnTo>
                  <a:pt x="150912" y="8037"/>
                </a:lnTo>
                <a:lnTo>
                  <a:pt x="150912" y="21655"/>
                </a:lnTo>
                <a:lnTo>
                  <a:pt x="138410" y="21655"/>
                </a:lnTo>
                <a:lnTo>
                  <a:pt x="138410" y="8037"/>
                </a:lnTo>
                <a:lnTo>
                  <a:pt x="130597" y="8037"/>
                </a:lnTo>
                <a:lnTo>
                  <a:pt x="130597" y="18976"/>
                </a:lnTo>
                <a:lnTo>
                  <a:pt x="127695" y="18976"/>
                </a:lnTo>
                <a:lnTo>
                  <a:pt x="127695" y="11162"/>
                </a:lnTo>
                <a:lnTo>
                  <a:pt x="121890" y="11162"/>
                </a:lnTo>
                <a:lnTo>
                  <a:pt x="121890" y="18976"/>
                </a:lnTo>
                <a:lnTo>
                  <a:pt x="120774" y="18976"/>
                </a:lnTo>
                <a:lnTo>
                  <a:pt x="120774" y="20538"/>
                </a:lnTo>
                <a:lnTo>
                  <a:pt x="109165" y="20538"/>
                </a:lnTo>
                <a:lnTo>
                  <a:pt x="109165" y="12948"/>
                </a:lnTo>
                <a:lnTo>
                  <a:pt x="99343" y="12948"/>
                </a:lnTo>
                <a:lnTo>
                  <a:pt x="99343" y="11162"/>
                </a:lnTo>
                <a:lnTo>
                  <a:pt x="93762" y="11162"/>
                </a:lnTo>
                <a:lnTo>
                  <a:pt x="93762" y="22994"/>
                </a:lnTo>
                <a:lnTo>
                  <a:pt x="86841" y="22994"/>
                </a:lnTo>
                <a:lnTo>
                  <a:pt x="86841" y="14734"/>
                </a:lnTo>
                <a:lnTo>
                  <a:pt x="84386" y="14734"/>
                </a:lnTo>
                <a:lnTo>
                  <a:pt x="84386" y="12948"/>
                </a:lnTo>
                <a:lnTo>
                  <a:pt x="80144" y="12948"/>
                </a:lnTo>
                <a:lnTo>
                  <a:pt x="80144" y="14734"/>
                </a:lnTo>
                <a:lnTo>
                  <a:pt x="77465" y="14734"/>
                </a:lnTo>
                <a:lnTo>
                  <a:pt x="77465" y="21655"/>
                </a:lnTo>
                <a:lnTo>
                  <a:pt x="56927" y="21655"/>
                </a:lnTo>
                <a:lnTo>
                  <a:pt x="56927" y="16297"/>
                </a:lnTo>
                <a:lnTo>
                  <a:pt x="51346" y="16297"/>
                </a:lnTo>
                <a:lnTo>
                  <a:pt x="51346" y="8037"/>
                </a:lnTo>
                <a:lnTo>
                  <a:pt x="45318" y="10269"/>
                </a:lnTo>
                <a:lnTo>
                  <a:pt x="45318" y="27682"/>
                </a:lnTo>
                <a:lnTo>
                  <a:pt x="33710" y="27682"/>
                </a:lnTo>
                <a:lnTo>
                  <a:pt x="33710" y="11162"/>
                </a:lnTo>
                <a:lnTo>
                  <a:pt x="25673" y="11162"/>
                </a:lnTo>
                <a:lnTo>
                  <a:pt x="25673" y="21878"/>
                </a:lnTo>
                <a:lnTo>
                  <a:pt x="8037" y="21878"/>
                </a:lnTo>
                <a:lnTo>
                  <a:pt x="8037" y="16967"/>
                </a:lnTo>
                <a:lnTo>
                  <a:pt x="0" y="16967"/>
                </a:lnTo>
                <a:lnTo>
                  <a:pt x="0" y="36835"/>
                </a:lnTo>
                <a:lnTo>
                  <a:pt x="285750" y="36835"/>
                </a:lnTo>
                <a:lnTo>
                  <a:pt x="285750" y="16743"/>
                </a:lnTo>
                <a:lnTo>
                  <a:pt x="280169" y="16743"/>
                </a:lnTo>
                <a:lnTo>
                  <a:pt x="280169" y="0"/>
                </a:lnTo>
                <a:close/>
              </a:path>
            </a:pathLst>
          </a:custGeom>
          <a:solidFill>
            <a:srgbClr val="1C4587">
              <a:alpha val="23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4"/>
          <p:cNvSpPr/>
          <p:nvPr/>
        </p:nvSpPr>
        <p:spPr>
          <a:xfrm>
            <a:off x="35712" y="4025118"/>
            <a:ext cx="9072576" cy="1107296"/>
          </a:xfrm>
          <a:custGeom>
            <a:avLst/>
            <a:gdLst/>
            <a:ahLst/>
            <a:cxnLst/>
            <a:rect l="l" t="t" r="r" b="b"/>
            <a:pathLst>
              <a:path w="283518" h="34603" extrusionOk="0">
                <a:moveTo>
                  <a:pt x="110059" y="1"/>
                </a:moveTo>
                <a:lnTo>
                  <a:pt x="110059" y="2010"/>
                </a:lnTo>
                <a:lnTo>
                  <a:pt x="108273" y="2010"/>
                </a:lnTo>
                <a:lnTo>
                  <a:pt x="108273" y="5135"/>
                </a:lnTo>
                <a:lnTo>
                  <a:pt x="105817" y="5135"/>
                </a:lnTo>
                <a:lnTo>
                  <a:pt x="105817" y="29245"/>
                </a:lnTo>
                <a:lnTo>
                  <a:pt x="100236" y="29245"/>
                </a:lnTo>
                <a:lnTo>
                  <a:pt x="100236" y="16297"/>
                </a:lnTo>
                <a:lnTo>
                  <a:pt x="90413" y="16297"/>
                </a:lnTo>
                <a:lnTo>
                  <a:pt x="90413" y="26622"/>
                </a:lnTo>
                <a:lnTo>
                  <a:pt x="83046" y="29859"/>
                </a:lnTo>
                <a:lnTo>
                  <a:pt x="83046" y="22771"/>
                </a:lnTo>
                <a:lnTo>
                  <a:pt x="80144" y="22771"/>
                </a:lnTo>
                <a:lnTo>
                  <a:pt x="80144" y="29245"/>
                </a:lnTo>
                <a:lnTo>
                  <a:pt x="73224" y="29245"/>
                </a:lnTo>
                <a:lnTo>
                  <a:pt x="73224" y="24557"/>
                </a:lnTo>
                <a:lnTo>
                  <a:pt x="69429" y="24557"/>
                </a:lnTo>
                <a:lnTo>
                  <a:pt x="69429" y="11386"/>
                </a:lnTo>
                <a:lnTo>
                  <a:pt x="59159" y="13228"/>
                </a:lnTo>
                <a:lnTo>
                  <a:pt x="59159" y="24557"/>
                </a:lnTo>
                <a:lnTo>
                  <a:pt x="53355" y="24557"/>
                </a:lnTo>
                <a:lnTo>
                  <a:pt x="53355" y="29245"/>
                </a:lnTo>
                <a:lnTo>
                  <a:pt x="45765" y="29245"/>
                </a:lnTo>
                <a:lnTo>
                  <a:pt x="45765" y="13842"/>
                </a:lnTo>
                <a:lnTo>
                  <a:pt x="41747" y="13842"/>
                </a:lnTo>
                <a:lnTo>
                  <a:pt x="41747" y="5135"/>
                </a:lnTo>
                <a:lnTo>
                  <a:pt x="28352" y="5135"/>
                </a:lnTo>
                <a:lnTo>
                  <a:pt x="28352" y="25450"/>
                </a:lnTo>
                <a:lnTo>
                  <a:pt x="20762" y="25450"/>
                </a:lnTo>
                <a:lnTo>
                  <a:pt x="20762" y="16297"/>
                </a:lnTo>
                <a:lnTo>
                  <a:pt x="19311" y="16297"/>
                </a:lnTo>
                <a:lnTo>
                  <a:pt x="19143" y="15348"/>
                </a:lnTo>
                <a:lnTo>
                  <a:pt x="19032" y="14902"/>
                </a:lnTo>
                <a:lnTo>
                  <a:pt x="18864" y="14511"/>
                </a:lnTo>
                <a:lnTo>
                  <a:pt x="18585" y="14121"/>
                </a:lnTo>
                <a:lnTo>
                  <a:pt x="18306" y="13786"/>
                </a:lnTo>
                <a:lnTo>
                  <a:pt x="17915" y="13507"/>
                </a:lnTo>
                <a:lnTo>
                  <a:pt x="17525" y="13339"/>
                </a:lnTo>
                <a:lnTo>
                  <a:pt x="17078" y="13228"/>
                </a:lnTo>
                <a:lnTo>
                  <a:pt x="16632" y="13172"/>
                </a:lnTo>
                <a:lnTo>
                  <a:pt x="16185" y="13228"/>
                </a:lnTo>
                <a:lnTo>
                  <a:pt x="15739" y="13339"/>
                </a:lnTo>
                <a:lnTo>
                  <a:pt x="15348" y="13507"/>
                </a:lnTo>
                <a:lnTo>
                  <a:pt x="14957" y="13786"/>
                </a:lnTo>
                <a:lnTo>
                  <a:pt x="14678" y="14121"/>
                </a:lnTo>
                <a:lnTo>
                  <a:pt x="14399" y="14511"/>
                </a:lnTo>
                <a:lnTo>
                  <a:pt x="14232" y="14902"/>
                </a:lnTo>
                <a:lnTo>
                  <a:pt x="14120" y="15348"/>
                </a:lnTo>
                <a:lnTo>
                  <a:pt x="13953" y="16297"/>
                </a:lnTo>
                <a:lnTo>
                  <a:pt x="12502" y="16297"/>
                </a:lnTo>
                <a:lnTo>
                  <a:pt x="12502" y="21153"/>
                </a:lnTo>
                <a:lnTo>
                  <a:pt x="4242" y="23385"/>
                </a:lnTo>
                <a:lnTo>
                  <a:pt x="4242" y="29245"/>
                </a:lnTo>
                <a:lnTo>
                  <a:pt x="0" y="29245"/>
                </a:lnTo>
                <a:lnTo>
                  <a:pt x="0" y="34603"/>
                </a:lnTo>
                <a:lnTo>
                  <a:pt x="283518" y="34603"/>
                </a:lnTo>
                <a:lnTo>
                  <a:pt x="283518" y="25450"/>
                </a:lnTo>
                <a:lnTo>
                  <a:pt x="275258" y="25450"/>
                </a:lnTo>
                <a:lnTo>
                  <a:pt x="275258" y="11163"/>
                </a:lnTo>
                <a:lnTo>
                  <a:pt x="268114" y="11163"/>
                </a:lnTo>
                <a:lnTo>
                  <a:pt x="268114" y="19423"/>
                </a:lnTo>
                <a:lnTo>
                  <a:pt x="255389" y="19423"/>
                </a:lnTo>
                <a:lnTo>
                  <a:pt x="255389" y="29245"/>
                </a:lnTo>
                <a:lnTo>
                  <a:pt x="247576" y="29245"/>
                </a:lnTo>
                <a:lnTo>
                  <a:pt x="247576" y="5135"/>
                </a:lnTo>
                <a:lnTo>
                  <a:pt x="244450" y="5135"/>
                </a:lnTo>
                <a:lnTo>
                  <a:pt x="244450" y="4075"/>
                </a:lnTo>
                <a:lnTo>
                  <a:pt x="244339" y="3405"/>
                </a:lnTo>
                <a:lnTo>
                  <a:pt x="244171" y="2791"/>
                </a:lnTo>
                <a:lnTo>
                  <a:pt x="243892" y="2289"/>
                </a:lnTo>
                <a:lnTo>
                  <a:pt x="243502" y="1787"/>
                </a:lnTo>
                <a:lnTo>
                  <a:pt x="242999" y="1452"/>
                </a:lnTo>
                <a:lnTo>
                  <a:pt x="242441" y="1117"/>
                </a:lnTo>
                <a:lnTo>
                  <a:pt x="241883" y="949"/>
                </a:lnTo>
                <a:lnTo>
                  <a:pt x="241213" y="894"/>
                </a:lnTo>
                <a:lnTo>
                  <a:pt x="240544" y="949"/>
                </a:lnTo>
                <a:lnTo>
                  <a:pt x="239986" y="1117"/>
                </a:lnTo>
                <a:lnTo>
                  <a:pt x="239427" y="1452"/>
                </a:lnTo>
                <a:lnTo>
                  <a:pt x="238925" y="1787"/>
                </a:lnTo>
                <a:lnTo>
                  <a:pt x="238534" y="2289"/>
                </a:lnTo>
                <a:lnTo>
                  <a:pt x="238255" y="2791"/>
                </a:lnTo>
                <a:lnTo>
                  <a:pt x="238088" y="3405"/>
                </a:lnTo>
                <a:lnTo>
                  <a:pt x="237976" y="4075"/>
                </a:lnTo>
                <a:lnTo>
                  <a:pt x="237976" y="5135"/>
                </a:lnTo>
                <a:lnTo>
                  <a:pt x="235074" y="5135"/>
                </a:lnTo>
                <a:lnTo>
                  <a:pt x="235074" y="21878"/>
                </a:lnTo>
                <a:lnTo>
                  <a:pt x="226368" y="30864"/>
                </a:lnTo>
                <a:lnTo>
                  <a:pt x="226368" y="894"/>
                </a:lnTo>
                <a:lnTo>
                  <a:pt x="221010" y="5637"/>
                </a:lnTo>
                <a:lnTo>
                  <a:pt x="221010" y="21432"/>
                </a:lnTo>
                <a:lnTo>
                  <a:pt x="216322" y="21432"/>
                </a:lnTo>
                <a:lnTo>
                  <a:pt x="216322" y="13842"/>
                </a:lnTo>
                <a:lnTo>
                  <a:pt x="204490" y="13842"/>
                </a:lnTo>
                <a:lnTo>
                  <a:pt x="204490" y="29245"/>
                </a:lnTo>
                <a:lnTo>
                  <a:pt x="195114" y="29245"/>
                </a:lnTo>
                <a:lnTo>
                  <a:pt x="195114" y="11163"/>
                </a:lnTo>
                <a:lnTo>
                  <a:pt x="185961" y="11163"/>
                </a:lnTo>
                <a:lnTo>
                  <a:pt x="185961" y="29245"/>
                </a:lnTo>
                <a:lnTo>
                  <a:pt x="177255" y="29245"/>
                </a:lnTo>
                <a:lnTo>
                  <a:pt x="177255" y="16297"/>
                </a:lnTo>
                <a:lnTo>
                  <a:pt x="174799" y="16297"/>
                </a:lnTo>
                <a:lnTo>
                  <a:pt x="174799" y="29692"/>
                </a:lnTo>
                <a:lnTo>
                  <a:pt x="166316" y="26678"/>
                </a:lnTo>
                <a:lnTo>
                  <a:pt x="166316" y="19423"/>
                </a:lnTo>
                <a:lnTo>
                  <a:pt x="163190" y="19423"/>
                </a:lnTo>
                <a:lnTo>
                  <a:pt x="163190" y="11832"/>
                </a:lnTo>
                <a:lnTo>
                  <a:pt x="155600" y="11832"/>
                </a:lnTo>
                <a:lnTo>
                  <a:pt x="155600" y="19423"/>
                </a:lnTo>
                <a:lnTo>
                  <a:pt x="144884" y="19423"/>
                </a:lnTo>
                <a:lnTo>
                  <a:pt x="144884" y="15293"/>
                </a:lnTo>
                <a:lnTo>
                  <a:pt x="134615" y="11609"/>
                </a:lnTo>
                <a:lnTo>
                  <a:pt x="134615" y="23664"/>
                </a:lnTo>
                <a:lnTo>
                  <a:pt x="123900" y="23664"/>
                </a:lnTo>
                <a:lnTo>
                  <a:pt x="123900" y="13842"/>
                </a:lnTo>
                <a:lnTo>
                  <a:pt x="117426" y="13842"/>
                </a:lnTo>
                <a:lnTo>
                  <a:pt x="117426" y="5135"/>
                </a:lnTo>
                <a:lnTo>
                  <a:pt x="114523" y="5135"/>
                </a:lnTo>
                <a:lnTo>
                  <a:pt x="114523" y="2010"/>
                </a:lnTo>
                <a:lnTo>
                  <a:pt x="112738" y="2010"/>
                </a:lnTo>
                <a:lnTo>
                  <a:pt x="112738" y="1"/>
                </a:lnTo>
                <a:close/>
              </a:path>
            </a:pathLst>
          </a:custGeom>
          <a:solidFill>
            <a:srgbClr val="FFD3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4"/>
          <p:cNvSpPr/>
          <p:nvPr/>
        </p:nvSpPr>
        <p:spPr>
          <a:xfrm>
            <a:off x="0" y="3886185"/>
            <a:ext cx="9144000" cy="1257312"/>
          </a:xfrm>
          <a:custGeom>
            <a:avLst/>
            <a:gdLst/>
            <a:ahLst/>
            <a:cxnLst/>
            <a:rect l="l" t="t" r="r" b="b"/>
            <a:pathLst>
              <a:path w="285750" h="39291" extrusionOk="0">
                <a:moveTo>
                  <a:pt x="241381" y="11832"/>
                </a:moveTo>
                <a:lnTo>
                  <a:pt x="241381" y="15348"/>
                </a:lnTo>
                <a:lnTo>
                  <a:pt x="239762" y="15348"/>
                </a:lnTo>
                <a:lnTo>
                  <a:pt x="239762" y="11832"/>
                </a:lnTo>
                <a:close/>
                <a:moveTo>
                  <a:pt x="244450" y="11832"/>
                </a:moveTo>
                <a:lnTo>
                  <a:pt x="244450" y="15348"/>
                </a:lnTo>
                <a:lnTo>
                  <a:pt x="242832" y="15348"/>
                </a:lnTo>
                <a:lnTo>
                  <a:pt x="242832" y="11832"/>
                </a:lnTo>
                <a:close/>
                <a:moveTo>
                  <a:pt x="226591" y="8484"/>
                </a:moveTo>
                <a:lnTo>
                  <a:pt x="226591" y="17190"/>
                </a:lnTo>
                <a:lnTo>
                  <a:pt x="225698" y="17190"/>
                </a:lnTo>
                <a:lnTo>
                  <a:pt x="225698" y="9600"/>
                </a:lnTo>
                <a:lnTo>
                  <a:pt x="226591" y="8484"/>
                </a:lnTo>
                <a:close/>
                <a:moveTo>
                  <a:pt x="241381" y="17134"/>
                </a:moveTo>
                <a:lnTo>
                  <a:pt x="241381" y="20650"/>
                </a:lnTo>
                <a:lnTo>
                  <a:pt x="239762" y="20650"/>
                </a:lnTo>
                <a:lnTo>
                  <a:pt x="239762" y="17134"/>
                </a:lnTo>
                <a:close/>
                <a:moveTo>
                  <a:pt x="244450" y="17134"/>
                </a:moveTo>
                <a:lnTo>
                  <a:pt x="244450" y="20650"/>
                </a:lnTo>
                <a:lnTo>
                  <a:pt x="242832" y="20650"/>
                </a:lnTo>
                <a:lnTo>
                  <a:pt x="242832" y="17134"/>
                </a:lnTo>
                <a:close/>
                <a:moveTo>
                  <a:pt x="194221" y="17860"/>
                </a:moveTo>
                <a:lnTo>
                  <a:pt x="194221" y="21320"/>
                </a:lnTo>
                <a:lnTo>
                  <a:pt x="192212" y="21320"/>
                </a:lnTo>
                <a:lnTo>
                  <a:pt x="192212" y="17860"/>
                </a:lnTo>
                <a:close/>
                <a:moveTo>
                  <a:pt x="216098" y="20762"/>
                </a:moveTo>
                <a:lnTo>
                  <a:pt x="216098" y="21822"/>
                </a:lnTo>
                <a:lnTo>
                  <a:pt x="207169" y="21822"/>
                </a:lnTo>
                <a:lnTo>
                  <a:pt x="207169" y="20762"/>
                </a:lnTo>
                <a:close/>
                <a:moveTo>
                  <a:pt x="64517" y="19869"/>
                </a:moveTo>
                <a:lnTo>
                  <a:pt x="64517" y="21878"/>
                </a:lnTo>
                <a:lnTo>
                  <a:pt x="62508" y="21878"/>
                </a:lnTo>
                <a:lnTo>
                  <a:pt x="62508" y="19869"/>
                </a:lnTo>
                <a:close/>
                <a:moveTo>
                  <a:pt x="68312" y="19869"/>
                </a:moveTo>
                <a:lnTo>
                  <a:pt x="68312" y="21878"/>
                </a:lnTo>
                <a:lnTo>
                  <a:pt x="66303" y="21878"/>
                </a:lnTo>
                <a:lnTo>
                  <a:pt x="66303" y="19869"/>
                </a:lnTo>
                <a:close/>
                <a:moveTo>
                  <a:pt x="45318" y="21208"/>
                </a:moveTo>
                <a:lnTo>
                  <a:pt x="45318" y="22213"/>
                </a:lnTo>
                <a:lnTo>
                  <a:pt x="40853" y="22213"/>
                </a:lnTo>
                <a:lnTo>
                  <a:pt x="40853" y="21208"/>
                </a:lnTo>
                <a:close/>
                <a:moveTo>
                  <a:pt x="138522" y="19423"/>
                </a:moveTo>
                <a:lnTo>
                  <a:pt x="138857" y="19478"/>
                </a:lnTo>
                <a:lnTo>
                  <a:pt x="139192" y="19534"/>
                </a:lnTo>
                <a:lnTo>
                  <a:pt x="139471" y="19702"/>
                </a:lnTo>
                <a:lnTo>
                  <a:pt x="139694" y="19925"/>
                </a:lnTo>
                <a:lnTo>
                  <a:pt x="139917" y="20148"/>
                </a:lnTo>
                <a:lnTo>
                  <a:pt x="140084" y="20427"/>
                </a:lnTo>
                <a:lnTo>
                  <a:pt x="140140" y="20762"/>
                </a:lnTo>
                <a:lnTo>
                  <a:pt x="140196" y="21097"/>
                </a:lnTo>
                <a:lnTo>
                  <a:pt x="140140" y="21432"/>
                </a:lnTo>
                <a:lnTo>
                  <a:pt x="140084" y="21767"/>
                </a:lnTo>
                <a:lnTo>
                  <a:pt x="139917" y="22046"/>
                </a:lnTo>
                <a:lnTo>
                  <a:pt x="139694" y="22269"/>
                </a:lnTo>
                <a:lnTo>
                  <a:pt x="139471" y="22492"/>
                </a:lnTo>
                <a:lnTo>
                  <a:pt x="139192" y="22660"/>
                </a:lnTo>
                <a:lnTo>
                  <a:pt x="138857" y="22715"/>
                </a:lnTo>
                <a:lnTo>
                  <a:pt x="138522" y="22771"/>
                </a:lnTo>
                <a:lnTo>
                  <a:pt x="138187" y="22715"/>
                </a:lnTo>
                <a:lnTo>
                  <a:pt x="137852" y="22660"/>
                </a:lnTo>
                <a:lnTo>
                  <a:pt x="137573" y="22492"/>
                </a:lnTo>
                <a:lnTo>
                  <a:pt x="137350" y="22269"/>
                </a:lnTo>
                <a:lnTo>
                  <a:pt x="137127" y="22046"/>
                </a:lnTo>
                <a:lnTo>
                  <a:pt x="136959" y="21767"/>
                </a:lnTo>
                <a:lnTo>
                  <a:pt x="136903" y="21432"/>
                </a:lnTo>
                <a:lnTo>
                  <a:pt x="136847" y="21097"/>
                </a:lnTo>
                <a:lnTo>
                  <a:pt x="136903" y="20762"/>
                </a:lnTo>
                <a:lnTo>
                  <a:pt x="136959" y="20427"/>
                </a:lnTo>
                <a:lnTo>
                  <a:pt x="137127" y="20148"/>
                </a:lnTo>
                <a:lnTo>
                  <a:pt x="137350" y="19925"/>
                </a:lnTo>
                <a:lnTo>
                  <a:pt x="137573" y="19702"/>
                </a:lnTo>
                <a:lnTo>
                  <a:pt x="137852" y="19534"/>
                </a:lnTo>
                <a:lnTo>
                  <a:pt x="138187" y="19478"/>
                </a:lnTo>
                <a:lnTo>
                  <a:pt x="138522" y="19423"/>
                </a:lnTo>
                <a:close/>
                <a:moveTo>
                  <a:pt x="64517" y="22883"/>
                </a:moveTo>
                <a:lnTo>
                  <a:pt x="64517" y="24892"/>
                </a:lnTo>
                <a:lnTo>
                  <a:pt x="62508" y="24892"/>
                </a:lnTo>
                <a:lnTo>
                  <a:pt x="62508" y="22883"/>
                </a:lnTo>
                <a:close/>
                <a:moveTo>
                  <a:pt x="68312" y="22883"/>
                </a:moveTo>
                <a:lnTo>
                  <a:pt x="68312" y="24892"/>
                </a:lnTo>
                <a:lnTo>
                  <a:pt x="66303" y="24892"/>
                </a:lnTo>
                <a:lnTo>
                  <a:pt x="66303" y="22883"/>
                </a:lnTo>
                <a:close/>
                <a:moveTo>
                  <a:pt x="216098" y="24334"/>
                </a:moveTo>
                <a:lnTo>
                  <a:pt x="216098" y="25450"/>
                </a:lnTo>
                <a:lnTo>
                  <a:pt x="207169" y="25450"/>
                </a:lnTo>
                <a:lnTo>
                  <a:pt x="207169" y="24334"/>
                </a:lnTo>
                <a:close/>
                <a:moveTo>
                  <a:pt x="45318" y="24501"/>
                </a:moveTo>
                <a:lnTo>
                  <a:pt x="45318" y="25506"/>
                </a:lnTo>
                <a:lnTo>
                  <a:pt x="40853" y="25506"/>
                </a:lnTo>
                <a:lnTo>
                  <a:pt x="40853" y="24501"/>
                </a:lnTo>
                <a:close/>
                <a:moveTo>
                  <a:pt x="241381" y="22380"/>
                </a:moveTo>
                <a:lnTo>
                  <a:pt x="241381" y="25897"/>
                </a:lnTo>
                <a:lnTo>
                  <a:pt x="239762" y="25897"/>
                </a:lnTo>
                <a:lnTo>
                  <a:pt x="239762" y="22380"/>
                </a:lnTo>
                <a:close/>
                <a:moveTo>
                  <a:pt x="244450" y="22380"/>
                </a:moveTo>
                <a:lnTo>
                  <a:pt x="244450" y="25897"/>
                </a:lnTo>
                <a:lnTo>
                  <a:pt x="242832" y="25897"/>
                </a:lnTo>
                <a:lnTo>
                  <a:pt x="242832" y="22380"/>
                </a:lnTo>
                <a:close/>
                <a:moveTo>
                  <a:pt x="194221" y="23106"/>
                </a:moveTo>
                <a:lnTo>
                  <a:pt x="194221" y="26566"/>
                </a:lnTo>
                <a:lnTo>
                  <a:pt x="192212" y="26566"/>
                </a:lnTo>
                <a:lnTo>
                  <a:pt x="192212" y="23106"/>
                </a:lnTo>
                <a:close/>
                <a:moveTo>
                  <a:pt x="64517" y="25897"/>
                </a:moveTo>
                <a:lnTo>
                  <a:pt x="64517" y="27906"/>
                </a:lnTo>
                <a:lnTo>
                  <a:pt x="62508" y="27906"/>
                </a:lnTo>
                <a:lnTo>
                  <a:pt x="62508" y="25897"/>
                </a:lnTo>
                <a:close/>
                <a:moveTo>
                  <a:pt x="68312" y="25897"/>
                </a:moveTo>
                <a:lnTo>
                  <a:pt x="68312" y="27906"/>
                </a:lnTo>
                <a:lnTo>
                  <a:pt x="66303" y="27906"/>
                </a:lnTo>
                <a:lnTo>
                  <a:pt x="66303" y="25897"/>
                </a:lnTo>
                <a:close/>
                <a:moveTo>
                  <a:pt x="45318" y="27850"/>
                </a:moveTo>
                <a:lnTo>
                  <a:pt x="45318" y="28854"/>
                </a:lnTo>
                <a:lnTo>
                  <a:pt x="40853" y="28854"/>
                </a:lnTo>
                <a:lnTo>
                  <a:pt x="40853" y="27850"/>
                </a:lnTo>
                <a:close/>
                <a:moveTo>
                  <a:pt x="216098" y="27906"/>
                </a:moveTo>
                <a:lnTo>
                  <a:pt x="216098" y="29022"/>
                </a:lnTo>
                <a:lnTo>
                  <a:pt x="207169" y="29022"/>
                </a:lnTo>
                <a:lnTo>
                  <a:pt x="207169" y="27906"/>
                </a:lnTo>
                <a:close/>
                <a:moveTo>
                  <a:pt x="82767" y="28352"/>
                </a:moveTo>
                <a:lnTo>
                  <a:pt x="82934" y="28408"/>
                </a:lnTo>
                <a:lnTo>
                  <a:pt x="83214" y="28631"/>
                </a:lnTo>
                <a:lnTo>
                  <a:pt x="83437" y="28910"/>
                </a:lnTo>
                <a:lnTo>
                  <a:pt x="83493" y="29078"/>
                </a:lnTo>
                <a:lnTo>
                  <a:pt x="83493" y="29245"/>
                </a:lnTo>
                <a:lnTo>
                  <a:pt x="83493" y="29413"/>
                </a:lnTo>
                <a:lnTo>
                  <a:pt x="83437" y="29580"/>
                </a:lnTo>
                <a:lnTo>
                  <a:pt x="83214" y="29859"/>
                </a:lnTo>
                <a:lnTo>
                  <a:pt x="82934" y="30082"/>
                </a:lnTo>
                <a:lnTo>
                  <a:pt x="82767" y="30138"/>
                </a:lnTo>
                <a:lnTo>
                  <a:pt x="82432" y="30138"/>
                </a:lnTo>
                <a:lnTo>
                  <a:pt x="82265" y="30082"/>
                </a:lnTo>
                <a:lnTo>
                  <a:pt x="81986" y="29859"/>
                </a:lnTo>
                <a:lnTo>
                  <a:pt x="81762" y="29580"/>
                </a:lnTo>
                <a:lnTo>
                  <a:pt x="81707" y="29413"/>
                </a:lnTo>
                <a:lnTo>
                  <a:pt x="81707" y="29245"/>
                </a:lnTo>
                <a:lnTo>
                  <a:pt x="81707" y="29078"/>
                </a:lnTo>
                <a:lnTo>
                  <a:pt x="81762" y="28910"/>
                </a:lnTo>
                <a:lnTo>
                  <a:pt x="81986" y="28631"/>
                </a:lnTo>
                <a:lnTo>
                  <a:pt x="82265" y="28408"/>
                </a:lnTo>
                <a:lnTo>
                  <a:pt x="82432" y="28352"/>
                </a:lnTo>
                <a:close/>
                <a:moveTo>
                  <a:pt x="45318" y="31143"/>
                </a:moveTo>
                <a:lnTo>
                  <a:pt x="45318" y="32147"/>
                </a:lnTo>
                <a:lnTo>
                  <a:pt x="40853" y="32147"/>
                </a:lnTo>
                <a:lnTo>
                  <a:pt x="40853" y="31143"/>
                </a:lnTo>
                <a:close/>
                <a:moveTo>
                  <a:pt x="8037" y="28352"/>
                </a:moveTo>
                <a:lnTo>
                  <a:pt x="8037" y="32594"/>
                </a:lnTo>
                <a:lnTo>
                  <a:pt x="6028" y="32594"/>
                </a:lnTo>
                <a:lnTo>
                  <a:pt x="6028" y="28352"/>
                </a:lnTo>
                <a:close/>
                <a:moveTo>
                  <a:pt x="216098" y="31533"/>
                </a:moveTo>
                <a:lnTo>
                  <a:pt x="216098" y="32594"/>
                </a:lnTo>
                <a:lnTo>
                  <a:pt x="207169" y="32594"/>
                </a:lnTo>
                <a:lnTo>
                  <a:pt x="207169" y="31533"/>
                </a:lnTo>
                <a:close/>
                <a:moveTo>
                  <a:pt x="82767" y="31924"/>
                </a:moveTo>
                <a:lnTo>
                  <a:pt x="82934" y="31980"/>
                </a:lnTo>
                <a:lnTo>
                  <a:pt x="83214" y="32203"/>
                </a:lnTo>
                <a:lnTo>
                  <a:pt x="83437" y="32482"/>
                </a:lnTo>
                <a:lnTo>
                  <a:pt x="83493" y="32650"/>
                </a:lnTo>
                <a:lnTo>
                  <a:pt x="83493" y="32817"/>
                </a:lnTo>
                <a:lnTo>
                  <a:pt x="83493" y="32984"/>
                </a:lnTo>
                <a:lnTo>
                  <a:pt x="83437" y="33152"/>
                </a:lnTo>
                <a:lnTo>
                  <a:pt x="83214" y="33431"/>
                </a:lnTo>
                <a:lnTo>
                  <a:pt x="82934" y="33654"/>
                </a:lnTo>
                <a:lnTo>
                  <a:pt x="82767" y="33710"/>
                </a:lnTo>
                <a:lnTo>
                  <a:pt x="82432" y="33710"/>
                </a:lnTo>
                <a:lnTo>
                  <a:pt x="82265" y="33654"/>
                </a:lnTo>
                <a:lnTo>
                  <a:pt x="81986" y="33431"/>
                </a:lnTo>
                <a:lnTo>
                  <a:pt x="81762" y="33152"/>
                </a:lnTo>
                <a:lnTo>
                  <a:pt x="81707" y="32984"/>
                </a:lnTo>
                <a:lnTo>
                  <a:pt x="81707" y="32817"/>
                </a:lnTo>
                <a:lnTo>
                  <a:pt x="81707" y="32650"/>
                </a:lnTo>
                <a:lnTo>
                  <a:pt x="81762" y="32482"/>
                </a:lnTo>
                <a:lnTo>
                  <a:pt x="81986" y="32203"/>
                </a:lnTo>
                <a:lnTo>
                  <a:pt x="82265" y="31980"/>
                </a:lnTo>
                <a:lnTo>
                  <a:pt x="82432" y="31924"/>
                </a:lnTo>
                <a:close/>
                <a:moveTo>
                  <a:pt x="109835" y="11609"/>
                </a:moveTo>
                <a:lnTo>
                  <a:pt x="109835" y="34603"/>
                </a:lnTo>
                <a:lnTo>
                  <a:pt x="109165" y="34603"/>
                </a:lnTo>
                <a:lnTo>
                  <a:pt x="109165" y="11609"/>
                </a:lnTo>
                <a:close/>
                <a:moveTo>
                  <a:pt x="112068" y="11609"/>
                </a:moveTo>
                <a:lnTo>
                  <a:pt x="112068" y="34603"/>
                </a:lnTo>
                <a:lnTo>
                  <a:pt x="111398" y="34603"/>
                </a:lnTo>
                <a:lnTo>
                  <a:pt x="111398" y="11609"/>
                </a:lnTo>
                <a:close/>
                <a:moveTo>
                  <a:pt x="114300" y="11609"/>
                </a:moveTo>
                <a:lnTo>
                  <a:pt x="114300" y="34603"/>
                </a:lnTo>
                <a:lnTo>
                  <a:pt x="113630" y="34603"/>
                </a:lnTo>
                <a:lnTo>
                  <a:pt x="113630" y="11609"/>
                </a:lnTo>
                <a:close/>
                <a:moveTo>
                  <a:pt x="116532" y="11609"/>
                </a:moveTo>
                <a:lnTo>
                  <a:pt x="116532" y="34603"/>
                </a:lnTo>
                <a:lnTo>
                  <a:pt x="115863" y="34603"/>
                </a:lnTo>
                <a:lnTo>
                  <a:pt x="115863" y="11609"/>
                </a:lnTo>
                <a:close/>
                <a:moveTo>
                  <a:pt x="45318" y="34491"/>
                </a:moveTo>
                <a:lnTo>
                  <a:pt x="45318" y="35496"/>
                </a:lnTo>
                <a:lnTo>
                  <a:pt x="40853" y="35496"/>
                </a:lnTo>
                <a:lnTo>
                  <a:pt x="40853" y="34491"/>
                </a:lnTo>
                <a:close/>
                <a:moveTo>
                  <a:pt x="112291" y="1"/>
                </a:moveTo>
                <a:lnTo>
                  <a:pt x="112291" y="3572"/>
                </a:lnTo>
                <a:lnTo>
                  <a:pt x="110058" y="3572"/>
                </a:lnTo>
                <a:lnTo>
                  <a:pt x="110058" y="5582"/>
                </a:lnTo>
                <a:lnTo>
                  <a:pt x="108272" y="5582"/>
                </a:lnTo>
                <a:lnTo>
                  <a:pt x="108272" y="8707"/>
                </a:lnTo>
                <a:lnTo>
                  <a:pt x="105817" y="8707"/>
                </a:lnTo>
                <a:lnTo>
                  <a:pt x="105817" y="32817"/>
                </a:lnTo>
                <a:lnTo>
                  <a:pt x="102468" y="32817"/>
                </a:lnTo>
                <a:lnTo>
                  <a:pt x="102468" y="19869"/>
                </a:lnTo>
                <a:lnTo>
                  <a:pt x="90413" y="19869"/>
                </a:lnTo>
                <a:lnTo>
                  <a:pt x="90413" y="30585"/>
                </a:lnTo>
                <a:lnTo>
                  <a:pt x="85279" y="32817"/>
                </a:lnTo>
                <a:lnTo>
                  <a:pt x="85279" y="26343"/>
                </a:lnTo>
                <a:lnTo>
                  <a:pt x="80144" y="26343"/>
                </a:lnTo>
                <a:lnTo>
                  <a:pt x="80144" y="32817"/>
                </a:lnTo>
                <a:lnTo>
                  <a:pt x="75456" y="32817"/>
                </a:lnTo>
                <a:lnTo>
                  <a:pt x="75456" y="28129"/>
                </a:lnTo>
                <a:lnTo>
                  <a:pt x="71661" y="28129"/>
                </a:lnTo>
                <a:lnTo>
                  <a:pt x="71661" y="14734"/>
                </a:lnTo>
                <a:lnTo>
                  <a:pt x="59159" y="16967"/>
                </a:lnTo>
                <a:lnTo>
                  <a:pt x="59159" y="28129"/>
                </a:lnTo>
                <a:lnTo>
                  <a:pt x="53355" y="28129"/>
                </a:lnTo>
                <a:lnTo>
                  <a:pt x="53355" y="32817"/>
                </a:lnTo>
                <a:lnTo>
                  <a:pt x="47997" y="32817"/>
                </a:lnTo>
                <a:lnTo>
                  <a:pt x="47997" y="17413"/>
                </a:lnTo>
                <a:lnTo>
                  <a:pt x="43979" y="17413"/>
                </a:lnTo>
                <a:lnTo>
                  <a:pt x="43979" y="8707"/>
                </a:lnTo>
                <a:lnTo>
                  <a:pt x="34603" y="8707"/>
                </a:lnTo>
                <a:lnTo>
                  <a:pt x="34603" y="5582"/>
                </a:lnTo>
                <a:lnTo>
                  <a:pt x="30584" y="5582"/>
                </a:lnTo>
                <a:lnTo>
                  <a:pt x="30584" y="8707"/>
                </a:lnTo>
                <a:lnTo>
                  <a:pt x="28352" y="8707"/>
                </a:lnTo>
                <a:lnTo>
                  <a:pt x="28352" y="29022"/>
                </a:lnTo>
                <a:lnTo>
                  <a:pt x="22994" y="29022"/>
                </a:lnTo>
                <a:lnTo>
                  <a:pt x="22994" y="19869"/>
                </a:lnTo>
                <a:lnTo>
                  <a:pt x="21375" y="19869"/>
                </a:lnTo>
                <a:lnTo>
                  <a:pt x="21208" y="19199"/>
                </a:lnTo>
                <a:lnTo>
                  <a:pt x="20985" y="18641"/>
                </a:lnTo>
                <a:lnTo>
                  <a:pt x="20594" y="18083"/>
                </a:lnTo>
                <a:lnTo>
                  <a:pt x="20148" y="17637"/>
                </a:lnTo>
                <a:lnTo>
                  <a:pt x="19645" y="17246"/>
                </a:lnTo>
                <a:lnTo>
                  <a:pt x="19031" y="16967"/>
                </a:lnTo>
                <a:lnTo>
                  <a:pt x="18417" y="16799"/>
                </a:lnTo>
                <a:lnTo>
                  <a:pt x="17748" y="16744"/>
                </a:lnTo>
                <a:lnTo>
                  <a:pt x="17078" y="16799"/>
                </a:lnTo>
                <a:lnTo>
                  <a:pt x="16464" y="16967"/>
                </a:lnTo>
                <a:lnTo>
                  <a:pt x="15850" y="17246"/>
                </a:lnTo>
                <a:lnTo>
                  <a:pt x="15348" y="17637"/>
                </a:lnTo>
                <a:lnTo>
                  <a:pt x="14901" y="18083"/>
                </a:lnTo>
                <a:lnTo>
                  <a:pt x="14511" y="18641"/>
                </a:lnTo>
                <a:lnTo>
                  <a:pt x="14288" y="19199"/>
                </a:lnTo>
                <a:lnTo>
                  <a:pt x="14120" y="19869"/>
                </a:lnTo>
                <a:lnTo>
                  <a:pt x="12502" y="19869"/>
                </a:lnTo>
                <a:lnTo>
                  <a:pt x="12502" y="25004"/>
                </a:lnTo>
                <a:lnTo>
                  <a:pt x="4242" y="27236"/>
                </a:lnTo>
                <a:lnTo>
                  <a:pt x="4242" y="32817"/>
                </a:lnTo>
                <a:lnTo>
                  <a:pt x="0" y="32817"/>
                </a:lnTo>
                <a:lnTo>
                  <a:pt x="0" y="39291"/>
                </a:lnTo>
                <a:lnTo>
                  <a:pt x="285750" y="39291"/>
                </a:lnTo>
                <a:lnTo>
                  <a:pt x="285750" y="29022"/>
                </a:lnTo>
                <a:lnTo>
                  <a:pt x="277490" y="29022"/>
                </a:lnTo>
                <a:lnTo>
                  <a:pt x="277490" y="14734"/>
                </a:lnTo>
                <a:lnTo>
                  <a:pt x="268114" y="14734"/>
                </a:lnTo>
                <a:lnTo>
                  <a:pt x="268114" y="22994"/>
                </a:lnTo>
                <a:lnTo>
                  <a:pt x="259407" y="22994"/>
                </a:lnTo>
                <a:lnTo>
                  <a:pt x="259407" y="19869"/>
                </a:lnTo>
                <a:lnTo>
                  <a:pt x="258514" y="19869"/>
                </a:lnTo>
                <a:lnTo>
                  <a:pt x="258514" y="16744"/>
                </a:lnTo>
                <a:lnTo>
                  <a:pt x="257845" y="16744"/>
                </a:lnTo>
                <a:lnTo>
                  <a:pt x="257845" y="19869"/>
                </a:lnTo>
                <a:lnTo>
                  <a:pt x="257175" y="19869"/>
                </a:lnTo>
                <a:lnTo>
                  <a:pt x="257175" y="22994"/>
                </a:lnTo>
                <a:lnTo>
                  <a:pt x="255389" y="22994"/>
                </a:lnTo>
                <a:lnTo>
                  <a:pt x="255389" y="32817"/>
                </a:lnTo>
                <a:lnTo>
                  <a:pt x="249808" y="32817"/>
                </a:lnTo>
                <a:lnTo>
                  <a:pt x="249808" y="8707"/>
                </a:lnTo>
                <a:lnTo>
                  <a:pt x="246683" y="8707"/>
                </a:lnTo>
                <a:lnTo>
                  <a:pt x="246627" y="8260"/>
                </a:lnTo>
                <a:lnTo>
                  <a:pt x="246571" y="7870"/>
                </a:lnTo>
                <a:lnTo>
                  <a:pt x="246459" y="7423"/>
                </a:lnTo>
                <a:lnTo>
                  <a:pt x="246292" y="7033"/>
                </a:lnTo>
                <a:lnTo>
                  <a:pt x="246125" y="6698"/>
                </a:lnTo>
                <a:lnTo>
                  <a:pt x="245901" y="6307"/>
                </a:lnTo>
                <a:lnTo>
                  <a:pt x="245622" y="6028"/>
                </a:lnTo>
                <a:lnTo>
                  <a:pt x="245343" y="5693"/>
                </a:lnTo>
                <a:lnTo>
                  <a:pt x="245064" y="5414"/>
                </a:lnTo>
                <a:lnTo>
                  <a:pt x="244729" y="5191"/>
                </a:lnTo>
                <a:lnTo>
                  <a:pt x="244394" y="4968"/>
                </a:lnTo>
                <a:lnTo>
                  <a:pt x="244004" y="4800"/>
                </a:lnTo>
                <a:lnTo>
                  <a:pt x="243613" y="4633"/>
                </a:lnTo>
                <a:lnTo>
                  <a:pt x="243167" y="4577"/>
                </a:lnTo>
                <a:lnTo>
                  <a:pt x="242776" y="4465"/>
                </a:lnTo>
                <a:lnTo>
                  <a:pt x="241883" y="4465"/>
                </a:lnTo>
                <a:lnTo>
                  <a:pt x="241492" y="4577"/>
                </a:lnTo>
                <a:lnTo>
                  <a:pt x="241046" y="4633"/>
                </a:lnTo>
                <a:lnTo>
                  <a:pt x="240655" y="4800"/>
                </a:lnTo>
                <a:lnTo>
                  <a:pt x="240264" y="4968"/>
                </a:lnTo>
                <a:lnTo>
                  <a:pt x="239930" y="5191"/>
                </a:lnTo>
                <a:lnTo>
                  <a:pt x="239595" y="5414"/>
                </a:lnTo>
                <a:lnTo>
                  <a:pt x="239316" y="5693"/>
                </a:lnTo>
                <a:lnTo>
                  <a:pt x="239037" y="6028"/>
                </a:lnTo>
                <a:lnTo>
                  <a:pt x="238758" y="6307"/>
                </a:lnTo>
                <a:lnTo>
                  <a:pt x="238534" y="6698"/>
                </a:lnTo>
                <a:lnTo>
                  <a:pt x="238367" y="7033"/>
                </a:lnTo>
                <a:lnTo>
                  <a:pt x="238199" y="7423"/>
                </a:lnTo>
                <a:lnTo>
                  <a:pt x="238088" y="7870"/>
                </a:lnTo>
                <a:lnTo>
                  <a:pt x="238032" y="8260"/>
                </a:lnTo>
                <a:lnTo>
                  <a:pt x="237976" y="8707"/>
                </a:lnTo>
                <a:lnTo>
                  <a:pt x="235074" y="8707"/>
                </a:lnTo>
                <a:lnTo>
                  <a:pt x="235074" y="26120"/>
                </a:lnTo>
                <a:lnTo>
                  <a:pt x="228600" y="32817"/>
                </a:lnTo>
                <a:lnTo>
                  <a:pt x="228600" y="3126"/>
                </a:lnTo>
                <a:lnTo>
                  <a:pt x="221010" y="9823"/>
                </a:lnTo>
                <a:lnTo>
                  <a:pt x="221010" y="25004"/>
                </a:lnTo>
                <a:lnTo>
                  <a:pt x="218554" y="25004"/>
                </a:lnTo>
                <a:lnTo>
                  <a:pt x="218554" y="17413"/>
                </a:lnTo>
                <a:lnTo>
                  <a:pt x="204490" y="17413"/>
                </a:lnTo>
                <a:lnTo>
                  <a:pt x="204490" y="32817"/>
                </a:lnTo>
                <a:lnTo>
                  <a:pt x="197346" y="32817"/>
                </a:lnTo>
                <a:lnTo>
                  <a:pt x="197346" y="14734"/>
                </a:lnTo>
                <a:lnTo>
                  <a:pt x="195114" y="14734"/>
                </a:lnTo>
                <a:lnTo>
                  <a:pt x="195114" y="12279"/>
                </a:lnTo>
                <a:lnTo>
                  <a:pt x="191542" y="12279"/>
                </a:lnTo>
                <a:lnTo>
                  <a:pt x="191542" y="14734"/>
                </a:lnTo>
                <a:lnTo>
                  <a:pt x="185961" y="14734"/>
                </a:lnTo>
                <a:lnTo>
                  <a:pt x="185961" y="32817"/>
                </a:lnTo>
                <a:lnTo>
                  <a:pt x="179487" y="32817"/>
                </a:lnTo>
                <a:lnTo>
                  <a:pt x="179487" y="19869"/>
                </a:lnTo>
                <a:lnTo>
                  <a:pt x="177478" y="19869"/>
                </a:lnTo>
                <a:lnTo>
                  <a:pt x="177478" y="16744"/>
                </a:lnTo>
                <a:lnTo>
                  <a:pt x="176808" y="16744"/>
                </a:lnTo>
                <a:lnTo>
                  <a:pt x="176808" y="19869"/>
                </a:lnTo>
                <a:lnTo>
                  <a:pt x="174799" y="19869"/>
                </a:lnTo>
                <a:lnTo>
                  <a:pt x="174799" y="32817"/>
                </a:lnTo>
                <a:lnTo>
                  <a:pt x="168548" y="30585"/>
                </a:lnTo>
                <a:lnTo>
                  <a:pt x="168548" y="22994"/>
                </a:lnTo>
                <a:lnTo>
                  <a:pt x="165422" y="22994"/>
                </a:lnTo>
                <a:lnTo>
                  <a:pt x="165422" y="15404"/>
                </a:lnTo>
                <a:lnTo>
                  <a:pt x="155600" y="15404"/>
                </a:lnTo>
                <a:lnTo>
                  <a:pt x="155600" y="22994"/>
                </a:lnTo>
                <a:lnTo>
                  <a:pt x="147117" y="22994"/>
                </a:lnTo>
                <a:lnTo>
                  <a:pt x="147117" y="19199"/>
                </a:lnTo>
                <a:lnTo>
                  <a:pt x="134615" y="14734"/>
                </a:lnTo>
                <a:lnTo>
                  <a:pt x="134615" y="27236"/>
                </a:lnTo>
                <a:lnTo>
                  <a:pt x="126132" y="27236"/>
                </a:lnTo>
                <a:lnTo>
                  <a:pt x="126132" y="17413"/>
                </a:lnTo>
                <a:lnTo>
                  <a:pt x="119658" y="17413"/>
                </a:lnTo>
                <a:lnTo>
                  <a:pt x="119658" y="8707"/>
                </a:lnTo>
                <a:lnTo>
                  <a:pt x="116756" y="8707"/>
                </a:lnTo>
                <a:lnTo>
                  <a:pt x="116756" y="5582"/>
                </a:lnTo>
                <a:lnTo>
                  <a:pt x="114970" y="5582"/>
                </a:lnTo>
                <a:lnTo>
                  <a:pt x="114970" y="3572"/>
                </a:lnTo>
                <a:lnTo>
                  <a:pt x="112961" y="3572"/>
                </a:lnTo>
                <a:lnTo>
                  <a:pt x="112961" y="1"/>
                </a:lnTo>
                <a:close/>
              </a:path>
            </a:pathLst>
          </a:custGeom>
          <a:solidFill>
            <a:srgbClr val="002E8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4"/>
          <p:cNvSpPr txBox="1">
            <a:spLocks noGrp="1"/>
          </p:cNvSpPr>
          <p:nvPr>
            <p:ph type="body" idx="1"/>
          </p:nvPr>
        </p:nvSpPr>
        <p:spPr>
          <a:xfrm>
            <a:off x="1743150" y="1552200"/>
            <a:ext cx="5657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93700" algn="ctr" rtl="0">
              <a:spcBef>
                <a:spcPts val="600"/>
              </a:spcBef>
              <a:spcAft>
                <a:spcPts val="0"/>
              </a:spcAft>
              <a:buSzPts val="2600"/>
              <a:buChar char="▫"/>
              <a:defRPr sz="2600" i="1"/>
            </a:lvl1pPr>
            <a:lvl2pPr marL="914400" lvl="1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▪"/>
              <a:defRPr sz="2600" i="1"/>
            </a:lvl2pPr>
            <a:lvl3pPr marL="1371600" lvl="2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▪"/>
              <a:defRPr sz="2600" i="1"/>
            </a:lvl3pPr>
            <a:lvl4pPr marL="1828800" lvl="3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▪"/>
              <a:defRPr sz="2600" i="1"/>
            </a:lvl4pPr>
            <a:lvl5pPr marL="2286000" lvl="4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▪"/>
              <a:defRPr sz="2600" i="1"/>
            </a:lvl5pPr>
            <a:lvl6pPr marL="2743200" lvl="5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▪"/>
              <a:defRPr sz="2600" i="1"/>
            </a:lvl6pPr>
            <a:lvl7pPr marL="3200400" lvl="6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▪"/>
              <a:defRPr sz="2600" i="1"/>
            </a:lvl7pPr>
            <a:lvl8pPr marL="3657600" lvl="7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▪"/>
              <a:defRPr sz="2600" i="1"/>
            </a:lvl8pPr>
            <a:lvl9pPr marL="4114800" lvl="8" indent="-393700" algn="ctr">
              <a:spcBef>
                <a:spcPts val="0"/>
              </a:spcBef>
              <a:spcAft>
                <a:spcPts val="0"/>
              </a:spcAft>
              <a:buSzPts val="2600"/>
              <a:buChar char="▪"/>
              <a:defRPr sz="2600" i="1"/>
            </a:lvl9pPr>
          </a:lstStyle>
          <a:p>
            <a:endParaRPr/>
          </a:p>
        </p:txBody>
      </p:sp>
      <p:sp>
        <p:nvSpPr>
          <p:cNvPr id="80" name="Google Shape;80;p4"/>
          <p:cNvSpPr txBox="1"/>
          <p:nvPr/>
        </p:nvSpPr>
        <p:spPr>
          <a:xfrm>
            <a:off x="3593400" y="9337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rgbClr val="FFD300"/>
                </a:solidFill>
                <a:latin typeface="Fira Sans"/>
                <a:ea typeface="Fira Sans"/>
                <a:cs typeface="Fira Sans"/>
                <a:sym typeface="Fira Sans"/>
              </a:rPr>
              <a:t>“</a:t>
            </a:r>
            <a:endParaRPr sz="6000" b="1">
              <a:solidFill>
                <a:srgbClr val="FFD300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" name="Google Shape;81;p4"/>
          <p:cNvSpPr txBox="1">
            <a:spLocks noGrp="1"/>
          </p:cNvSpPr>
          <p:nvPr>
            <p:ph type="sldNum" idx="12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82" name="Google Shape;82;p4"/>
          <p:cNvSpPr/>
          <p:nvPr/>
        </p:nvSpPr>
        <p:spPr>
          <a:xfrm>
            <a:off x="623552" y="493854"/>
            <a:ext cx="1926904" cy="760033"/>
          </a:xfrm>
          <a:custGeom>
            <a:avLst/>
            <a:gdLst/>
            <a:ahLst/>
            <a:cxnLst/>
            <a:rect l="l" t="t" r="r" b="b"/>
            <a:pathLst>
              <a:path w="56035" h="22102" extrusionOk="0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4"/>
          <p:cNvSpPr/>
          <p:nvPr/>
        </p:nvSpPr>
        <p:spPr>
          <a:xfrm flipH="1">
            <a:off x="7999697" y="912743"/>
            <a:ext cx="1173078" cy="457797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4"/>
          <p:cNvSpPr/>
          <p:nvPr/>
        </p:nvSpPr>
        <p:spPr>
          <a:xfrm>
            <a:off x="7034525" y="296676"/>
            <a:ext cx="1970215" cy="706191"/>
          </a:xfrm>
          <a:custGeom>
            <a:avLst/>
            <a:gdLst/>
            <a:ahLst/>
            <a:cxnLst/>
            <a:rect l="l" t="t" r="r" b="b"/>
            <a:pathLst>
              <a:path w="74117" h="26566" extrusionOk="0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4"/>
          <p:cNvSpPr/>
          <p:nvPr/>
        </p:nvSpPr>
        <p:spPr>
          <a:xfrm>
            <a:off x="-52976" y="182426"/>
            <a:ext cx="1065597" cy="415819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4"/>
          <p:cNvSpPr/>
          <p:nvPr/>
        </p:nvSpPr>
        <p:spPr>
          <a:xfrm flipH="1">
            <a:off x="726067" y="2914049"/>
            <a:ext cx="1632983" cy="585315"/>
          </a:xfrm>
          <a:custGeom>
            <a:avLst/>
            <a:gdLst/>
            <a:ahLst/>
            <a:cxnLst/>
            <a:rect l="l" t="t" r="r" b="b"/>
            <a:pathLst>
              <a:path w="74117" h="26566" extrusionOk="0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4"/>
          <p:cNvSpPr/>
          <p:nvPr/>
        </p:nvSpPr>
        <p:spPr>
          <a:xfrm>
            <a:off x="8150684" y="3274426"/>
            <a:ext cx="1054299" cy="415849"/>
          </a:xfrm>
          <a:custGeom>
            <a:avLst/>
            <a:gdLst/>
            <a:ahLst/>
            <a:cxnLst/>
            <a:rect l="l" t="t" r="r" b="b"/>
            <a:pathLst>
              <a:path w="56035" h="22102" extrusionOk="0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4"/>
          <p:cNvSpPr/>
          <p:nvPr/>
        </p:nvSpPr>
        <p:spPr>
          <a:xfrm>
            <a:off x="7224776" y="2535851"/>
            <a:ext cx="1306909" cy="509966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4"/>
          <p:cNvSpPr/>
          <p:nvPr/>
        </p:nvSpPr>
        <p:spPr>
          <a:xfrm flipH="1">
            <a:off x="-92652" y="2914056"/>
            <a:ext cx="1054299" cy="415849"/>
          </a:xfrm>
          <a:custGeom>
            <a:avLst/>
            <a:gdLst/>
            <a:ahLst/>
            <a:cxnLst/>
            <a:rect l="l" t="t" r="r" b="b"/>
            <a:pathLst>
              <a:path w="56035" h="22102" extrusionOk="0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oogle Shape;137;p9"/>
          <p:cNvGrpSpPr/>
          <p:nvPr/>
        </p:nvGrpSpPr>
        <p:grpSpPr>
          <a:xfrm>
            <a:off x="-1" y="4553740"/>
            <a:ext cx="9150299" cy="589766"/>
            <a:chOff x="0" y="4278697"/>
            <a:chExt cx="13245946" cy="853743"/>
          </a:xfrm>
        </p:grpSpPr>
        <p:sp>
          <p:nvSpPr>
            <p:cNvPr id="138" name="Google Shape;138;p9"/>
            <p:cNvSpPr/>
            <p:nvPr/>
          </p:nvSpPr>
          <p:spPr>
            <a:xfrm>
              <a:off x="0" y="4278697"/>
              <a:ext cx="6622971" cy="853743"/>
            </a:xfrm>
            <a:custGeom>
              <a:avLst/>
              <a:gdLst/>
              <a:ahLst/>
              <a:cxnLst/>
              <a:rect l="l" t="t" r="r" b="b"/>
              <a:pathLst>
                <a:path w="285750" h="36835" extrusionOk="0">
                  <a:moveTo>
                    <a:pt x="280169" y="0"/>
                  </a:moveTo>
                  <a:lnTo>
                    <a:pt x="272802" y="4465"/>
                  </a:lnTo>
                  <a:lnTo>
                    <a:pt x="272802" y="23441"/>
                  </a:lnTo>
                  <a:lnTo>
                    <a:pt x="264988" y="23441"/>
                  </a:lnTo>
                  <a:lnTo>
                    <a:pt x="264988" y="12948"/>
                  </a:lnTo>
                  <a:lnTo>
                    <a:pt x="260524" y="12948"/>
                  </a:lnTo>
                  <a:lnTo>
                    <a:pt x="260524" y="6028"/>
                  </a:lnTo>
                  <a:lnTo>
                    <a:pt x="253157" y="6028"/>
                  </a:lnTo>
                  <a:lnTo>
                    <a:pt x="253157" y="19869"/>
                  </a:lnTo>
                  <a:lnTo>
                    <a:pt x="232395" y="15404"/>
                  </a:lnTo>
                  <a:lnTo>
                    <a:pt x="232395" y="7144"/>
                  </a:lnTo>
                  <a:lnTo>
                    <a:pt x="225698" y="7144"/>
                  </a:lnTo>
                  <a:lnTo>
                    <a:pt x="225698" y="19422"/>
                  </a:lnTo>
                  <a:lnTo>
                    <a:pt x="216098" y="19422"/>
                  </a:lnTo>
                  <a:lnTo>
                    <a:pt x="216098" y="9153"/>
                  </a:lnTo>
                  <a:lnTo>
                    <a:pt x="214313" y="9153"/>
                  </a:lnTo>
                  <a:lnTo>
                    <a:pt x="214313" y="8483"/>
                  </a:lnTo>
                  <a:lnTo>
                    <a:pt x="210071" y="8483"/>
                  </a:lnTo>
                  <a:lnTo>
                    <a:pt x="210071" y="9153"/>
                  </a:lnTo>
                  <a:lnTo>
                    <a:pt x="208731" y="9153"/>
                  </a:lnTo>
                  <a:lnTo>
                    <a:pt x="208731" y="18083"/>
                  </a:lnTo>
                  <a:lnTo>
                    <a:pt x="200695" y="18083"/>
                  </a:lnTo>
                  <a:lnTo>
                    <a:pt x="200695" y="6028"/>
                  </a:lnTo>
                  <a:lnTo>
                    <a:pt x="198462" y="6028"/>
                  </a:lnTo>
                  <a:lnTo>
                    <a:pt x="198351" y="5693"/>
                  </a:lnTo>
                  <a:lnTo>
                    <a:pt x="198239" y="5414"/>
                  </a:lnTo>
                  <a:lnTo>
                    <a:pt x="198072" y="5135"/>
                  </a:lnTo>
                  <a:lnTo>
                    <a:pt x="197848" y="4911"/>
                  </a:lnTo>
                  <a:lnTo>
                    <a:pt x="197625" y="4744"/>
                  </a:lnTo>
                  <a:lnTo>
                    <a:pt x="197346" y="4577"/>
                  </a:lnTo>
                  <a:lnTo>
                    <a:pt x="197011" y="4521"/>
                  </a:lnTo>
                  <a:lnTo>
                    <a:pt x="196676" y="4465"/>
                  </a:lnTo>
                  <a:lnTo>
                    <a:pt x="196342" y="4521"/>
                  </a:lnTo>
                  <a:lnTo>
                    <a:pt x="196007" y="4577"/>
                  </a:lnTo>
                  <a:lnTo>
                    <a:pt x="195728" y="4744"/>
                  </a:lnTo>
                  <a:lnTo>
                    <a:pt x="195504" y="4911"/>
                  </a:lnTo>
                  <a:lnTo>
                    <a:pt x="195281" y="5135"/>
                  </a:lnTo>
                  <a:lnTo>
                    <a:pt x="195114" y="5414"/>
                  </a:lnTo>
                  <a:lnTo>
                    <a:pt x="195002" y="5693"/>
                  </a:lnTo>
                  <a:lnTo>
                    <a:pt x="194890" y="6028"/>
                  </a:lnTo>
                  <a:lnTo>
                    <a:pt x="192881" y="6028"/>
                  </a:lnTo>
                  <a:lnTo>
                    <a:pt x="192881" y="14734"/>
                  </a:lnTo>
                  <a:lnTo>
                    <a:pt x="182166" y="14734"/>
                  </a:lnTo>
                  <a:lnTo>
                    <a:pt x="182166" y="19869"/>
                  </a:lnTo>
                  <a:lnTo>
                    <a:pt x="172789" y="19869"/>
                  </a:lnTo>
                  <a:lnTo>
                    <a:pt x="172789" y="14734"/>
                  </a:lnTo>
                  <a:lnTo>
                    <a:pt x="167432" y="12502"/>
                  </a:lnTo>
                  <a:lnTo>
                    <a:pt x="167432" y="16967"/>
                  </a:lnTo>
                  <a:lnTo>
                    <a:pt x="160511" y="16967"/>
                  </a:lnTo>
                  <a:lnTo>
                    <a:pt x="160511" y="8037"/>
                  </a:lnTo>
                  <a:lnTo>
                    <a:pt x="154260" y="8037"/>
                  </a:lnTo>
                  <a:lnTo>
                    <a:pt x="154260" y="6697"/>
                  </a:lnTo>
                  <a:lnTo>
                    <a:pt x="152251" y="6697"/>
                  </a:lnTo>
                  <a:lnTo>
                    <a:pt x="152251" y="8037"/>
                  </a:lnTo>
                  <a:lnTo>
                    <a:pt x="150912" y="8037"/>
                  </a:lnTo>
                  <a:lnTo>
                    <a:pt x="150912" y="21655"/>
                  </a:lnTo>
                  <a:lnTo>
                    <a:pt x="138410" y="21655"/>
                  </a:lnTo>
                  <a:lnTo>
                    <a:pt x="138410" y="8037"/>
                  </a:lnTo>
                  <a:lnTo>
                    <a:pt x="130597" y="8037"/>
                  </a:lnTo>
                  <a:lnTo>
                    <a:pt x="130597" y="18976"/>
                  </a:lnTo>
                  <a:lnTo>
                    <a:pt x="127695" y="18976"/>
                  </a:lnTo>
                  <a:lnTo>
                    <a:pt x="127695" y="11162"/>
                  </a:lnTo>
                  <a:lnTo>
                    <a:pt x="121890" y="11162"/>
                  </a:lnTo>
                  <a:lnTo>
                    <a:pt x="121890" y="18976"/>
                  </a:lnTo>
                  <a:lnTo>
                    <a:pt x="120774" y="18976"/>
                  </a:lnTo>
                  <a:lnTo>
                    <a:pt x="120774" y="20538"/>
                  </a:lnTo>
                  <a:lnTo>
                    <a:pt x="109165" y="20538"/>
                  </a:lnTo>
                  <a:lnTo>
                    <a:pt x="109165" y="12948"/>
                  </a:lnTo>
                  <a:lnTo>
                    <a:pt x="99343" y="12948"/>
                  </a:lnTo>
                  <a:lnTo>
                    <a:pt x="99343" y="11162"/>
                  </a:lnTo>
                  <a:lnTo>
                    <a:pt x="93762" y="11162"/>
                  </a:lnTo>
                  <a:lnTo>
                    <a:pt x="93762" y="22994"/>
                  </a:lnTo>
                  <a:lnTo>
                    <a:pt x="86841" y="22994"/>
                  </a:lnTo>
                  <a:lnTo>
                    <a:pt x="86841" y="14734"/>
                  </a:lnTo>
                  <a:lnTo>
                    <a:pt x="84386" y="14734"/>
                  </a:lnTo>
                  <a:lnTo>
                    <a:pt x="84386" y="12948"/>
                  </a:lnTo>
                  <a:lnTo>
                    <a:pt x="80144" y="12948"/>
                  </a:lnTo>
                  <a:lnTo>
                    <a:pt x="80144" y="14734"/>
                  </a:lnTo>
                  <a:lnTo>
                    <a:pt x="77465" y="14734"/>
                  </a:lnTo>
                  <a:lnTo>
                    <a:pt x="77465" y="21655"/>
                  </a:lnTo>
                  <a:lnTo>
                    <a:pt x="56927" y="21655"/>
                  </a:lnTo>
                  <a:lnTo>
                    <a:pt x="56927" y="16297"/>
                  </a:lnTo>
                  <a:lnTo>
                    <a:pt x="51346" y="16297"/>
                  </a:lnTo>
                  <a:lnTo>
                    <a:pt x="51346" y="8037"/>
                  </a:lnTo>
                  <a:lnTo>
                    <a:pt x="45318" y="10269"/>
                  </a:lnTo>
                  <a:lnTo>
                    <a:pt x="45318" y="27682"/>
                  </a:lnTo>
                  <a:lnTo>
                    <a:pt x="33710" y="27682"/>
                  </a:lnTo>
                  <a:lnTo>
                    <a:pt x="33710" y="11162"/>
                  </a:lnTo>
                  <a:lnTo>
                    <a:pt x="25673" y="11162"/>
                  </a:lnTo>
                  <a:lnTo>
                    <a:pt x="25673" y="21878"/>
                  </a:lnTo>
                  <a:lnTo>
                    <a:pt x="8037" y="21878"/>
                  </a:lnTo>
                  <a:lnTo>
                    <a:pt x="8037" y="16967"/>
                  </a:lnTo>
                  <a:lnTo>
                    <a:pt x="0" y="16967"/>
                  </a:lnTo>
                  <a:lnTo>
                    <a:pt x="0" y="36835"/>
                  </a:lnTo>
                  <a:lnTo>
                    <a:pt x="285750" y="36835"/>
                  </a:lnTo>
                  <a:lnTo>
                    <a:pt x="285750" y="16743"/>
                  </a:lnTo>
                  <a:lnTo>
                    <a:pt x="280169" y="16743"/>
                  </a:lnTo>
                  <a:lnTo>
                    <a:pt x="280169" y="0"/>
                  </a:lnTo>
                  <a:close/>
                </a:path>
              </a:pathLst>
            </a:custGeom>
            <a:solidFill>
              <a:srgbClr val="1C4587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9"/>
            <p:cNvSpPr/>
            <p:nvPr/>
          </p:nvSpPr>
          <p:spPr>
            <a:xfrm>
              <a:off x="6622975" y="4278697"/>
              <a:ext cx="6622971" cy="853743"/>
            </a:xfrm>
            <a:custGeom>
              <a:avLst/>
              <a:gdLst/>
              <a:ahLst/>
              <a:cxnLst/>
              <a:rect l="l" t="t" r="r" b="b"/>
              <a:pathLst>
                <a:path w="285750" h="36835" extrusionOk="0">
                  <a:moveTo>
                    <a:pt x="280169" y="0"/>
                  </a:moveTo>
                  <a:lnTo>
                    <a:pt x="272802" y="4465"/>
                  </a:lnTo>
                  <a:lnTo>
                    <a:pt x="272802" y="23441"/>
                  </a:lnTo>
                  <a:lnTo>
                    <a:pt x="264988" y="23441"/>
                  </a:lnTo>
                  <a:lnTo>
                    <a:pt x="264988" y="12948"/>
                  </a:lnTo>
                  <a:lnTo>
                    <a:pt x="260524" y="12948"/>
                  </a:lnTo>
                  <a:lnTo>
                    <a:pt x="260524" y="6028"/>
                  </a:lnTo>
                  <a:lnTo>
                    <a:pt x="253157" y="6028"/>
                  </a:lnTo>
                  <a:lnTo>
                    <a:pt x="253157" y="19869"/>
                  </a:lnTo>
                  <a:lnTo>
                    <a:pt x="232395" y="15404"/>
                  </a:lnTo>
                  <a:lnTo>
                    <a:pt x="232395" y="7144"/>
                  </a:lnTo>
                  <a:lnTo>
                    <a:pt x="225698" y="7144"/>
                  </a:lnTo>
                  <a:lnTo>
                    <a:pt x="225698" y="19422"/>
                  </a:lnTo>
                  <a:lnTo>
                    <a:pt x="216098" y="19422"/>
                  </a:lnTo>
                  <a:lnTo>
                    <a:pt x="216098" y="9153"/>
                  </a:lnTo>
                  <a:lnTo>
                    <a:pt x="214313" y="9153"/>
                  </a:lnTo>
                  <a:lnTo>
                    <a:pt x="214313" y="8483"/>
                  </a:lnTo>
                  <a:lnTo>
                    <a:pt x="210071" y="8483"/>
                  </a:lnTo>
                  <a:lnTo>
                    <a:pt x="210071" y="9153"/>
                  </a:lnTo>
                  <a:lnTo>
                    <a:pt x="208731" y="9153"/>
                  </a:lnTo>
                  <a:lnTo>
                    <a:pt x="208731" y="18083"/>
                  </a:lnTo>
                  <a:lnTo>
                    <a:pt x="200695" y="18083"/>
                  </a:lnTo>
                  <a:lnTo>
                    <a:pt x="200695" y="6028"/>
                  </a:lnTo>
                  <a:lnTo>
                    <a:pt x="198462" y="6028"/>
                  </a:lnTo>
                  <a:lnTo>
                    <a:pt x="198351" y="5693"/>
                  </a:lnTo>
                  <a:lnTo>
                    <a:pt x="198239" y="5414"/>
                  </a:lnTo>
                  <a:lnTo>
                    <a:pt x="198072" y="5135"/>
                  </a:lnTo>
                  <a:lnTo>
                    <a:pt x="197848" y="4911"/>
                  </a:lnTo>
                  <a:lnTo>
                    <a:pt x="197625" y="4744"/>
                  </a:lnTo>
                  <a:lnTo>
                    <a:pt x="197346" y="4577"/>
                  </a:lnTo>
                  <a:lnTo>
                    <a:pt x="197011" y="4521"/>
                  </a:lnTo>
                  <a:lnTo>
                    <a:pt x="196676" y="4465"/>
                  </a:lnTo>
                  <a:lnTo>
                    <a:pt x="196342" y="4521"/>
                  </a:lnTo>
                  <a:lnTo>
                    <a:pt x="196007" y="4577"/>
                  </a:lnTo>
                  <a:lnTo>
                    <a:pt x="195728" y="4744"/>
                  </a:lnTo>
                  <a:lnTo>
                    <a:pt x="195504" y="4911"/>
                  </a:lnTo>
                  <a:lnTo>
                    <a:pt x="195281" y="5135"/>
                  </a:lnTo>
                  <a:lnTo>
                    <a:pt x="195114" y="5414"/>
                  </a:lnTo>
                  <a:lnTo>
                    <a:pt x="195002" y="5693"/>
                  </a:lnTo>
                  <a:lnTo>
                    <a:pt x="194890" y="6028"/>
                  </a:lnTo>
                  <a:lnTo>
                    <a:pt x="192881" y="6028"/>
                  </a:lnTo>
                  <a:lnTo>
                    <a:pt x="192881" y="14734"/>
                  </a:lnTo>
                  <a:lnTo>
                    <a:pt x="182166" y="14734"/>
                  </a:lnTo>
                  <a:lnTo>
                    <a:pt x="182166" y="19869"/>
                  </a:lnTo>
                  <a:lnTo>
                    <a:pt x="172789" y="19869"/>
                  </a:lnTo>
                  <a:lnTo>
                    <a:pt x="172789" y="14734"/>
                  </a:lnTo>
                  <a:lnTo>
                    <a:pt x="167432" y="12502"/>
                  </a:lnTo>
                  <a:lnTo>
                    <a:pt x="167432" y="16967"/>
                  </a:lnTo>
                  <a:lnTo>
                    <a:pt x="160511" y="16967"/>
                  </a:lnTo>
                  <a:lnTo>
                    <a:pt x="160511" y="8037"/>
                  </a:lnTo>
                  <a:lnTo>
                    <a:pt x="154260" y="8037"/>
                  </a:lnTo>
                  <a:lnTo>
                    <a:pt x="154260" y="6697"/>
                  </a:lnTo>
                  <a:lnTo>
                    <a:pt x="152251" y="6697"/>
                  </a:lnTo>
                  <a:lnTo>
                    <a:pt x="152251" y="8037"/>
                  </a:lnTo>
                  <a:lnTo>
                    <a:pt x="150912" y="8037"/>
                  </a:lnTo>
                  <a:lnTo>
                    <a:pt x="150912" y="21655"/>
                  </a:lnTo>
                  <a:lnTo>
                    <a:pt x="138410" y="21655"/>
                  </a:lnTo>
                  <a:lnTo>
                    <a:pt x="138410" y="8037"/>
                  </a:lnTo>
                  <a:lnTo>
                    <a:pt x="130597" y="8037"/>
                  </a:lnTo>
                  <a:lnTo>
                    <a:pt x="130597" y="18976"/>
                  </a:lnTo>
                  <a:lnTo>
                    <a:pt x="127695" y="18976"/>
                  </a:lnTo>
                  <a:lnTo>
                    <a:pt x="127695" y="11162"/>
                  </a:lnTo>
                  <a:lnTo>
                    <a:pt x="121890" y="11162"/>
                  </a:lnTo>
                  <a:lnTo>
                    <a:pt x="121890" y="18976"/>
                  </a:lnTo>
                  <a:lnTo>
                    <a:pt x="120774" y="18976"/>
                  </a:lnTo>
                  <a:lnTo>
                    <a:pt x="120774" y="20538"/>
                  </a:lnTo>
                  <a:lnTo>
                    <a:pt x="109165" y="20538"/>
                  </a:lnTo>
                  <a:lnTo>
                    <a:pt x="109165" y="12948"/>
                  </a:lnTo>
                  <a:lnTo>
                    <a:pt x="99343" y="12948"/>
                  </a:lnTo>
                  <a:lnTo>
                    <a:pt x="99343" y="11162"/>
                  </a:lnTo>
                  <a:lnTo>
                    <a:pt x="93762" y="11162"/>
                  </a:lnTo>
                  <a:lnTo>
                    <a:pt x="93762" y="22994"/>
                  </a:lnTo>
                  <a:lnTo>
                    <a:pt x="86841" y="22994"/>
                  </a:lnTo>
                  <a:lnTo>
                    <a:pt x="86841" y="14734"/>
                  </a:lnTo>
                  <a:lnTo>
                    <a:pt x="84386" y="14734"/>
                  </a:lnTo>
                  <a:lnTo>
                    <a:pt x="84386" y="12948"/>
                  </a:lnTo>
                  <a:lnTo>
                    <a:pt x="80144" y="12948"/>
                  </a:lnTo>
                  <a:lnTo>
                    <a:pt x="80144" y="14734"/>
                  </a:lnTo>
                  <a:lnTo>
                    <a:pt x="77465" y="14734"/>
                  </a:lnTo>
                  <a:lnTo>
                    <a:pt x="77465" y="21655"/>
                  </a:lnTo>
                  <a:lnTo>
                    <a:pt x="56927" y="21655"/>
                  </a:lnTo>
                  <a:lnTo>
                    <a:pt x="56927" y="16297"/>
                  </a:lnTo>
                  <a:lnTo>
                    <a:pt x="51346" y="16297"/>
                  </a:lnTo>
                  <a:lnTo>
                    <a:pt x="51346" y="8037"/>
                  </a:lnTo>
                  <a:lnTo>
                    <a:pt x="45318" y="10269"/>
                  </a:lnTo>
                  <a:lnTo>
                    <a:pt x="45318" y="27682"/>
                  </a:lnTo>
                  <a:lnTo>
                    <a:pt x="33710" y="27682"/>
                  </a:lnTo>
                  <a:lnTo>
                    <a:pt x="33710" y="11162"/>
                  </a:lnTo>
                  <a:lnTo>
                    <a:pt x="25673" y="11162"/>
                  </a:lnTo>
                  <a:lnTo>
                    <a:pt x="25673" y="21878"/>
                  </a:lnTo>
                  <a:lnTo>
                    <a:pt x="8037" y="21878"/>
                  </a:lnTo>
                  <a:lnTo>
                    <a:pt x="8037" y="16967"/>
                  </a:lnTo>
                  <a:lnTo>
                    <a:pt x="0" y="16967"/>
                  </a:lnTo>
                  <a:lnTo>
                    <a:pt x="0" y="36835"/>
                  </a:lnTo>
                  <a:lnTo>
                    <a:pt x="285750" y="36835"/>
                  </a:lnTo>
                  <a:lnTo>
                    <a:pt x="285750" y="16743"/>
                  </a:lnTo>
                  <a:lnTo>
                    <a:pt x="280169" y="16743"/>
                  </a:lnTo>
                  <a:lnTo>
                    <a:pt x="280169" y="0"/>
                  </a:lnTo>
                  <a:close/>
                </a:path>
              </a:pathLst>
            </a:custGeom>
            <a:solidFill>
              <a:srgbClr val="1C4587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0" name="Google Shape;140;p9"/>
          <p:cNvSpPr/>
          <p:nvPr/>
        </p:nvSpPr>
        <p:spPr>
          <a:xfrm>
            <a:off x="532100" y="441174"/>
            <a:ext cx="1452007" cy="572718"/>
          </a:xfrm>
          <a:custGeom>
            <a:avLst/>
            <a:gdLst/>
            <a:ahLst/>
            <a:cxnLst/>
            <a:rect l="l" t="t" r="r" b="b"/>
            <a:pathLst>
              <a:path w="56035" h="22102" extrusionOk="0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9"/>
          <p:cNvSpPr/>
          <p:nvPr/>
        </p:nvSpPr>
        <p:spPr>
          <a:xfrm flipH="1">
            <a:off x="8211627" y="884250"/>
            <a:ext cx="1008573" cy="393594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9"/>
          <p:cNvSpPr/>
          <p:nvPr/>
        </p:nvSpPr>
        <p:spPr>
          <a:xfrm>
            <a:off x="7261900" y="364975"/>
            <a:ext cx="1693944" cy="607166"/>
          </a:xfrm>
          <a:custGeom>
            <a:avLst/>
            <a:gdLst/>
            <a:ahLst/>
            <a:cxnLst/>
            <a:rect l="l" t="t" r="r" b="b"/>
            <a:pathLst>
              <a:path w="74117" h="26566" extrusionOk="0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9"/>
          <p:cNvSpPr/>
          <p:nvPr/>
        </p:nvSpPr>
        <p:spPr>
          <a:xfrm>
            <a:off x="-77675" y="205976"/>
            <a:ext cx="802982" cy="313325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9"/>
          <p:cNvSpPr txBox="1">
            <a:spLocks noGrp="1"/>
          </p:cNvSpPr>
          <p:nvPr>
            <p:ph type="body" idx="1"/>
          </p:nvPr>
        </p:nvSpPr>
        <p:spPr>
          <a:xfrm>
            <a:off x="766025" y="4101500"/>
            <a:ext cx="76119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>
            <a:endParaRPr/>
          </a:p>
        </p:txBody>
      </p:sp>
      <p:sp>
        <p:nvSpPr>
          <p:cNvPr id="145" name="Google Shape;145;p9"/>
          <p:cNvSpPr txBox="1">
            <a:spLocks noGrp="1"/>
          </p:cNvSpPr>
          <p:nvPr>
            <p:ph type="sldNum" idx="12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Dusk">
  <p:cSld name="BLANK_1">
    <p:bg>
      <p:bgPr>
        <a:gradFill>
          <a:gsLst>
            <a:gs pos="0">
              <a:srgbClr val="FF5050"/>
            </a:gs>
            <a:gs pos="55000">
              <a:srgbClr val="FFA41C"/>
            </a:gs>
            <a:gs pos="82000">
              <a:srgbClr val="FFD300"/>
            </a:gs>
            <a:gs pos="100000">
              <a:srgbClr val="FFFF99"/>
            </a:gs>
          </a:gsLst>
          <a:lin ang="5400700" scaled="0"/>
        </a:gra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1"/>
          <p:cNvSpPr txBox="1">
            <a:spLocks noGrp="1"/>
          </p:cNvSpPr>
          <p:nvPr>
            <p:ph type="sldNum" idx="12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57" name="Google Shape;157;p11"/>
          <p:cNvSpPr/>
          <p:nvPr/>
        </p:nvSpPr>
        <p:spPr>
          <a:xfrm>
            <a:off x="0" y="3953694"/>
            <a:ext cx="9144000" cy="1178720"/>
          </a:xfrm>
          <a:custGeom>
            <a:avLst/>
            <a:gdLst/>
            <a:ahLst/>
            <a:cxnLst/>
            <a:rect l="l" t="t" r="r" b="b"/>
            <a:pathLst>
              <a:path w="285750" h="36835" extrusionOk="0">
                <a:moveTo>
                  <a:pt x="280169" y="0"/>
                </a:moveTo>
                <a:lnTo>
                  <a:pt x="272802" y="4465"/>
                </a:lnTo>
                <a:lnTo>
                  <a:pt x="272802" y="23441"/>
                </a:lnTo>
                <a:lnTo>
                  <a:pt x="264988" y="23441"/>
                </a:lnTo>
                <a:lnTo>
                  <a:pt x="264988" y="12948"/>
                </a:lnTo>
                <a:lnTo>
                  <a:pt x="260524" y="12948"/>
                </a:lnTo>
                <a:lnTo>
                  <a:pt x="260524" y="6028"/>
                </a:lnTo>
                <a:lnTo>
                  <a:pt x="253157" y="6028"/>
                </a:lnTo>
                <a:lnTo>
                  <a:pt x="253157" y="19869"/>
                </a:lnTo>
                <a:lnTo>
                  <a:pt x="232395" y="15404"/>
                </a:lnTo>
                <a:lnTo>
                  <a:pt x="232395" y="7144"/>
                </a:lnTo>
                <a:lnTo>
                  <a:pt x="225698" y="7144"/>
                </a:lnTo>
                <a:lnTo>
                  <a:pt x="225698" y="19422"/>
                </a:lnTo>
                <a:lnTo>
                  <a:pt x="216098" y="19422"/>
                </a:lnTo>
                <a:lnTo>
                  <a:pt x="216098" y="9153"/>
                </a:lnTo>
                <a:lnTo>
                  <a:pt x="214313" y="9153"/>
                </a:lnTo>
                <a:lnTo>
                  <a:pt x="214313" y="8483"/>
                </a:lnTo>
                <a:lnTo>
                  <a:pt x="210071" y="8483"/>
                </a:lnTo>
                <a:lnTo>
                  <a:pt x="210071" y="9153"/>
                </a:lnTo>
                <a:lnTo>
                  <a:pt x="208731" y="9153"/>
                </a:lnTo>
                <a:lnTo>
                  <a:pt x="208731" y="18083"/>
                </a:lnTo>
                <a:lnTo>
                  <a:pt x="200695" y="18083"/>
                </a:lnTo>
                <a:lnTo>
                  <a:pt x="200695" y="6028"/>
                </a:lnTo>
                <a:lnTo>
                  <a:pt x="198462" y="6028"/>
                </a:lnTo>
                <a:lnTo>
                  <a:pt x="198351" y="5693"/>
                </a:lnTo>
                <a:lnTo>
                  <a:pt x="198239" y="5414"/>
                </a:lnTo>
                <a:lnTo>
                  <a:pt x="198072" y="5135"/>
                </a:lnTo>
                <a:lnTo>
                  <a:pt x="197848" y="4911"/>
                </a:lnTo>
                <a:lnTo>
                  <a:pt x="197625" y="4744"/>
                </a:lnTo>
                <a:lnTo>
                  <a:pt x="197346" y="4577"/>
                </a:lnTo>
                <a:lnTo>
                  <a:pt x="197011" y="4521"/>
                </a:lnTo>
                <a:lnTo>
                  <a:pt x="196676" y="4465"/>
                </a:lnTo>
                <a:lnTo>
                  <a:pt x="196342" y="4521"/>
                </a:lnTo>
                <a:lnTo>
                  <a:pt x="196007" y="4577"/>
                </a:lnTo>
                <a:lnTo>
                  <a:pt x="195728" y="4744"/>
                </a:lnTo>
                <a:lnTo>
                  <a:pt x="195504" y="4911"/>
                </a:lnTo>
                <a:lnTo>
                  <a:pt x="195281" y="5135"/>
                </a:lnTo>
                <a:lnTo>
                  <a:pt x="195114" y="5414"/>
                </a:lnTo>
                <a:lnTo>
                  <a:pt x="195002" y="5693"/>
                </a:lnTo>
                <a:lnTo>
                  <a:pt x="194890" y="6028"/>
                </a:lnTo>
                <a:lnTo>
                  <a:pt x="192881" y="6028"/>
                </a:lnTo>
                <a:lnTo>
                  <a:pt x="192881" y="14734"/>
                </a:lnTo>
                <a:lnTo>
                  <a:pt x="182166" y="14734"/>
                </a:lnTo>
                <a:lnTo>
                  <a:pt x="182166" y="19869"/>
                </a:lnTo>
                <a:lnTo>
                  <a:pt x="172789" y="19869"/>
                </a:lnTo>
                <a:lnTo>
                  <a:pt x="172789" y="14734"/>
                </a:lnTo>
                <a:lnTo>
                  <a:pt x="167432" y="12502"/>
                </a:lnTo>
                <a:lnTo>
                  <a:pt x="167432" y="16967"/>
                </a:lnTo>
                <a:lnTo>
                  <a:pt x="160511" y="16967"/>
                </a:lnTo>
                <a:lnTo>
                  <a:pt x="160511" y="8037"/>
                </a:lnTo>
                <a:lnTo>
                  <a:pt x="154260" y="8037"/>
                </a:lnTo>
                <a:lnTo>
                  <a:pt x="154260" y="6697"/>
                </a:lnTo>
                <a:lnTo>
                  <a:pt x="152251" y="6697"/>
                </a:lnTo>
                <a:lnTo>
                  <a:pt x="152251" y="8037"/>
                </a:lnTo>
                <a:lnTo>
                  <a:pt x="150912" y="8037"/>
                </a:lnTo>
                <a:lnTo>
                  <a:pt x="150912" y="21655"/>
                </a:lnTo>
                <a:lnTo>
                  <a:pt x="138410" y="21655"/>
                </a:lnTo>
                <a:lnTo>
                  <a:pt x="138410" y="8037"/>
                </a:lnTo>
                <a:lnTo>
                  <a:pt x="130597" y="8037"/>
                </a:lnTo>
                <a:lnTo>
                  <a:pt x="130597" y="18976"/>
                </a:lnTo>
                <a:lnTo>
                  <a:pt x="127695" y="18976"/>
                </a:lnTo>
                <a:lnTo>
                  <a:pt x="127695" y="11162"/>
                </a:lnTo>
                <a:lnTo>
                  <a:pt x="121890" y="11162"/>
                </a:lnTo>
                <a:lnTo>
                  <a:pt x="121890" y="18976"/>
                </a:lnTo>
                <a:lnTo>
                  <a:pt x="120774" y="18976"/>
                </a:lnTo>
                <a:lnTo>
                  <a:pt x="120774" y="20538"/>
                </a:lnTo>
                <a:lnTo>
                  <a:pt x="109165" y="20538"/>
                </a:lnTo>
                <a:lnTo>
                  <a:pt x="109165" y="12948"/>
                </a:lnTo>
                <a:lnTo>
                  <a:pt x="99343" y="12948"/>
                </a:lnTo>
                <a:lnTo>
                  <a:pt x="99343" y="11162"/>
                </a:lnTo>
                <a:lnTo>
                  <a:pt x="93762" y="11162"/>
                </a:lnTo>
                <a:lnTo>
                  <a:pt x="93762" y="22994"/>
                </a:lnTo>
                <a:lnTo>
                  <a:pt x="86841" y="22994"/>
                </a:lnTo>
                <a:lnTo>
                  <a:pt x="86841" y="14734"/>
                </a:lnTo>
                <a:lnTo>
                  <a:pt x="84386" y="14734"/>
                </a:lnTo>
                <a:lnTo>
                  <a:pt x="84386" y="12948"/>
                </a:lnTo>
                <a:lnTo>
                  <a:pt x="80144" y="12948"/>
                </a:lnTo>
                <a:lnTo>
                  <a:pt x="80144" y="14734"/>
                </a:lnTo>
                <a:lnTo>
                  <a:pt x="77465" y="14734"/>
                </a:lnTo>
                <a:lnTo>
                  <a:pt x="77465" y="21655"/>
                </a:lnTo>
                <a:lnTo>
                  <a:pt x="56927" y="21655"/>
                </a:lnTo>
                <a:lnTo>
                  <a:pt x="56927" y="16297"/>
                </a:lnTo>
                <a:lnTo>
                  <a:pt x="51346" y="16297"/>
                </a:lnTo>
                <a:lnTo>
                  <a:pt x="51346" y="8037"/>
                </a:lnTo>
                <a:lnTo>
                  <a:pt x="45318" y="10269"/>
                </a:lnTo>
                <a:lnTo>
                  <a:pt x="45318" y="27682"/>
                </a:lnTo>
                <a:lnTo>
                  <a:pt x="33710" y="27682"/>
                </a:lnTo>
                <a:lnTo>
                  <a:pt x="33710" y="11162"/>
                </a:lnTo>
                <a:lnTo>
                  <a:pt x="25673" y="11162"/>
                </a:lnTo>
                <a:lnTo>
                  <a:pt x="25673" y="21878"/>
                </a:lnTo>
                <a:lnTo>
                  <a:pt x="8037" y="21878"/>
                </a:lnTo>
                <a:lnTo>
                  <a:pt x="8037" y="16967"/>
                </a:lnTo>
                <a:lnTo>
                  <a:pt x="0" y="16967"/>
                </a:lnTo>
                <a:lnTo>
                  <a:pt x="0" y="36835"/>
                </a:lnTo>
                <a:lnTo>
                  <a:pt x="285750" y="36835"/>
                </a:lnTo>
                <a:lnTo>
                  <a:pt x="285750" y="16743"/>
                </a:lnTo>
                <a:lnTo>
                  <a:pt x="280169" y="16743"/>
                </a:lnTo>
                <a:lnTo>
                  <a:pt x="280169" y="0"/>
                </a:lnTo>
                <a:close/>
              </a:path>
            </a:pathLst>
          </a:custGeom>
          <a:solidFill>
            <a:srgbClr val="871C48">
              <a:alpha val="23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1"/>
          <p:cNvSpPr/>
          <p:nvPr/>
        </p:nvSpPr>
        <p:spPr>
          <a:xfrm>
            <a:off x="35712" y="4025118"/>
            <a:ext cx="9072576" cy="1107296"/>
          </a:xfrm>
          <a:custGeom>
            <a:avLst/>
            <a:gdLst/>
            <a:ahLst/>
            <a:cxnLst/>
            <a:rect l="l" t="t" r="r" b="b"/>
            <a:pathLst>
              <a:path w="283518" h="34603" extrusionOk="0">
                <a:moveTo>
                  <a:pt x="110059" y="1"/>
                </a:moveTo>
                <a:lnTo>
                  <a:pt x="110059" y="2010"/>
                </a:lnTo>
                <a:lnTo>
                  <a:pt x="108273" y="2010"/>
                </a:lnTo>
                <a:lnTo>
                  <a:pt x="108273" y="5135"/>
                </a:lnTo>
                <a:lnTo>
                  <a:pt x="105817" y="5135"/>
                </a:lnTo>
                <a:lnTo>
                  <a:pt x="105817" y="29245"/>
                </a:lnTo>
                <a:lnTo>
                  <a:pt x="100236" y="29245"/>
                </a:lnTo>
                <a:lnTo>
                  <a:pt x="100236" y="16297"/>
                </a:lnTo>
                <a:lnTo>
                  <a:pt x="90413" y="16297"/>
                </a:lnTo>
                <a:lnTo>
                  <a:pt x="90413" y="26622"/>
                </a:lnTo>
                <a:lnTo>
                  <a:pt x="83046" y="29859"/>
                </a:lnTo>
                <a:lnTo>
                  <a:pt x="83046" y="22771"/>
                </a:lnTo>
                <a:lnTo>
                  <a:pt x="80144" y="22771"/>
                </a:lnTo>
                <a:lnTo>
                  <a:pt x="80144" y="29245"/>
                </a:lnTo>
                <a:lnTo>
                  <a:pt x="73224" y="29245"/>
                </a:lnTo>
                <a:lnTo>
                  <a:pt x="73224" y="24557"/>
                </a:lnTo>
                <a:lnTo>
                  <a:pt x="69429" y="24557"/>
                </a:lnTo>
                <a:lnTo>
                  <a:pt x="69429" y="11386"/>
                </a:lnTo>
                <a:lnTo>
                  <a:pt x="59159" y="13228"/>
                </a:lnTo>
                <a:lnTo>
                  <a:pt x="59159" y="24557"/>
                </a:lnTo>
                <a:lnTo>
                  <a:pt x="53355" y="24557"/>
                </a:lnTo>
                <a:lnTo>
                  <a:pt x="53355" y="29245"/>
                </a:lnTo>
                <a:lnTo>
                  <a:pt x="45765" y="29245"/>
                </a:lnTo>
                <a:lnTo>
                  <a:pt x="45765" y="13842"/>
                </a:lnTo>
                <a:lnTo>
                  <a:pt x="41747" y="13842"/>
                </a:lnTo>
                <a:lnTo>
                  <a:pt x="41747" y="5135"/>
                </a:lnTo>
                <a:lnTo>
                  <a:pt x="28352" y="5135"/>
                </a:lnTo>
                <a:lnTo>
                  <a:pt x="28352" y="25450"/>
                </a:lnTo>
                <a:lnTo>
                  <a:pt x="20762" y="25450"/>
                </a:lnTo>
                <a:lnTo>
                  <a:pt x="20762" y="16297"/>
                </a:lnTo>
                <a:lnTo>
                  <a:pt x="19311" y="16297"/>
                </a:lnTo>
                <a:lnTo>
                  <a:pt x="19143" y="15348"/>
                </a:lnTo>
                <a:lnTo>
                  <a:pt x="19032" y="14902"/>
                </a:lnTo>
                <a:lnTo>
                  <a:pt x="18864" y="14511"/>
                </a:lnTo>
                <a:lnTo>
                  <a:pt x="18585" y="14121"/>
                </a:lnTo>
                <a:lnTo>
                  <a:pt x="18306" y="13786"/>
                </a:lnTo>
                <a:lnTo>
                  <a:pt x="17915" y="13507"/>
                </a:lnTo>
                <a:lnTo>
                  <a:pt x="17525" y="13339"/>
                </a:lnTo>
                <a:lnTo>
                  <a:pt x="17078" y="13228"/>
                </a:lnTo>
                <a:lnTo>
                  <a:pt x="16632" y="13172"/>
                </a:lnTo>
                <a:lnTo>
                  <a:pt x="16185" y="13228"/>
                </a:lnTo>
                <a:lnTo>
                  <a:pt x="15739" y="13339"/>
                </a:lnTo>
                <a:lnTo>
                  <a:pt x="15348" y="13507"/>
                </a:lnTo>
                <a:lnTo>
                  <a:pt x="14957" y="13786"/>
                </a:lnTo>
                <a:lnTo>
                  <a:pt x="14678" y="14121"/>
                </a:lnTo>
                <a:lnTo>
                  <a:pt x="14399" y="14511"/>
                </a:lnTo>
                <a:lnTo>
                  <a:pt x="14232" y="14902"/>
                </a:lnTo>
                <a:lnTo>
                  <a:pt x="14120" y="15348"/>
                </a:lnTo>
                <a:lnTo>
                  <a:pt x="13953" y="16297"/>
                </a:lnTo>
                <a:lnTo>
                  <a:pt x="12502" y="16297"/>
                </a:lnTo>
                <a:lnTo>
                  <a:pt x="12502" y="21153"/>
                </a:lnTo>
                <a:lnTo>
                  <a:pt x="4242" y="23385"/>
                </a:lnTo>
                <a:lnTo>
                  <a:pt x="4242" y="29245"/>
                </a:lnTo>
                <a:lnTo>
                  <a:pt x="0" y="29245"/>
                </a:lnTo>
                <a:lnTo>
                  <a:pt x="0" y="34603"/>
                </a:lnTo>
                <a:lnTo>
                  <a:pt x="283518" y="34603"/>
                </a:lnTo>
                <a:lnTo>
                  <a:pt x="283518" y="25450"/>
                </a:lnTo>
                <a:lnTo>
                  <a:pt x="275258" y="25450"/>
                </a:lnTo>
                <a:lnTo>
                  <a:pt x="275258" y="11163"/>
                </a:lnTo>
                <a:lnTo>
                  <a:pt x="268114" y="11163"/>
                </a:lnTo>
                <a:lnTo>
                  <a:pt x="268114" y="19423"/>
                </a:lnTo>
                <a:lnTo>
                  <a:pt x="255389" y="19423"/>
                </a:lnTo>
                <a:lnTo>
                  <a:pt x="255389" y="29245"/>
                </a:lnTo>
                <a:lnTo>
                  <a:pt x="247576" y="29245"/>
                </a:lnTo>
                <a:lnTo>
                  <a:pt x="247576" y="5135"/>
                </a:lnTo>
                <a:lnTo>
                  <a:pt x="244450" y="5135"/>
                </a:lnTo>
                <a:lnTo>
                  <a:pt x="244450" y="4075"/>
                </a:lnTo>
                <a:lnTo>
                  <a:pt x="244339" y="3405"/>
                </a:lnTo>
                <a:lnTo>
                  <a:pt x="244171" y="2791"/>
                </a:lnTo>
                <a:lnTo>
                  <a:pt x="243892" y="2289"/>
                </a:lnTo>
                <a:lnTo>
                  <a:pt x="243502" y="1787"/>
                </a:lnTo>
                <a:lnTo>
                  <a:pt x="242999" y="1452"/>
                </a:lnTo>
                <a:lnTo>
                  <a:pt x="242441" y="1117"/>
                </a:lnTo>
                <a:lnTo>
                  <a:pt x="241883" y="949"/>
                </a:lnTo>
                <a:lnTo>
                  <a:pt x="241213" y="894"/>
                </a:lnTo>
                <a:lnTo>
                  <a:pt x="240544" y="949"/>
                </a:lnTo>
                <a:lnTo>
                  <a:pt x="239986" y="1117"/>
                </a:lnTo>
                <a:lnTo>
                  <a:pt x="239427" y="1452"/>
                </a:lnTo>
                <a:lnTo>
                  <a:pt x="238925" y="1787"/>
                </a:lnTo>
                <a:lnTo>
                  <a:pt x="238534" y="2289"/>
                </a:lnTo>
                <a:lnTo>
                  <a:pt x="238255" y="2791"/>
                </a:lnTo>
                <a:lnTo>
                  <a:pt x="238088" y="3405"/>
                </a:lnTo>
                <a:lnTo>
                  <a:pt x="237976" y="4075"/>
                </a:lnTo>
                <a:lnTo>
                  <a:pt x="237976" y="5135"/>
                </a:lnTo>
                <a:lnTo>
                  <a:pt x="235074" y="5135"/>
                </a:lnTo>
                <a:lnTo>
                  <a:pt x="235074" y="21878"/>
                </a:lnTo>
                <a:lnTo>
                  <a:pt x="226368" y="30864"/>
                </a:lnTo>
                <a:lnTo>
                  <a:pt x="226368" y="894"/>
                </a:lnTo>
                <a:lnTo>
                  <a:pt x="221010" y="5637"/>
                </a:lnTo>
                <a:lnTo>
                  <a:pt x="221010" y="21432"/>
                </a:lnTo>
                <a:lnTo>
                  <a:pt x="216322" y="21432"/>
                </a:lnTo>
                <a:lnTo>
                  <a:pt x="216322" y="13842"/>
                </a:lnTo>
                <a:lnTo>
                  <a:pt x="204490" y="13842"/>
                </a:lnTo>
                <a:lnTo>
                  <a:pt x="204490" y="29245"/>
                </a:lnTo>
                <a:lnTo>
                  <a:pt x="195114" y="29245"/>
                </a:lnTo>
                <a:lnTo>
                  <a:pt x="195114" y="11163"/>
                </a:lnTo>
                <a:lnTo>
                  <a:pt x="185961" y="11163"/>
                </a:lnTo>
                <a:lnTo>
                  <a:pt x="185961" y="29245"/>
                </a:lnTo>
                <a:lnTo>
                  <a:pt x="177255" y="29245"/>
                </a:lnTo>
                <a:lnTo>
                  <a:pt x="177255" y="16297"/>
                </a:lnTo>
                <a:lnTo>
                  <a:pt x="174799" y="16297"/>
                </a:lnTo>
                <a:lnTo>
                  <a:pt x="174799" y="29692"/>
                </a:lnTo>
                <a:lnTo>
                  <a:pt x="166316" y="26678"/>
                </a:lnTo>
                <a:lnTo>
                  <a:pt x="166316" y="19423"/>
                </a:lnTo>
                <a:lnTo>
                  <a:pt x="163190" y="19423"/>
                </a:lnTo>
                <a:lnTo>
                  <a:pt x="163190" y="11832"/>
                </a:lnTo>
                <a:lnTo>
                  <a:pt x="155600" y="11832"/>
                </a:lnTo>
                <a:lnTo>
                  <a:pt x="155600" y="19423"/>
                </a:lnTo>
                <a:lnTo>
                  <a:pt x="144884" y="19423"/>
                </a:lnTo>
                <a:lnTo>
                  <a:pt x="144884" y="15293"/>
                </a:lnTo>
                <a:lnTo>
                  <a:pt x="134615" y="11609"/>
                </a:lnTo>
                <a:lnTo>
                  <a:pt x="134615" y="23664"/>
                </a:lnTo>
                <a:lnTo>
                  <a:pt x="123900" y="23664"/>
                </a:lnTo>
                <a:lnTo>
                  <a:pt x="123900" y="13842"/>
                </a:lnTo>
                <a:lnTo>
                  <a:pt x="117426" y="13842"/>
                </a:lnTo>
                <a:lnTo>
                  <a:pt x="117426" y="5135"/>
                </a:lnTo>
                <a:lnTo>
                  <a:pt x="114523" y="5135"/>
                </a:lnTo>
                <a:lnTo>
                  <a:pt x="114523" y="2010"/>
                </a:lnTo>
                <a:lnTo>
                  <a:pt x="112738" y="2010"/>
                </a:lnTo>
                <a:lnTo>
                  <a:pt x="112738" y="1"/>
                </a:lnTo>
                <a:close/>
              </a:path>
            </a:pathLst>
          </a:custGeom>
          <a:solidFill>
            <a:srgbClr val="FFA4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1"/>
          <p:cNvSpPr/>
          <p:nvPr/>
        </p:nvSpPr>
        <p:spPr>
          <a:xfrm>
            <a:off x="0" y="3886185"/>
            <a:ext cx="9144000" cy="1257312"/>
          </a:xfrm>
          <a:custGeom>
            <a:avLst/>
            <a:gdLst/>
            <a:ahLst/>
            <a:cxnLst/>
            <a:rect l="l" t="t" r="r" b="b"/>
            <a:pathLst>
              <a:path w="285750" h="39291" extrusionOk="0">
                <a:moveTo>
                  <a:pt x="241381" y="11832"/>
                </a:moveTo>
                <a:lnTo>
                  <a:pt x="241381" y="15348"/>
                </a:lnTo>
                <a:lnTo>
                  <a:pt x="239762" y="15348"/>
                </a:lnTo>
                <a:lnTo>
                  <a:pt x="239762" y="11832"/>
                </a:lnTo>
                <a:close/>
                <a:moveTo>
                  <a:pt x="244450" y="11832"/>
                </a:moveTo>
                <a:lnTo>
                  <a:pt x="244450" y="15348"/>
                </a:lnTo>
                <a:lnTo>
                  <a:pt x="242832" y="15348"/>
                </a:lnTo>
                <a:lnTo>
                  <a:pt x="242832" y="11832"/>
                </a:lnTo>
                <a:close/>
                <a:moveTo>
                  <a:pt x="226591" y="8484"/>
                </a:moveTo>
                <a:lnTo>
                  <a:pt x="226591" y="17190"/>
                </a:lnTo>
                <a:lnTo>
                  <a:pt x="225698" y="17190"/>
                </a:lnTo>
                <a:lnTo>
                  <a:pt x="225698" y="9600"/>
                </a:lnTo>
                <a:lnTo>
                  <a:pt x="226591" y="8484"/>
                </a:lnTo>
                <a:close/>
                <a:moveTo>
                  <a:pt x="241381" y="17134"/>
                </a:moveTo>
                <a:lnTo>
                  <a:pt x="241381" y="20650"/>
                </a:lnTo>
                <a:lnTo>
                  <a:pt x="239762" y="20650"/>
                </a:lnTo>
                <a:lnTo>
                  <a:pt x="239762" y="17134"/>
                </a:lnTo>
                <a:close/>
                <a:moveTo>
                  <a:pt x="244450" y="17134"/>
                </a:moveTo>
                <a:lnTo>
                  <a:pt x="244450" y="20650"/>
                </a:lnTo>
                <a:lnTo>
                  <a:pt x="242832" y="20650"/>
                </a:lnTo>
                <a:lnTo>
                  <a:pt x="242832" y="17134"/>
                </a:lnTo>
                <a:close/>
                <a:moveTo>
                  <a:pt x="194221" y="17860"/>
                </a:moveTo>
                <a:lnTo>
                  <a:pt x="194221" y="21320"/>
                </a:lnTo>
                <a:lnTo>
                  <a:pt x="192212" y="21320"/>
                </a:lnTo>
                <a:lnTo>
                  <a:pt x="192212" y="17860"/>
                </a:lnTo>
                <a:close/>
                <a:moveTo>
                  <a:pt x="216098" y="20762"/>
                </a:moveTo>
                <a:lnTo>
                  <a:pt x="216098" y="21822"/>
                </a:lnTo>
                <a:lnTo>
                  <a:pt x="207169" y="21822"/>
                </a:lnTo>
                <a:lnTo>
                  <a:pt x="207169" y="20762"/>
                </a:lnTo>
                <a:close/>
                <a:moveTo>
                  <a:pt x="64517" y="19869"/>
                </a:moveTo>
                <a:lnTo>
                  <a:pt x="64517" y="21878"/>
                </a:lnTo>
                <a:lnTo>
                  <a:pt x="62508" y="21878"/>
                </a:lnTo>
                <a:lnTo>
                  <a:pt x="62508" y="19869"/>
                </a:lnTo>
                <a:close/>
                <a:moveTo>
                  <a:pt x="68312" y="19869"/>
                </a:moveTo>
                <a:lnTo>
                  <a:pt x="68312" y="21878"/>
                </a:lnTo>
                <a:lnTo>
                  <a:pt x="66303" y="21878"/>
                </a:lnTo>
                <a:lnTo>
                  <a:pt x="66303" y="19869"/>
                </a:lnTo>
                <a:close/>
                <a:moveTo>
                  <a:pt x="45318" y="21208"/>
                </a:moveTo>
                <a:lnTo>
                  <a:pt x="45318" y="22213"/>
                </a:lnTo>
                <a:lnTo>
                  <a:pt x="40853" y="22213"/>
                </a:lnTo>
                <a:lnTo>
                  <a:pt x="40853" y="21208"/>
                </a:lnTo>
                <a:close/>
                <a:moveTo>
                  <a:pt x="138522" y="19423"/>
                </a:moveTo>
                <a:lnTo>
                  <a:pt x="138857" y="19478"/>
                </a:lnTo>
                <a:lnTo>
                  <a:pt x="139192" y="19534"/>
                </a:lnTo>
                <a:lnTo>
                  <a:pt x="139471" y="19702"/>
                </a:lnTo>
                <a:lnTo>
                  <a:pt x="139694" y="19925"/>
                </a:lnTo>
                <a:lnTo>
                  <a:pt x="139917" y="20148"/>
                </a:lnTo>
                <a:lnTo>
                  <a:pt x="140084" y="20427"/>
                </a:lnTo>
                <a:lnTo>
                  <a:pt x="140140" y="20762"/>
                </a:lnTo>
                <a:lnTo>
                  <a:pt x="140196" y="21097"/>
                </a:lnTo>
                <a:lnTo>
                  <a:pt x="140140" y="21432"/>
                </a:lnTo>
                <a:lnTo>
                  <a:pt x="140084" y="21767"/>
                </a:lnTo>
                <a:lnTo>
                  <a:pt x="139917" y="22046"/>
                </a:lnTo>
                <a:lnTo>
                  <a:pt x="139694" y="22269"/>
                </a:lnTo>
                <a:lnTo>
                  <a:pt x="139471" y="22492"/>
                </a:lnTo>
                <a:lnTo>
                  <a:pt x="139192" y="22660"/>
                </a:lnTo>
                <a:lnTo>
                  <a:pt x="138857" y="22715"/>
                </a:lnTo>
                <a:lnTo>
                  <a:pt x="138522" y="22771"/>
                </a:lnTo>
                <a:lnTo>
                  <a:pt x="138187" y="22715"/>
                </a:lnTo>
                <a:lnTo>
                  <a:pt x="137852" y="22660"/>
                </a:lnTo>
                <a:lnTo>
                  <a:pt x="137573" y="22492"/>
                </a:lnTo>
                <a:lnTo>
                  <a:pt x="137350" y="22269"/>
                </a:lnTo>
                <a:lnTo>
                  <a:pt x="137127" y="22046"/>
                </a:lnTo>
                <a:lnTo>
                  <a:pt x="136959" y="21767"/>
                </a:lnTo>
                <a:lnTo>
                  <a:pt x="136903" y="21432"/>
                </a:lnTo>
                <a:lnTo>
                  <a:pt x="136847" y="21097"/>
                </a:lnTo>
                <a:lnTo>
                  <a:pt x="136903" y="20762"/>
                </a:lnTo>
                <a:lnTo>
                  <a:pt x="136959" y="20427"/>
                </a:lnTo>
                <a:lnTo>
                  <a:pt x="137127" y="20148"/>
                </a:lnTo>
                <a:lnTo>
                  <a:pt x="137350" y="19925"/>
                </a:lnTo>
                <a:lnTo>
                  <a:pt x="137573" y="19702"/>
                </a:lnTo>
                <a:lnTo>
                  <a:pt x="137852" y="19534"/>
                </a:lnTo>
                <a:lnTo>
                  <a:pt x="138187" y="19478"/>
                </a:lnTo>
                <a:lnTo>
                  <a:pt x="138522" y="19423"/>
                </a:lnTo>
                <a:close/>
                <a:moveTo>
                  <a:pt x="64517" y="22883"/>
                </a:moveTo>
                <a:lnTo>
                  <a:pt x="64517" y="24892"/>
                </a:lnTo>
                <a:lnTo>
                  <a:pt x="62508" y="24892"/>
                </a:lnTo>
                <a:lnTo>
                  <a:pt x="62508" y="22883"/>
                </a:lnTo>
                <a:close/>
                <a:moveTo>
                  <a:pt x="68312" y="22883"/>
                </a:moveTo>
                <a:lnTo>
                  <a:pt x="68312" y="24892"/>
                </a:lnTo>
                <a:lnTo>
                  <a:pt x="66303" y="24892"/>
                </a:lnTo>
                <a:lnTo>
                  <a:pt x="66303" y="22883"/>
                </a:lnTo>
                <a:close/>
                <a:moveTo>
                  <a:pt x="216098" y="24334"/>
                </a:moveTo>
                <a:lnTo>
                  <a:pt x="216098" y="25450"/>
                </a:lnTo>
                <a:lnTo>
                  <a:pt x="207169" y="25450"/>
                </a:lnTo>
                <a:lnTo>
                  <a:pt x="207169" y="24334"/>
                </a:lnTo>
                <a:close/>
                <a:moveTo>
                  <a:pt x="45318" y="24501"/>
                </a:moveTo>
                <a:lnTo>
                  <a:pt x="45318" y="25506"/>
                </a:lnTo>
                <a:lnTo>
                  <a:pt x="40853" y="25506"/>
                </a:lnTo>
                <a:lnTo>
                  <a:pt x="40853" y="24501"/>
                </a:lnTo>
                <a:close/>
                <a:moveTo>
                  <a:pt x="241381" y="22380"/>
                </a:moveTo>
                <a:lnTo>
                  <a:pt x="241381" y="25897"/>
                </a:lnTo>
                <a:lnTo>
                  <a:pt x="239762" y="25897"/>
                </a:lnTo>
                <a:lnTo>
                  <a:pt x="239762" y="22380"/>
                </a:lnTo>
                <a:close/>
                <a:moveTo>
                  <a:pt x="244450" y="22380"/>
                </a:moveTo>
                <a:lnTo>
                  <a:pt x="244450" y="25897"/>
                </a:lnTo>
                <a:lnTo>
                  <a:pt x="242832" y="25897"/>
                </a:lnTo>
                <a:lnTo>
                  <a:pt x="242832" y="22380"/>
                </a:lnTo>
                <a:close/>
                <a:moveTo>
                  <a:pt x="194221" y="23106"/>
                </a:moveTo>
                <a:lnTo>
                  <a:pt x="194221" y="26566"/>
                </a:lnTo>
                <a:lnTo>
                  <a:pt x="192212" y="26566"/>
                </a:lnTo>
                <a:lnTo>
                  <a:pt x="192212" y="23106"/>
                </a:lnTo>
                <a:close/>
                <a:moveTo>
                  <a:pt x="64517" y="25897"/>
                </a:moveTo>
                <a:lnTo>
                  <a:pt x="64517" y="27906"/>
                </a:lnTo>
                <a:lnTo>
                  <a:pt x="62508" y="27906"/>
                </a:lnTo>
                <a:lnTo>
                  <a:pt x="62508" y="25897"/>
                </a:lnTo>
                <a:close/>
                <a:moveTo>
                  <a:pt x="68312" y="25897"/>
                </a:moveTo>
                <a:lnTo>
                  <a:pt x="68312" y="27906"/>
                </a:lnTo>
                <a:lnTo>
                  <a:pt x="66303" y="27906"/>
                </a:lnTo>
                <a:lnTo>
                  <a:pt x="66303" y="25897"/>
                </a:lnTo>
                <a:close/>
                <a:moveTo>
                  <a:pt x="45318" y="27850"/>
                </a:moveTo>
                <a:lnTo>
                  <a:pt x="45318" y="28854"/>
                </a:lnTo>
                <a:lnTo>
                  <a:pt x="40853" y="28854"/>
                </a:lnTo>
                <a:lnTo>
                  <a:pt x="40853" y="27850"/>
                </a:lnTo>
                <a:close/>
                <a:moveTo>
                  <a:pt x="216098" y="27906"/>
                </a:moveTo>
                <a:lnTo>
                  <a:pt x="216098" y="29022"/>
                </a:lnTo>
                <a:lnTo>
                  <a:pt x="207169" y="29022"/>
                </a:lnTo>
                <a:lnTo>
                  <a:pt x="207169" y="27906"/>
                </a:lnTo>
                <a:close/>
                <a:moveTo>
                  <a:pt x="82767" y="28352"/>
                </a:moveTo>
                <a:lnTo>
                  <a:pt x="82934" y="28408"/>
                </a:lnTo>
                <a:lnTo>
                  <a:pt x="83214" y="28631"/>
                </a:lnTo>
                <a:lnTo>
                  <a:pt x="83437" y="28910"/>
                </a:lnTo>
                <a:lnTo>
                  <a:pt x="83493" y="29078"/>
                </a:lnTo>
                <a:lnTo>
                  <a:pt x="83493" y="29245"/>
                </a:lnTo>
                <a:lnTo>
                  <a:pt x="83493" y="29413"/>
                </a:lnTo>
                <a:lnTo>
                  <a:pt x="83437" y="29580"/>
                </a:lnTo>
                <a:lnTo>
                  <a:pt x="83214" y="29859"/>
                </a:lnTo>
                <a:lnTo>
                  <a:pt x="82934" y="30082"/>
                </a:lnTo>
                <a:lnTo>
                  <a:pt x="82767" y="30138"/>
                </a:lnTo>
                <a:lnTo>
                  <a:pt x="82432" y="30138"/>
                </a:lnTo>
                <a:lnTo>
                  <a:pt x="82265" y="30082"/>
                </a:lnTo>
                <a:lnTo>
                  <a:pt x="81986" y="29859"/>
                </a:lnTo>
                <a:lnTo>
                  <a:pt x="81762" y="29580"/>
                </a:lnTo>
                <a:lnTo>
                  <a:pt x="81707" y="29413"/>
                </a:lnTo>
                <a:lnTo>
                  <a:pt x="81707" y="29245"/>
                </a:lnTo>
                <a:lnTo>
                  <a:pt x="81707" y="29078"/>
                </a:lnTo>
                <a:lnTo>
                  <a:pt x="81762" y="28910"/>
                </a:lnTo>
                <a:lnTo>
                  <a:pt x="81986" y="28631"/>
                </a:lnTo>
                <a:lnTo>
                  <a:pt x="82265" y="28408"/>
                </a:lnTo>
                <a:lnTo>
                  <a:pt x="82432" y="28352"/>
                </a:lnTo>
                <a:close/>
                <a:moveTo>
                  <a:pt x="45318" y="31143"/>
                </a:moveTo>
                <a:lnTo>
                  <a:pt x="45318" y="32147"/>
                </a:lnTo>
                <a:lnTo>
                  <a:pt x="40853" y="32147"/>
                </a:lnTo>
                <a:lnTo>
                  <a:pt x="40853" y="31143"/>
                </a:lnTo>
                <a:close/>
                <a:moveTo>
                  <a:pt x="8037" y="28352"/>
                </a:moveTo>
                <a:lnTo>
                  <a:pt x="8037" y="32594"/>
                </a:lnTo>
                <a:lnTo>
                  <a:pt x="6028" y="32594"/>
                </a:lnTo>
                <a:lnTo>
                  <a:pt x="6028" y="28352"/>
                </a:lnTo>
                <a:close/>
                <a:moveTo>
                  <a:pt x="216098" y="31533"/>
                </a:moveTo>
                <a:lnTo>
                  <a:pt x="216098" y="32594"/>
                </a:lnTo>
                <a:lnTo>
                  <a:pt x="207169" y="32594"/>
                </a:lnTo>
                <a:lnTo>
                  <a:pt x="207169" y="31533"/>
                </a:lnTo>
                <a:close/>
                <a:moveTo>
                  <a:pt x="82767" y="31924"/>
                </a:moveTo>
                <a:lnTo>
                  <a:pt x="82934" y="31980"/>
                </a:lnTo>
                <a:lnTo>
                  <a:pt x="83214" y="32203"/>
                </a:lnTo>
                <a:lnTo>
                  <a:pt x="83437" y="32482"/>
                </a:lnTo>
                <a:lnTo>
                  <a:pt x="83493" y="32650"/>
                </a:lnTo>
                <a:lnTo>
                  <a:pt x="83493" y="32817"/>
                </a:lnTo>
                <a:lnTo>
                  <a:pt x="83493" y="32984"/>
                </a:lnTo>
                <a:lnTo>
                  <a:pt x="83437" y="33152"/>
                </a:lnTo>
                <a:lnTo>
                  <a:pt x="83214" y="33431"/>
                </a:lnTo>
                <a:lnTo>
                  <a:pt x="82934" y="33654"/>
                </a:lnTo>
                <a:lnTo>
                  <a:pt x="82767" y="33710"/>
                </a:lnTo>
                <a:lnTo>
                  <a:pt x="82432" y="33710"/>
                </a:lnTo>
                <a:lnTo>
                  <a:pt x="82265" y="33654"/>
                </a:lnTo>
                <a:lnTo>
                  <a:pt x="81986" y="33431"/>
                </a:lnTo>
                <a:lnTo>
                  <a:pt x="81762" y="33152"/>
                </a:lnTo>
                <a:lnTo>
                  <a:pt x="81707" y="32984"/>
                </a:lnTo>
                <a:lnTo>
                  <a:pt x="81707" y="32817"/>
                </a:lnTo>
                <a:lnTo>
                  <a:pt x="81707" y="32650"/>
                </a:lnTo>
                <a:lnTo>
                  <a:pt x="81762" y="32482"/>
                </a:lnTo>
                <a:lnTo>
                  <a:pt x="81986" y="32203"/>
                </a:lnTo>
                <a:lnTo>
                  <a:pt x="82265" y="31980"/>
                </a:lnTo>
                <a:lnTo>
                  <a:pt x="82432" y="31924"/>
                </a:lnTo>
                <a:close/>
                <a:moveTo>
                  <a:pt x="109835" y="11609"/>
                </a:moveTo>
                <a:lnTo>
                  <a:pt x="109835" y="34603"/>
                </a:lnTo>
                <a:lnTo>
                  <a:pt x="109165" y="34603"/>
                </a:lnTo>
                <a:lnTo>
                  <a:pt x="109165" y="11609"/>
                </a:lnTo>
                <a:close/>
                <a:moveTo>
                  <a:pt x="112068" y="11609"/>
                </a:moveTo>
                <a:lnTo>
                  <a:pt x="112068" y="34603"/>
                </a:lnTo>
                <a:lnTo>
                  <a:pt x="111398" y="34603"/>
                </a:lnTo>
                <a:lnTo>
                  <a:pt x="111398" y="11609"/>
                </a:lnTo>
                <a:close/>
                <a:moveTo>
                  <a:pt x="114300" y="11609"/>
                </a:moveTo>
                <a:lnTo>
                  <a:pt x="114300" y="34603"/>
                </a:lnTo>
                <a:lnTo>
                  <a:pt x="113630" y="34603"/>
                </a:lnTo>
                <a:lnTo>
                  <a:pt x="113630" y="11609"/>
                </a:lnTo>
                <a:close/>
                <a:moveTo>
                  <a:pt x="116532" y="11609"/>
                </a:moveTo>
                <a:lnTo>
                  <a:pt x="116532" y="34603"/>
                </a:lnTo>
                <a:lnTo>
                  <a:pt x="115863" y="34603"/>
                </a:lnTo>
                <a:lnTo>
                  <a:pt x="115863" y="11609"/>
                </a:lnTo>
                <a:close/>
                <a:moveTo>
                  <a:pt x="45318" y="34491"/>
                </a:moveTo>
                <a:lnTo>
                  <a:pt x="45318" y="35496"/>
                </a:lnTo>
                <a:lnTo>
                  <a:pt x="40853" y="35496"/>
                </a:lnTo>
                <a:lnTo>
                  <a:pt x="40853" y="34491"/>
                </a:lnTo>
                <a:close/>
                <a:moveTo>
                  <a:pt x="112291" y="1"/>
                </a:moveTo>
                <a:lnTo>
                  <a:pt x="112291" y="3572"/>
                </a:lnTo>
                <a:lnTo>
                  <a:pt x="110058" y="3572"/>
                </a:lnTo>
                <a:lnTo>
                  <a:pt x="110058" y="5582"/>
                </a:lnTo>
                <a:lnTo>
                  <a:pt x="108272" y="5582"/>
                </a:lnTo>
                <a:lnTo>
                  <a:pt x="108272" y="8707"/>
                </a:lnTo>
                <a:lnTo>
                  <a:pt x="105817" y="8707"/>
                </a:lnTo>
                <a:lnTo>
                  <a:pt x="105817" y="32817"/>
                </a:lnTo>
                <a:lnTo>
                  <a:pt x="102468" y="32817"/>
                </a:lnTo>
                <a:lnTo>
                  <a:pt x="102468" y="19869"/>
                </a:lnTo>
                <a:lnTo>
                  <a:pt x="90413" y="19869"/>
                </a:lnTo>
                <a:lnTo>
                  <a:pt x="90413" y="30585"/>
                </a:lnTo>
                <a:lnTo>
                  <a:pt x="85279" y="32817"/>
                </a:lnTo>
                <a:lnTo>
                  <a:pt x="85279" y="26343"/>
                </a:lnTo>
                <a:lnTo>
                  <a:pt x="80144" y="26343"/>
                </a:lnTo>
                <a:lnTo>
                  <a:pt x="80144" y="32817"/>
                </a:lnTo>
                <a:lnTo>
                  <a:pt x="75456" y="32817"/>
                </a:lnTo>
                <a:lnTo>
                  <a:pt x="75456" y="28129"/>
                </a:lnTo>
                <a:lnTo>
                  <a:pt x="71661" y="28129"/>
                </a:lnTo>
                <a:lnTo>
                  <a:pt x="71661" y="14734"/>
                </a:lnTo>
                <a:lnTo>
                  <a:pt x="59159" y="16967"/>
                </a:lnTo>
                <a:lnTo>
                  <a:pt x="59159" y="28129"/>
                </a:lnTo>
                <a:lnTo>
                  <a:pt x="53355" y="28129"/>
                </a:lnTo>
                <a:lnTo>
                  <a:pt x="53355" y="32817"/>
                </a:lnTo>
                <a:lnTo>
                  <a:pt x="47997" y="32817"/>
                </a:lnTo>
                <a:lnTo>
                  <a:pt x="47997" y="17413"/>
                </a:lnTo>
                <a:lnTo>
                  <a:pt x="43979" y="17413"/>
                </a:lnTo>
                <a:lnTo>
                  <a:pt x="43979" y="8707"/>
                </a:lnTo>
                <a:lnTo>
                  <a:pt x="34603" y="8707"/>
                </a:lnTo>
                <a:lnTo>
                  <a:pt x="34603" y="5582"/>
                </a:lnTo>
                <a:lnTo>
                  <a:pt x="30584" y="5582"/>
                </a:lnTo>
                <a:lnTo>
                  <a:pt x="30584" y="8707"/>
                </a:lnTo>
                <a:lnTo>
                  <a:pt x="28352" y="8707"/>
                </a:lnTo>
                <a:lnTo>
                  <a:pt x="28352" y="29022"/>
                </a:lnTo>
                <a:lnTo>
                  <a:pt x="22994" y="29022"/>
                </a:lnTo>
                <a:lnTo>
                  <a:pt x="22994" y="19869"/>
                </a:lnTo>
                <a:lnTo>
                  <a:pt x="21375" y="19869"/>
                </a:lnTo>
                <a:lnTo>
                  <a:pt x="21208" y="19199"/>
                </a:lnTo>
                <a:lnTo>
                  <a:pt x="20985" y="18641"/>
                </a:lnTo>
                <a:lnTo>
                  <a:pt x="20594" y="18083"/>
                </a:lnTo>
                <a:lnTo>
                  <a:pt x="20148" y="17637"/>
                </a:lnTo>
                <a:lnTo>
                  <a:pt x="19645" y="17246"/>
                </a:lnTo>
                <a:lnTo>
                  <a:pt x="19031" y="16967"/>
                </a:lnTo>
                <a:lnTo>
                  <a:pt x="18417" y="16799"/>
                </a:lnTo>
                <a:lnTo>
                  <a:pt x="17748" y="16744"/>
                </a:lnTo>
                <a:lnTo>
                  <a:pt x="17078" y="16799"/>
                </a:lnTo>
                <a:lnTo>
                  <a:pt x="16464" y="16967"/>
                </a:lnTo>
                <a:lnTo>
                  <a:pt x="15850" y="17246"/>
                </a:lnTo>
                <a:lnTo>
                  <a:pt x="15348" y="17637"/>
                </a:lnTo>
                <a:lnTo>
                  <a:pt x="14901" y="18083"/>
                </a:lnTo>
                <a:lnTo>
                  <a:pt x="14511" y="18641"/>
                </a:lnTo>
                <a:lnTo>
                  <a:pt x="14288" y="19199"/>
                </a:lnTo>
                <a:lnTo>
                  <a:pt x="14120" y="19869"/>
                </a:lnTo>
                <a:lnTo>
                  <a:pt x="12502" y="19869"/>
                </a:lnTo>
                <a:lnTo>
                  <a:pt x="12502" y="25004"/>
                </a:lnTo>
                <a:lnTo>
                  <a:pt x="4242" y="27236"/>
                </a:lnTo>
                <a:lnTo>
                  <a:pt x="4242" y="32817"/>
                </a:lnTo>
                <a:lnTo>
                  <a:pt x="0" y="32817"/>
                </a:lnTo>
                <a:lnTo>
                  <a:pt x="0" y="39291"/>
                </a:lnTo>
                <a:lnTo>
                  <a:pt x="285750" y="39291"/>
                </a:lnTo>
                <a:lnTo>
                  <a:pt x="285750" y="29022"/>
                </a:lnTo>
                <a:lnTo>
                  <a:pt x="277490" y="29022"/>
                </a:lnTo>
                <a:lnTo>
                  <a:pt x="277490" y="14734"/>
                </a:lnTo>
                <a:lnTo>
                  <a:pt x="268114" y="14734"/>
                </a:lnTo>
                <a:lnTo>
                  <a:pt x="268114" y="22994"/>
                </a:lnTo>
                <a:lnTo>
                  <a:pt x="259407" y="22994"/>
                </a:lnTo>
                <a:lnTo>
                  <a:pt x="259407" y="19869"/>
                </a:lnTo>
                <a:lnTo>
                  <a:pt x="258514" y="19869"/>
                </a:lnTo>
                <a:lnTo>
                  <a:pt x="258514" y="16744"/>
                </a:lnTo>
                <a:lnTo>
                  <a:pt x="257845" y="16744"/>
                </a:lnTo>
                <a:lnTo>
                  <a:pt x="257845" y="19869"/>
                </a:lnTo>
                <a:lnTo>
                  <a:pt x="257175" y="19869"/>
                </a:lnTo>
                <a:lnTo>
                  <a:pt x="257175" y="22994"/>
                </a:lnTo>
                <a:lnTo>
                  <a:pt x="255389" y="22994"/>
                </a:lnTo>
                <a:lnTo>
                  <a:pt x="255389" y="32817"/>
                </a:lnTo>
                <a:lnTo>
                  <a:pt x="249808" y="32817"/>
                </a:lnTo>
                <a:lnTo>
                  <a:pt x="249808" y="8707"/>
                </a:lnTo>
                <a:lnTo>
                  <a:pt x="246683" y="8707"/>
                </a:lnTo>
                <a:lnTo>
                  <a:pt x="246627" y="8260"/>
                </a:lnTo>
                <a:lnTo>
                  <a:pt x="246571" y="7870"/>
                </a:lnTo>
                <a:lnTo>
                  <a:pt x="246459" y="7423"/>
                </a:lnTo>
                <a:lnTo>
                  <a:pt x="246292" y="7033"/>
                </a:lnTo>
                <a:lnTo>
                  <a:pt x="246125" y="6698"/>
                </a:lnTo>
                <a:lnTo>
                  <a:pt x="245901" y="6307"/>
                </a:lnTo>
                <a:lnTo>
                  <a:pt x="245622" y="6028"/>
                </a:lnTo>
                <a:lnTo>
                  <a:pt x="245343" y="5693"/>
                </a:lnTo>
                <a:lnTo>
                  <a:pt x="245064" y="5414"/>
                </a:lnTo>
                <a:lnTo>
                  <a:pt x="244729" y="5191"/>
                </a:lnTo>
                <a:lnTo>
                  <a:pt x="244394" y="4968"/>
                </a:lnTo>
                <a:lnTo>
                  <a:pt x="244004" y="4800"/>
                </a:lnTo>
                <a:lnTo>
                  <a:pt x="243613" y="4633"/>
                </a:lnTo>
                <a:lnTo>
                  <a:pt x="243167" y="4577"/>
                </a:lnTo>
                <a:lnTo>
                  <a:pt x="242776" y="4465"/>
                </a:lnTo>
                <a:lnTo>
                  <a:pt x="241883" y="4465"/>
                </a:lnTo>
                <a:lnTo>
                  <a:pt x="241492" y="4577"/>
                </a:lnTo>
                <a:lnTo>
                  <a:pt x="241046" y="4633"/>
                </a:lnTo>
                <a:lnTo>
                  <a:pt x="240655" y="4800"/>
                </a:lnTo>
                <a:lnTo>
                  <a:pt x="240264" y="4968"/>
                </a:lnTo>
                <a:lnTo>
                  <a:pt x="239930" y="5191"/>
                </a:lnTo>
                <a:lnTo>
                  <a:pt x="239595" y="5414"/>
                </a:lnTo>
                <a:lnTo>
                  <a:pt x="239316" y="5693"/>
                </a:lnTo>
                <a:lnTo>
                  <a:pt x="239037" y="6028"/>
                </a:lnTo>
                <a:lnTo>
                  <a:pt x="238758" y="6307"/>
                </a:lnTo>
                <a:lnTo>
                  <a:pt x="238534" y="6698"/>
                </a:lnTo>
                <a:lnTo>
                  <a:pt x="238367" y="7033"/>
                </a:lnTo>
                <a:lnTo>
                  <a:pt x="238199" y="7423"/>
                </a:lnTo>
                <a:lnTo>
                  <a:pt x="238088" y="7870"/>
                </a:lnTo>
                <a:lnTo>
                  <a:pt x="238032" y="8260"/>
                </a:lnTo>
                <a:lnTo>
                  <a:pt x="237976" y="8707"/>
                </a:lnTo>
                <a:lnTo>
                  <a:pt x="235074" y="8707"/>
                </a:lnTo>
                <a:lnTo>
                  <a:pt x="235074" y="26120"/>
                </a:lnTo>
                <a:lnTo>
                  <a:pt x="228600" y="32817"/>
                </a:lnTo>
                <a:lnTo>
                  <a:pt x="228600" y="3126"/>
                </a:lnTo>
                <a:lnTo>
                  <a:pt x="221010" y="9823"/>
                </a:lnTo>
                <a:lnTo>
                  <a:pt x="221010" y="25004"/>
                </a:lnTo>
                <a:lnTo>
                  <a:pt x="218554" y="25004"/>
                </a:lnTo>
                <a:lnTo>
                  <a:pt x="218554" y="17413"/>
                </a:lnTo>
                <a:lnTo>
                  <a:pt x="204490" y="17413"/>
                </a:lnTo>
                <a:lnTo>
                  <a:pt x="204490" y="32817"/>
                </a:lnTo>
                <a:lnTo>
                  <a:pt x="197346" y="32817"/>
                </a:lnTo>
                <a:lnTo>
                  <a:pt x="197346" y="14734"/>
                </a:lnTo>
                <a:lnTo>
                  <a:pt x="195114" y="14734"/>
                </a:lnTo>
                <a:lnTo>
                  <a:pt x="195114" y="12279"/>
                </a:lnTo>
                <a:lnTo>
                  <a:pt x="191542" y="12279"/>
                </a:lnTo>
                <a:lnTo>
                  <a:pt x="191542" y="14734"/>
                </a:lnTo>
                <a:lnTo>
                  <a:pt x="185961" y="14734"/>
                </a:lnTo>
                <a:lnTo>
                  <a:pt x="185961" y="32817"/>
                </a:lnTo>
                <a:lnTo>
                  <a:pt x="179487" y="32817"/>
                </a:lnTo>
                <a:lnTo>
                  <a:pt x="179487" y="19869"/>
                </a:lnTo>
                <a:lnTo>
                  <a:pt x="177478" y="19869"/>
                </a:lnTo>
                <a:lnTo>
                  <a:pt x="177478" y="16744"/>
                </a:lnTo>
                <a:lnTo>
                  <a:pt x="176808" y="16744"/>
                </a:lnTo>
                <a:lnTo>
                  <a:pt x="176808" y="19869"/>
                </a:lnTo>
                <a:lnTo>
                  <a:pt x="174799" y="19869"/>
                </a:lnTo>
                <a:lnTo>
                  <a:pt x="174799" y="32817"/>
                </a:lnTo>
                <a:lnTo>
                  <a:pt x="168548" y="30585"/>
                </a:lnTo>
                <a:lnTo>
                  <a:pt x="168548" y="22994"/>
                </a:lnTo>
                <a:lnTo>
                  <a:pt x="165422" y="22994"/>
                </a:lnTo>
                <a:lnTo>
                  <a:pt x="165422" y="15404"/>
                </a:lnTo>
                <a:lnTo>
                  <a:pt x="155600" y="15404"/>
                </a:lnTo>
                <a:lnTo>
                  <a:pt x="155600" y="22994"/>
                </a:lnTo>
                <a:lnTo>
                  <a:pt x="147117" y="22994"/>
                </a:lnTo>
                <a:lnTo>
                  <a:pt x="147117" y="19199"/>
                </a:lnTo>
                <a:lnTo>
                  <a:pt x="134615" y="14734"/>
                </a:lnTo>
                <a:lnTo>
                  <a:pt x="134615" y="27236"/>
                </a:lnTo>
                <a:lnTo>
                  <a:pt x="126132" y="27236"/>
                </a:lnTo>
                <a:lnTo>
                  <a:pt x="126132" y="17413"/>
                </a:lnTo>
                <a:lnTo>
                  <a:pt x="119658" y="17413"/>
                </a:lnTo>
                <a:lnTo>
                  <a:pt x="119658" y="8707"/>
                </a:lnTo>
                <a:lnTo>
                  <a:pt x="116756" y="8707"/>
                </a:lnTo>
                <a:lnTo>
                  <a:pt x="116756" y="5582"/>
                </a:lnTo>
                <a:lnTo>
                  <a:pt x="114970" y="5582"/>
                </a:lnTo>
                <a:lnTo>
                  <a:pt x="114970" y="3572"/>
                </a:lnTo>
                <a:lnTo>
                  <a:pt x="112961" y="3572"/>
                </a:lnTo>
                <a:lnTo>
                  <a:pt x="112961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40000">
                <a:srgbClr val="FFFFFF"/>
              </a:gs>
              <a:gs pos="100000">
                <a:srgbClr val="FFF2CC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1"/>
          <p:cNvSpPr/>
          <p:nvPr/>
        </p:nvSpPr>
        <p:spPr>
          <a:xfrm>
            <a:off x="532100" y="441174"/>
            <a:ext cx="1452007" cy="572718"/>
          </a:xfrm>
          <a:custGeom>
            <a:avLst/>
            <a:gdLst/>
            <a:ahLst/>
            <a:cxnLst/>
            <a:rect l="l" t="t" r="r" b="b"/>
            <a:pathLst>
              <a:path w="56035" h="22102" extrusionOk="0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1"/>
          <p:cNvSpPr/>
          <p:nvPr/>
        </p:nvSpPr>
        <p:spPr>
          <a:xfrm flipH="1">
            <a:off x="8211627" y="884250"/>
            <a:ext cx="1008573" cy="393594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1"/>
          <p:cNvSpPr/>
          <p:nvPr/>
        </p:nvSpPr>
        <p:spPr>
          <a:xfrm>
            <a:off x="7261900" y="364975"/>
            <a:ext cx="1693944" cy="607166"/>
          </a:xfrm>
          <a:custGeom>
            <a:avLst/>
            <a:gdLst/>
            <a:ahLst/>
            <a:cxnLst/>
            <a:rect l="l" t="t" r="r" b="b"/>
            <a:pathLst>
              <a:path w="74117" h="26566" extrusionOk="0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1"/>
          <p:cNvSpPr/>
          <p:nvPr/>
        </p:nvSpPr>
        <p:spPr>
          <a:xfrm>
            <a:off x="-77675" y="205976"/>
            <a:ext cx="802982" cy="313325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ight">
  <p:cSld name="BLANK_1_1">
    <p:bg>
      <p:bgPr>
        <a:gradFill>
          <a:gsLst>
            <a:gs pos="0">
              <a:srgbClr val="002E8C"/>
            </a:gs>
            <a:gs pos="75000">
              <a:srgbClr val="8235D7"/>
            </a:gs>
            <a:gs pos="100000">
              <a:srgbClr val="A354EC"/>
            </a:gs>
          </a:gsLst>
          <a:lin ang="5400700" scaled="0"/>
        </a:gra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2"/>
          <p:cNvSpPr txBox="1">
            <a:spLocks noGrp="1"/>
          </p:cNvSpPr>
          <p:nvPr>
            <p:ph type="sldNum" idx="12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grpSp>
        <p:nvGrpSpPr>
          <p:cNvPr id="166" name="Google Shape;166;p12"/>
          <p:cNvGrpSpPr/>
          <p:nvPr/>
        </p:nvGrpSpPr>
        <p:grpSpPr>
          <a:xfrm>
            <a:off x="108975" y="136375"/>
            <a:ext cx="8700575" cy="2077800"/>
            <a:chOff x="108975" y="136375"/>
            <a:chExt cx="8700575" cy="2077800"/>
          </a:xfrm>
        </p:grpSpPr>
        <p:sp>
          <p:nvSpPr>
            <p:cNvPr id="167" name="Google Shape;167;p12"/>
            <p:cNvSpPr/>
            <p:nvPr/>
          </p:nvSpPr>
          <p:spPr>
            <a:xfrm>
              <a:off x="257822" y="664847"/>
              <a:ext cx="96600" cy="91800"/>
            </a:xfrm>
            <a:prstGeom prst="star5">
              <a:avLst>
                <a:gd name="adj" fmla="val 23768"/>
                <a:gd name="hf" fmla="val 105146"/>
                <a:gd name="vf" fmla="val 110557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2"/>
            <p:cNvSpPr/>
            <p:nvPr/>
          </p:nvSpPr>
          <p:spPr>
            <a:xfrm>
              <a:off x="7696847" y="205972"/>
              <a:ext cx="96600" cy="91800"/>
            </a:xfrm>
            <a:prstGeom prst="star5">
              <a:avLst>
                <a:gd name="adj" fmla="val 23768"/>
                <a:gd name="hf" fmla="val 105146"/>
                <a:gd name="vf" fmla="val 110557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12"/>
            <p:cNvSpPr/>
            <p:nvPr/>
          </p:nvSpPr>
          <p:spPr>
            <a:xfrm>
              <a:off x="2565622" y="316734"/>
              <a:ext cx="96600" cy="91800"/>
            </a:xfrm>
            <a:prstGeom prst="star5">
              <a:avLst>
                <a:gd name="adj" fmla="val 23768"/>
                <a:gd name="hf" fmla="val 105146"/>
                <a:gd name="vf" fmla="val 110557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12"/>
            <p:cNvSpPr/>
            <p:nvPr/>
          </p:nvSpPr>
          <p:spPr>
            <a:xfrm>
              <a:off x="6204722" y="756647"/>
              <a:ext cx="96600" cy="91800"/>
            </a:xfrm>
            <a:prstGeom prst="star5">
              <a:avLst>
                <a:gd name="adj" fmla="val 23768"/>
                <a:gd name="hf" fmla="val 105146"/>
                <a:gd name="vf" fmla="val 110557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12"/>
            <p:cNvSpPr/>
            <p:nvPr/>
          </p:nvSpPr>
          <p:spPr>
            <a:xfrm>
              <a:off x="5854297" y="519297"/>
              <a:ext cx="96600" cy="91800"/>
            </a:xfrm>
            <a:prstGeom prst="star5">
              <a:avLst>
                <a:gd name="adj" fmla="val 23768"/>
                <a:gd name="hf" fmla="val 105146"/>
                <a:gd name="vf" fmla="val 110557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12"/>
            <p:cNvSpPr/>
            <p:nvPr/>
          </p:nvSpPr>
          <p:spPr>
            <a:xfrm>
              <a:off x="2439850" y="4411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12"/>
            <p:cNvSpPr/>
            <p:nvPr/>
          </p:nvSpPr>
          <p:spPr>
            <a:xfrm>
              <a:off x="2930200" y="54345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2"/>
            <p:cNvSpPr/>
            <p:nvPr/>
          </p:nvSpPr>
          <p:spPr>
            <a:xfrm>
              <a:off x="354425" y="84845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2"/>
            <p:cNvSpPr/>
            <p:nvPr/>
          </p:nvSpPr>
          <p:spPr>
            <a:xfrm>
              <a:off x="1726575" y="2977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2"/>
            <p:cNvSpPr/>
            <p:nvPr/>
          </p:nvSpPr>
          <p:spPr>
            <a:xfrm>
              <a:off x="5854300" y="7808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12"/>
            <p:cNvSpPr/>
            <p:nvPr/>
          </p:nvSpPr>
          <p:spPr>
            <a:xfrm>
              <a:off x="7504575" y="3408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2"/>
            <p:cNvSpPr/>
            <p:nvPr/>
          </p:nvSpPr>
          <p:spPr>
            <a:xfrm>
              <a:off x="8019650" y="10748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2"/>
            <p:cNvSpPr/>
            <p:nvPr/>
          </p:nvSpPr>
          <p:spPr>
            <a:xfrm>
              <a:off x="1623713" y="3936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2"/>
            <p:cNvSpPr/>
            <p:nvPr/>
          </p:nvSpPr>
          <p:spPr>
            <a:xfrm>
              <a:off x="4269025" y="3936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2"/>
            <p:cNvSpPr/>
            <p:nvPr/>
          </p:nvSpPr>
          <p:spPr>
            <a:xfrm>
              <a:off x="3226225" y="10593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2"/>
            <p:cNvSpPr/>
            <p:nvPr/>
          </p:nvSpPr>
          <p:spPr>
            <a:xfrm>
              <a:off x="8621025" y="18085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12"/>
            <p:cNvSpPr/>
            <p:nvPr/>
          </p:nvSpPr>
          <p:spPr>
            <a:xfrm>
              <a:off x="1236350" y="163125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2"/>
            <p:cNvSpPr/>
            <p:nvPr/>
          </p:nvSpPr>
          <p:spPr>
            <a:xfrm>
              <a:off x="4421050" y="5173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12"/>
            <p:cNvSpPr/>
            <p:nvPr/>
          </p:nvSpPr>
          <p:spPr>
            <a:xfrm>
              <a:off x="534850" y="20413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2"/>
            <p:cNvSpPr/>
            <p:nvPr/>
          </p:nvSpPr>
          <p:spPr>
            <a:xfrm>
              <a:off x="8231050" y="16603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2"/>
            <p:cNvSpPr/>
            <p:nvPr/>
          </p:nvSpPr>
          <p:spPr>
            <a:xfrm>
              <a:off x="4269025" y="5173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2"/>
            <p:cNvSpPr/>
            <p:nvPr/>
          </p:nvSpPr>
          <p:spPr>
            <a:xfrm>
              <a:off x="5564425" y="669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2"/>
            <p:cNvSpPr/>
            <p:nvPr/>
          </p:nvSpPr>
          <p:spPr>
            <a:xfrm>
              <a:off x="3126025" y="669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2"/>
            <p:cNvSpPr/>
            <p:nvPr/>
          </p:nvSpPr>
          <p:spPr>
            <a:xfrm>
              <a:off x="3583225" y="288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2"/>
            <p:cNvSpPr/>
            <p:nvPr/>
          </p:nvSpPr>
          <p:spPr>
            <a:xfrm>
              <a:off x="5335825" y="1363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2"/>
            <p:cNvSpPr/>
            <p:nvPr/>
          </p:nvSpPr>
          <p:spPr>
            <a:xfrm>
              <a:off x="7469425" y="2125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12"/>
            <p:cNvSpPr/>
            <p:nvPr/>
          </p:nvSpPr>
          <p:spPr>
            <a:xfrm>
              <a:off x="7926625" y="12031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12"/>
            <p:cNvSpPr/>
            <p:nvPr/>
          </p:nvSpPr>
          <p:spPr>
            <a:xfrm>
              <a:off x="8460025" y="15841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2"/>
            <p:cNvSpPr/>
            <p:nvPr/>
          </p:nvSpPr>
          <p:spPr>
            <a:xfrm>
              <a:off x="7088425" y="1431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6783625" y="4411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774225" y="20413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63825" y="2193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11425" y="15079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2516425" y="1050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1602025" y="288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11425" y="669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1369175" y="205975"/>
              <a:ext cx="91800" cy="918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3731375" y="586975"/>
              <a:ext cx="91800" cy="918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327150" y="205975"/>
              <a:ext cx="91800" cy="918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504575" y="1238575"/>
              <a:ext cx="91800" cy="918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108975" y="1760275"/>
              <a:ext cx="91800" cy="918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8717750" y="481675"/>
              <a:ext cx="91800" cy="918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9" name="Google Shape;209;p12"/>
          <p:cNvSpPr/>
          <p:nvPr/>
        </p:nvSpPr>
        <p:spPr>
          <a:xfrm>
            <a:off x="0" y="3953694"/>
            <a:ext cx="9144000" cy="1178720"/>
          </a:xfrm>
          <a:custGeom>
            <a:avLst/>
            <a:gdLst/>
            <a:ahLst/>
            <a:cxnLst/>
            <a:rect l="l" t="t" r="r" b="b"/>
            <a:pathLst>
              <a:path w="285750" h="36835" extrusionOk="0">
                <a:moveTo>
                  <a:pt x="280169" y="0"/>
                </a:moveTo>
                <a:lnTo>
                  <a:pt x="272802" y="4465"/>
                </a:lnTo>
                <a:lnTo>
                  <a:pt x="272802" y="23441"/>
                </a:lnTo>
                <a:lnTo>
                  <a:pt x="264988" y="23441"/>
                </a:lnTo>
                <a:lnTo>
                  <a:pt x="264988" y="12948"/>
                </a:lnTo>
                <a:lnTo>
                  <a:pt x="260524" y="12948"/>
                </a:lnTo>
                <a:lnTo>
                  <a:pt x="260524" y="6028"/>
                </a:lnTo>
                <a:lnTo>
                  <a:pt x="253157" y="6028"/>
                </a:lnTo>
                <a:lnTo>
                  <a:pt x="253157" y="19869"/>
                </a:lnTo>
                <a:lnTo>
                  <a:pt x="232395" y="15404"/>
                </a:lnTo>
                <a:lnTo>
                  <a:pt x="232395" y="7144"/>
                </a:lnTo>
                <a:lnTo>
                  <a:pt x="225698" y="7144"/>
                </a:lnTo>
                <a:lnTo>
                  <a:pt x="225698" y="19422"/>
                </a:lnTo>
                <a:lnTo>
                  <a:pt x="216098" y="19422"/>
                </a:lnTo>
                <a:lnTo>
                  <a:pt x="216098" y="9153"/>
                </a:lnTo>
                <a:lnTo>
                  <a:pt x="214313" y="9153"/>
                </a:lnTo>
                <a:lnTo>
                  <a:pt x="214313" y="8483"/>
                </a:lnTo>
                <a:lnTo>
                  <a:pt x="210071" y="8483"/>
                </a:lnTo>
                <a:lnTo>
                  <a:pt x="210071" y="9153"/>
                </a:lnTo>
                <a:lnTo>
                  <a:pt x="208731" y="9153"/>
                </a:lnTo>
                <a:lnTo>
                  <a:pt x="208731" y="18083"/>
                </a:lnTo>
                <a:lnTo>
                  <a:pt x="200695" y="18083"/>
                </a:lnTo>
                <a:lnTo>
                  <a:pt x="200695" y="6028"/>
                </a:lnTo>
                <a:lnTo>
                  <a:pt x="198462" y="6028"/>
                </a:lnTo>
                <a:lnTo>
                  <a:pt x="198351" y="5693"/>
                </a:lnTo>
                <a:lnTo>
                  <a:pt x="198239" y="5414"/>
                </a:lnTo>
                <a:lnTo>
                  <a:pt x="198072" y="5135"/>
                </a:lnTo>
                <a:lnTo>
                  <a:pt x="197848" y="4911"/>
                </a:lnTo>
                <a:lnTo>
                  <a:pt x="197625" y="4744"/>
                </a:lnTo>
                <a:lnTo>
                  <a:pt x="197346" y="4577"/>
                </a:lnTo>
                <a:lnTo>
                  <a:pt x="197011" y="4521"/>
                </a:lnTo>
                <a:lnTo>
                  <a:pt x="196676" y="4465"/>
                </a:lnTo>
                <a:lnTo>
                  <a:pt x="196342" y="4521"/>
                </a:lnTo>
                <a:lnTo>
                  <a:pt x="196007" y="4577"/>
                </a:lnTo>
                <a:lnTo>
                  <a:pt x="195728" y="4744"/>
                </a:lnTo>
                <a:lnTo>
                  <a:pt x="195504" y="4911"/>
                </a:lnTo>
                <a:lnTo>
                  <a:pt x="195281" y="5135"/>
                </a:lnTo>
                <a:lnTo>
                  <a:pt x="195114" y="5414"/>
                </a:lnTo>
                <a:lnTo>
                  <a:pt x="195002" y="5693"/>
                </a:lnTo>
                <a:lnTo>
                  <a:pt x="194890" y="6028"/>
                </a:lnTo>
                <a:lnTo>
                  <a:pt x="192881" y="6028"/>
                </a:lnTo>
                <a:lnTo>
                  <a:pt x="192881" y="14734"/>
                </a:lnTo>
                <a:lnTo>
                  <a:pt x="182166" y="14734"/>
                </a:lnTo>
                <a:lnTo>
                  <a:pt x="182166" y="19869"/>
                </a:lnTo>
                <a:lnTo>
                  <a:pt x="172789" y="19869"/>
                </a:lnTo>
                <a:lnTo>
                  <a:pt x="172789" y="14734"/>
                </a:lnTo>
                <a:lnTo>
                  <a:pt x="167432" y="12502"/>
                </a:lnTo>
                <a:lnTo>
                  <a:pt x="167432" y="16967"/>
                </a:lnTo>
                <a:lnTo>
                  <a:pt x="160511" y="16967"/>
                </a:lnTo>
                <a:lnTo>
                  <a:pt x="160511" y="8037"/>
                </a:lnTo>
                <a:lnTo>
                  <a:pt x="154260" y="8037"/>
                </a:lnTo>
                <a:lnTo>
                  <a:pt x="154260" y="6697"/>
                </a:lnTo>
                <a:lnTo>
                  <a:pt x="152251" y="6697"/>
                </a:lnTo>
                <a:lnTo>
                  <a:pt x="152251" y="8037"/>
                </a:lnTo>
                <a:lnTo>
                  <a:pt x="150912" y="8037"/>
                </a:lnTo>
                <a:lnTo>
                  <a:pt x="150912" y="21655"/>
                </a:lnTo>
                <a:lnTo>
                  <a:pt x="138410" y="21655"/>
                </a:lnTo>
                <a:lnTo>
                  <a:pt x="138410" y="8037"/>
                </a:lnTo>
                <a:lnTo>
                  <a:pt x="130597" y="8037"/>
                </a:lnTo>
                <a:lnTo>
                  <a:pt x="130597" y="18976"/>
                </a:lnTo>
                <a:lnTo>
                  <a:pt x="127695" y="18976"/>
                </a:lnTo>
                <a:lnTo>
                  <a:pt x="127695" y="11162"/>
                </a:lnTo>
                <a:lnTo>
                  <a:pt x="121890" y="11162"/>
                </a:lnTo>
                <a:lnTo>
                  <a:pt x="121890" y="18976"/>
                </a:lnTo>
                <a:lnTo>
                  <a:pt x="120774" y="18976"/>
                </a:lnTo>
                <a:lnTo>
                  <a:pt x="120774" y="20538"/>
                </a:lnTo>
                <a:lnTo>
                  <a:pt x="109165" y="20538"/>
                </a:lnTo>
                <a:lnTo>
                  <a:pt x="109165" y="12948"/>
                </a:lnTo>
                <a:lnTo>
                  <a:pt x="99343" y="12948"/>
                </a:lnTo>
                <a:lnTo>
                  <a:pt x="99343" y="11162"/>
                </a:lnTo>
                <a:lnTo>
                  <a:pt x="93762" y="11162"/>
                </a:lnTo>
                <a:lnTo>
                  <a:pt x="93762" y="22994"/>
                </a:lnTo>
                <a:lnTo>
                  <a:pt x="86841" y="22994"/>
                </a:lnTo>
                <a:lnTo>
                  <a:pt x="86841" y="14734"/>
                </a:lnTo>
                <a:lnTo>
                  <a:pt x="84386" y="14734"/>
                </a:lnTo>
                <a:lnTo>
                  <a:pt x="84386" y="12948"/>
                </a:lnTo>
                <a:lnTo>
                  <a:pt x="80144" y="12948"/>
                </a:lnTo>
                <a:lnTo>
                  <a:pt x="80144" y="14734"/>
                </a:lnTo>
                <a:lnTo>
                  <a:pt x="77465" y="14734"/>
                </a:lnTo>
                <a:lnTo>
                  <a:pt x="77465" y="21655"/>
                </a:lnTo>
                <a:lnTo>
                  <a:pt x="56927" y="21655"/>
                </a:lnTo>
                <a:lnTo>
                  <a:pt x="56927" y="16297"/>
                </a:lnTo>
                <a:lnTo>
                  <a:pt x="51346" y="16297"/>
                </a:lnTo>
                <a:lnTo>
                  <a:pt x="51346" y="8037"/>
                </a:lnTo>
                <a:lnTo>
                  <a:pt x="45318" y="10269"/>
                </a:lnTo>
                <a:lnTo>
                  <a:pt x="45318" y="27682"/>
                </a:lnTo>
                <a:lnTo>
                  <a:pt x="33710" y="27682"/>
                </a:lnTo>
                <a:lnTo>
                  <a:pt x="33710" y="11162"/>
                </a:lnTo>
                <a:lnTo>
                  <a:pt x="25673" y="11162"/>
                </a:lnTo>
                <a:lnTo>
                  <a:pt x="25673" y="21878"/>
                </a:lnTo>
                <a:lnTo>
                  <a:pt x="8037" y="21878"/>
                </a:lnTo>
                <a:lnTo>
                  <a:pt x="8037" y="16967"/>
                </a:lnTo>
                <a:lnTo>
                  <a:pt x="0" y="16967"/>
                </a:lnTo>
                <a:lnTo>
                  <a:pt x="0" y="36835"/>
                </a:lnTo>
                <a:lnTo>
                  <a:pt x="285750" y="36835"/>
                </a:lnTo>
                <a:lnTo>
                  <a:pt x="285750" y="16743"/>
                </a:lnTo>
                <a:lnTo>
                  <a:pt x="280169" y="16743"/>
                </a:lnTo>
                <a:lnTo>
                  <a:pt x="280169" y="0"/>
                </a:lnTo>
                <a:close/>
              </a:path>
            </a:pathLst>
          </a:custGeom>
          <a:solidFill>
            <a:srgbClr val="1C4587">
              <a:alpha val="23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2"/>
          <p:cNvSpPr/>
          <p:nvPr/>
        </p:nvSpPr>
        <p:spPr>
          <a:xfrm>
            <a:off x="35712" y="4025118"/>
            <a:ext cx="9072576" cy="1107296"/>
          </a:xfrm>
          <a:custGeom>
            <a:avLst/>
            <a:gdLst/>
            <a:ahLst/>
            <a:cxnLst/>
            <a:rect l="l" t="t" r="r" b="b"/>
            <a:pathLst>
              <a:path w="283518" h="34603" extrusionOk="0">
                <a:moveTo>
                  <a:pt x="110059" y="1"/>
                </a:moveTo>
                <a:lnTo>
                  <a:pt x="110059" y="2010"/>
                </a:lnTo>
                <a:lnTo>
                  <a:pt x="108273" y="2010"/>
                </a:lnTo>
                <a:lnTo>
                  <a:pt x="108273" y="5135"/>
                </a:lnTo>
                <a:lnTo>
                  <a:pt x="105817" y="5135"/>
                </a:lnTo>
                <a:lnTo>
                  <a:pt x="105817" y="29245"/>
                </a:lnTo>
                <a:lnTo>
                  <a:pt x="100236" y="29245"/>
                </a:lnTo>
                <a:lnTo>
                  <a:pt x="100236" y="16297"/>
                </a:lnTo>
                <a:lnTo>
                  <a:pt x="90413" y="16297"/>
                </a:lnTo>
                <a:lnTo>
                  <a:pt x="90413" y="26622"/>
                </a:lnTo>
                <a:lnTo>
                  <a:pt x="83046" y="29859"/>
                </a:lnTo>
                <a:lnTo>
                  <a:pt x="83046" y="22771"/>
                </a:lnTo>
                <a:lnTo>
                  <a:pt x="80144" y="22771"/>
                </a:lnTo>
                <a:lnTo>
                  <a:pt x="80144" y="29245"/>
                </a:lnTo>
                <a:lnTo>
                  <a:pt x="73224" y="29245"/>
                </a:lnTo>
                <a:lnTo>
                  <a:pt x="73224" y="24557"/>
                </a:lnTo>
                <a:lnTo>
                  <a:pt x="69429" y="24557"/>
                </a:lnTo>
                <a:lnTo>
                  <a:pt x="69429" y="11386"/>
                </a:lnTo>
                <a:lnTo>
                  <a:pt x="59159" y="13228"/>
                </a:lnTo>
                <a:lnTo>
                  <a:pt x="59159" y="24557"/>
                </a:lnTo>
                <a:lnTo>
                  <a:pt x="53355" y="24557"/>
                </a:lnTo>
                <a:lnTo>
                  <a:pt x="53355" y="29245"/>
                </a:lnTo>
                <a:lnTo>
                  <a:pt x="45765" y="29245"/>
                </a:lnTo>
                <a:lnTo>
                  <a:pt x="45765" y="13842"/>
                </a:lnTo>
                <a:lnTo>
                  <a:pt x="41747" y="13842"/>
                </a:lnTo>
                <a:lnTo>
                  <a:pt x="41747" y="5135"/>
                </a:lnTo>
                <a:lnTo>
                  <a:pt x="28352" y="5135"/>
                </a:lnTo>
                <a:lnTo>
                  <a:pt x="28352" y="25450"/>
                </a:lnTo>
                <a:lnTo>
                  <a:pt x="20762" y="25450"/>
                </a:lnTo>
                <a:lnTo>
                  <a:pt x="20762" y="16297"/>
                </a:lnTo>
                <a:lnTo>
                  <a:pt x="19311" y="16297"/>
                </a:lnTo>
                <a:lnTo>
                  <a:pt x="19143" y="15348"/>
                </a:lnTo>
                <a:lnTo>
                  <a:pt x="19032" y="14902"/>
                </a:lnTo>
                <a:lnTo>
                  <a:pt x="18864" y="14511"/>
                </a:lnTo>
                <a:lnTo>
                  <a:pt x="18585" y="14121"/>
                </a:lnTo>
                <a:lnTo>
                  <a:pt x="18306" y="13786"/>
                </a:lnTo>
                <a:lnTo>
                  <a:pt x="17915" y="13507"/>
                </a:lnTo>
                <a:lnTo>
                  <a:pt x="17525" y="13339"/>
                </a:lnTo>
                <a:lnTo>
                  <a:pt x="17078" y="13228"/>
                </a:lnTo>
                <a:lnTo>
                  <a:pt x="16632" y="13172"/>
                </a:lnTo>
                <a:lnTo>
                  <a:pt x="16185" y="13228"/>
                </a:lnTo>
                <a:lnTo>
                  <a:pt x="15739" y="13339"/>
                </a:lnTo>
                <a:lnTo>
                  <a:pt x="15348" y="13507"/>
                </a:lnTo>
                <a:lnTo>
                  <a:pt x="14957" y="13786"/>
                </a:lnTo>
                <a:lnTo>
                  <a:pt x="14678" y="14121"/>
                </a:lnTo>
                <a:lnTo>
                  <a:pt x="14399" y="14511"/>
                </a:lnTo>
                <a:lnTo>
                  <a:pt x="14232" y="14902"/>
                </a:lnTo>
                <a:lnTo>
                  <a:pt x="14120" y="15348"/>
                </a:lnTo>
                <a:lnTo>
                  <a:pt x="13953" y="16297"/>
                </a:lnTo>
                <a:lnTo>
                  <a:pt x="12502" y="16297"/>
                </a:lnTo>
                <a:lnTo>
                  <a:pt x="12502" y="21153"/>
                </a:lnTo>
                <a:lnTo>
                  <a:pt x="4242" y="23385"/>
                </a:lnTo>
                <a:lnTo>
                  <a:pt x="4242" y="29245"/>
                </a:lnTo>
                <a:lnTo>
                  <a:pt x="0" y="29245"/>
                </a:lnTo>
                <a:lnTo>
                  <a:pt x="0" y="34603"/>
                </a:lnTo>
                <a:lnTo>
                  <a:pt x="283518" y="34603"/>
                </a:lnTo>
                <a:lnTo>
                  <a:pt x="283518" y="25450"/>
                </a:lnTo>
                <a:lnTo>
                  <a:pt x="275258" y="25450"/>
                </a:lnTo>
                <a:lnTo>
                  <a:pt x="275258" y="11163"/>
                </a:lnTo>
                <a:lnTo>
                  <a:pt x="268114" y="11163"/>
                </a:lnTo>
                <a:lnTo>
                  <a:pt x="268114" y="19423"/>
                </a:lnTo>
                <a:lnTo>
                  <a:pt x="255389" y="19423"/>
                </a:lnTo>
                <a:lnTo>
                  <a:pt x="255389" y="29245"/>
                </a:lnTo>
                <a:lnTo>
                  <a:pt x="247576" y="29245"/>
                </a:lnTo>
                <a:lnTo>
                  <a:pt x="247576" y="5135"/>
                </a:lnTo>
                <a:lnTo>
                  <a:pt x="244450" y="5135"/>
                </a:lnTo>
                <a:lnTo>
                  <a:pt x="244450" y="4075"/>
                </a:lnTo>
                <a:lnTo>
                  <a:pt x="244339" y="3405"/>
                </a:lnTo>
                <a:lnTo>
                  <a:pt x="244171" y="2791"/>
                </a:lnTo>
                <a:lnTo>
                  <a:pt x="243892" y="2289"/>
                </a:lnTo>
                <a:lnTo>
                  <a:pt x="243502" y="1787"/>
                </a:lnTo>
                <a:lnTo>
                  <a:pt x="242999" y="1452"/>
                </a:lnTo>
                <a:lnTo>
                  <a:pt x="242441" y="1117"/>
                </a:lnTo>
                <a:lnTo>
                  <a:pt x="241883" y="949"/>
                </a:lnTo>
                <a:lnTo>
                  <a:pt x="241213" y="894"/>
                </a:lnTo>
                <a:lnTo>
                  <a:pt x="240544" y="949"/>
                </a:lnTo>
                <a:lnTo>
                  <a:pt x="239986" y="1117"/>
                </a:lnTo>
                <a:lnTo>
                  <a:pt x="239427" y="1452"/>
                </a:lnTo>
                <a:lnTo>
                  <a:pt x="238925" y="1787"/>
                </a:lnTo>
                <a:lnTo>
                  <a:pt x="238534" y="2289"/>
                </a:lnTo>
                <a:lnTo>
                  <a:pt x="238255" y="2791"/>
                </a:lnTo>
                <a:lnTo>
                  <a:pt x="238088" y="3405"/>
                </a:lnTo>
                <a:lnTo>
                  <a:pt x="237976" y="4075"/>
                </a:lnTo>
                <a:lnTo>
                  <a:pt x="237976" y="5135"/>
                </a:lnTo>
                <a:lnTo>
                  <a:pt x="235074" y="5135"/>
                </a:lnTo>
                <a:lnTo>
                  <a:pt x="235074" y="21878"/>
                </a:lnTo>
                <a:lnTo>
                  <a:pt x="226368" y="30864"/>
                </a:lnTo>
                <a:lnTo>
                  <a:pt x="226368" y="894"/>
                </a:lnTo>
                <a:lnTo>
                  <a:pt x="221010" y="5637"/>
                </a:lnTo>
                <a:lnTo>
                  <a:pt x="221010" y="21432"/>
                </a:lnTo>
                <a:lnTo>
                  <a:pt x="216322" y="21432"/>
                </a:lnTo>
                <a:lnTo>
                  <a:pt x="216322" y="13842"/>
                </a:lnTo>
                <a:lnTo>
                  <a:pt x="204490" y="13842"/>
                </a:lnTo>
                <a:lnTo>
                  <a:pt x="204490" y="29245"/>
                </a:lnTo>
                <a:lnTo>
                  <a:pt x="195114" y="29245"/>
                </a:lnTo>
                <a:lnTo>
                  <a:pt x="195114" y="11163"/>
                </a:lnTo>
                <a:lnTo>
                  <a:pt x="185961" y="11163"/>
                </a:lnTo>
                <a:lnTo>
                  <a:pt x="185961" y="29245"/>
                </a:lnTo>
                <a:lnTo>
                  <a:pt x="177255" y="29245"/>
                </a:lnTo>
                <a:lnTo>
                  <a:pt x="177255" y="16297"/>
                </a:lnTo>
                <a:lnTo>
                  <a:pt x="174799" y="16297"/>
                </a:lnTo>
                <a:lnTo>
                  <a:pt x="174799" y="29692"/>
                </a:lnTo>
                <a:lnTo>
                  <a:pt x="166316" y="26678"/>
                </a:lnTo>
                <a:lnTo>
                  <a:pt x="166316" y="19423"/>
                </a:lnTo>
                <a:lnTo>
                  <a:pt x="163190" y="19423"/>
                </a:lnTo>
                <a:lnTo>
                  <a:pt x="163190" y="11832"/>
                </a:lnTo>
                <a:lnTo>
                  <a:pt x="155600" y="11832"/>
                </a:lnTo>
                <a:lnTo>
                  <a:pt x="155600" y="19423"/>
                </a:lnTo>
                <a:lnTo>
                  <a:pt x="144884" y="19423"/>
                </a:lnTo>
                <a:lnTo>
                  <a:pt x="144884" y="15293"/>
                </a:lnTo>
                <a:lnTo>
                  <a:pt x="134615" y="11609"/>
                </a:lnTo>
                <a:lnTo>
                  <a:pt x="134615" y="23664"/>
                </a:lnTo>
                <a:lnTo>
                  <a:pt x="123900" y="23664"/>
                </a:lnTo>
                <a:lnTo>
                  <a:pt x="123900" y="13842"/>
                </a:lnTo>
                <a:lnTo>
                  <a:pt x="117426" y="13842"/>
                </a:lnTo>
                <a:lnTo>
                  <a:pt x="117426" y="5135"/>
                </a:lnTo>
                <a:lnTo>
                  <a:pt x="114523" y="5135"/>
                </a:lnTo>
                <a:lnTo>
                  <a:pt x="114523" y="2010"/>
                </a:lnTo>
                <a:lnTo>
                  <a:pt x="112738" y="2010"/>
                </a:lnTo>
                <a:lnTo>
                  <a:pt x="112738" y="1"/>
                </a:lnTo>
                <a:close/>
              </a:path>
            </a:pathLst>
          </a:custGeom>
          <a:solidFill>
            <a:srgbClr val="FFD3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2"/>
          <p:cNvSpPr/>
          <p:nvPr/>
        </p:nvSpPr>
        <p:spPr>
          <a:xfrm>
            <a:off x="0" y="3886185"/>
            <a:ext cx="9144000" cy="1257312"/>
          </a:xfrm>
          <a:custGeom>
            <a:avLst/>
            <a:gdLst/>
            <a:ahLst/>
            <a:cxnLst/>
            <a:rect l="l" t="t" r="r" b="b"/>
            <a:pathLst>
              <a:path w="285750" h="39291" extrusionOk="0">
                <a:moveTo>
                  <a:pt x="241381" y="11832"/>
                </a:moveTo>
                <a:lnTo>
                  <a:pt x="241381" y="15348"/>
                </a:lnTo>
                <a:lnTo>
                  <a:pt x="239762" y="15348"/>
                </a:lnTo>
                <a:lnTo>
                  <a:pt x="239762" y="11832"/>
                </a:lnTo>
                <a:close/>
                <a:moveTo>
                  <a:pt x="244450" y="11832"/>
                </a:moveTo>
                <a:lnTo>
                  <a:pt x="244450" y="15348"/>
                </a:lnTo>
                <a:lnTo>
                  <a:pt x="242832" y="15348"/>
                </a:lnTo>
                <a:lnTo>
                  <a:pt x="242832" y="11832"/>
                </a:lnTo>
                <a:close/>
                <a:moveTo>
                  <a:pt x="226591" y="8484"/>
                </a:moveTo>
                <a:lnTo>
                  <a:pt x="226591" y="17190"/>
                </a:lnTo>
                <a:lnTo>
                  <a:pt x="225698" y="17190"/>
                </a:lnTo>
                <a:lnTo>
                  <a:pt x="225698" y="9600"/>
                </a:lnTo>
                <a:lnTo>
                  <a:pt x="226591" y="8484"/>
                </a:lnTo>
                <a:close/>
                <a:moveTo>
                  <a:pt x="241381" y="17134"/>
                </a:moveTo>
                <a:lnTo>
                  <a:pt x="241381" y="20650"/>
                </a:lnTo>
                <a:lnTo>
                  <a:pt x="239762" y="20650"/>
                </a:lnTo>
                <a:lnTo>
                  <a:pt x="239762" y="17134"/>
                </a:lnTo>
                <a:close/>
                <a:moveTo>
                  <a:pt x="244450" y="17134"/>
                </a:moveTo>
                <a:lnTo>
                  <a:pt x="244450" y="20650"/>
                </a:lnTo>
                <a:lnTo>
                  <a:pt x="242832" y="20650"/>
                </a:lnTo>
                <a:lnTo>
                  <a:pt x="242832" y="17134"/>
                </a:lnTo>
                <a:close/>
                <a:moveTo>
                  <a:pt x="194221" y="17860"/>
                </a:moveTo>
                <a:lnTo>
                  <a:pt x="194221" y="21320"/>
                </a:lnTo>
                <a:lnTo>
                  <a:pt x="192212" y="21320"/>
                </a:lnTo>
                <a:lnTo>
                  <a:pt x="192212" y="17860"/>
                </a:lnTo>
                <a:close/>
                <a:moveTo>
                  <a:pt x="216098" y="20762"/>
                </a:moveTo>
                <a:lnTo>
                  <a:pt x="216098" y="21822"/>
                </a:lnTo>
                <a:lnTo>
                  <a:pt x="207169" y="21822"/>
                </a:lnTo>
                <a:lnTo>
                  <a:pt x="207169" y="20762"/>
                </a:lnTo>
                <a:close/>
                <a:moveTo>
                  <a:pt x="64517" y="19869"/>
                </a:moveTo>
                <a:lnTo>
                  <a:pt x="64517" y="21878"/>
                </a:lnTo>
                <a:lnTo>
                  <a:pt x="62508" y="21878"/>
                </a:lnTo>
                <a:lnTo>
                  <a:pt x="62508" y="19869"/>
                </a:lnTo>
                <a:close/>
                <a:moveTo>
                  <a:pt x="68312" y="19869"/>
                </a:moveTo>
                <a:lnTo>
                  <a:pt x="68312" y="21878"/>
                </a:lnTo>
                <a:lnTo>
                  <a:pt x="66303" y="21878"/>
                </a:lnTo>
                <a:lnTo>
                  <a:pt x="66303" y="19869"/>
                </a:lnTo>
                <a:close/>
                <a:moveTo>
                  <a:pt x="45318" y="21208"/>
                </a:moveTo>
                <a:lnTo>
                  <a:pt x="45318" y="22213"/>
                </a:lnTo>
                <a:lnTo>
                  <a:pt x="40853" y="22213"/>
                </a:lnTo>
                <a:lnTo>
                  <a:pt x="40853" y="21208"/>
                </a:lnTo>
                <a:close/>
                <a:moveTo>
                  <a:pt x="138522" y="19423"/>
                </a:moveTo>
                <a:lnTo>
                  <a:pt x="138857" y="19478"/>
                </a:lnTo>
                <a:lnTo>
                  <a:pt x="139192" y="19534"/>
                </a:lnTo>
                <a:lnTo>
                  <a:pt x="139471" y="19702"/>
                </a:lnTo>
                <a:lnTo>
                  <a:pt x="139694" y="19925"/>
                </a:lnTo>
                <a:lnTo>
                  <a:pt x="139917" y="20148"/>
                </a:lnTo>
                <a:lnTo>
                  <a:pt x="140084" y="20427"/>
                </a:lnTo>
                <a:lnTo>
                  <a:pt x="140140" y="20762"/>
                </a:lnTo>
                <a:lnTo>
                  <a:pt x="140196" y="21097"/>
                </a:lnTo>
                <a:lnTo>
                  <a:pt x="140140" y="21432"/>
                </a:lnTo>
                <a:lnTo>
                  <a:pt x="140084" y="21767"/>
                </a:lnTo>
                <a:lnTo>
                  <a:pt x="139917" y="22046"/>
                </a:lnTo>
                <a:lnTo>
                  <a:pt x="139694" y="22269"/>
                </a:lnTo>
                <a:lnTo>
                  <a:pt x="139471" y="22492"/>
                </a:lnTo>
                <a:lnTo>
                  <a:pt x="139192" y="22660"/>
                </a:lnTo>
                <a:lnTo>
                  <a:pt x="138857" y="22715"/>
                </a:lnTo>
                <a:lnTo>
                  <a:pt x="138522" y="22771"/>
                </a:lnTo>
                <a:lnTo>
                  <a:pt x="138187" y="22715"/>
                </a:lnTo>
                <a:lnTo>
                  <a:pt x="137852" y="22660"/>
                </a:lnTo>
                <a:lnTo>
                  <a:pt x="137573" y="22492"/>
                </a:lnTo>
                <a:lnTo>
                  <a:pt x="137350" y="22269"/>
                </a:lnTo>
                <a:lnTo>
                  <a:pt x="137127" y="22046"/>
                </a:lnTo>
                <a:lnTo>
                  <a:pt x="136959" y="21767"/>
                </a:lnTo>
                <a:lnTo>
                  <a:pt x="136903" y="21432"/>
                </a:lnTo>
                <a:lnTo>
                  <a:pt x="136847" y="21097"/>
                </a:lnTo>
                <a:lnTo>
                  <a:pt x="136903" y="20762"/>
                </a:lnTo>
                <a:lnTo>
                  <a:pt x="136959" y="20427"/>
                </a:lnTo>
                <a:lnTo>
                  <a:pt x="137127" y="20148"/>
                </a:lnTo>
                <a:lnTo>
                  <a:pt x="137350" y="19925"/>
                </a:lnTo>
                <a:lnTo>
                  <a:pt x="137573" y="19702"/>
                </a:lnTo>
                <a:lnTo>
                  <a:pt x="137852" y="19534"/>
                </a:lnTo>
                <a:lnTo>
                  <a:pt x="138187" y="19478"/>
                </a:lnTo>
                <a:lnTo>
                  <a:pt x="138522" y="19423"/>
                </a:lnTo>
                <a:close/>
                <a:moveTo>
                  <a:pt x="64517" y="22883"/>
                </a:moveTo>
                <a:lnTo>
                  <a:pt x="64517" y="24892"/>
                </a:lnTo>
                <a:lnTo>
                  <a:pt x="62508" y="24892"/>
                </a:lnTo>
                <a:lnTo>
                  <a:pt x="62508" y="22883"/>
                </a:lnTo>
                <a:close/>
                <a:moveTo>
                  <a:pt x="68312" y="22883"/>
                </a:moveTo>
                <a:lnTo>
                  <a:pt x="68312" y="24892"/>
                </a:lnTo>
                <a:lnTo>
                  <a:pt x="66303" y="24892"/>
                </a:lnTo>
                <a:lnTo>
                  <a:pt x="66303" y="22883"/>
                </a:lnTo>
                <a:close/>
                <a:moveTo>
                  <a:pt x="216098" y="24334"/>
                </a:moveTo>
                <a:lnTo>
                  <a:pt x="216098" y="25450"/>
                </a:lnTo>
                <a:lnTo>
                  <a:pt x="207169" y="25450"/>
                </a:lnTo>
                <a:lnTo>
                  <a:pt x="207169" y="24334"/>
                </a:lnTo>
                <a:close/>
                <a:moveTo>
                  <a:pt x="45318" y="24501"/>
                </a:moveTo>
                <a:lnTo>
                  <a:pt x="45318" y="25506"/>
                </a:lnTo>
                <a:lnTo>
                  <a:pt x="40853" y="25506"/>
                </a:lnTo>
                <a:lnTo>
                  <a:pt x="40853" y="24501"/>
                </a:lnTo>
                <a:close/>
                <a:moveTo>
                  <a:pt x="241381" y="22380"/>
                </a:moveTo>
                <a:lnTo>
                  <a:pt x="241381" y="25897"/>
                </a:lnTo>
                <a:lnTo>
                  <a:pt x="239762" y="25897"/>
                </a:lnTo>
                <a:lnTo>
                  <a:pt x="239762" y="22380"/>
                </a:lnTo>
                <a:close/>
                <a:moveTo>
                  <a:pt x="244450" y="22380"/>
                </a:moveTo>
                <a:lnTo>
                  <a:pt x="244450" y="25897"/>
                </a:lnTo>
                <a:lnTo>
                  <a:pt x="242832" y="25897"/>
                </a:lnTo>
                <a:lnTo>
                  <a:pt x="242832" y="22380"/>
                </a:lnTo>
                <a:close/>
                <a:moveTo>
                  <a:pt x="194221" y="23106"/>
                </a:moveTo>
                <a:lnTo>
                  <a:pt x="194221" y="26566"/>
                </a:lnTo>
                <a:lnTo>
                  <a:pt x="192212" y="26566"/>
                </a:lnTo>
                <a:lnTo>
                  <a:pt x="192212" y="23106"/>
                </a:lnTo>
                <a:close/>
                <a:moveTo>
                  <a:pt x="64517" y="25897"/>
                </a:moveTo>
                <a:lnTo>
                  <a:pt x="64517" y="27906"/>
                </a:lnTo>
                <a:lnTo>
                  <a:pt x="62508" y="27906"/>
                </a:lnTo>
                <a:lnTo>
                  <a:pt x="62508" y="25897"/>
                </a:lnTo>
                <a:close/>
                <a:moveTo>
                  <a:pt x="68312" y="25897"/>
                </a:moveTo>
                <a:lnTo>
                  <a:pt x="68312" y="27906"/>
                </a:lnTo>
                <a:lnTo>
                  <a:pt x="66303" y="27906"/>
                </a:lnTo>
                <a:lnTo>
                  <a:pt x="66303" y="25897"/>
                </a:lnTo>
                <a:close/>
                <a:moveTo>
                  <a:pt x="45318" y="27850"/>
                </a:moveTo>
                <a:lnTo>
                  <a:pt x="45318" y="28854"/>
                </a:lnTo>
                <a:lnTo>
                  <a:pt x="40853" y="28854"/>
                </a:lnTo>
                <a:lnTo>
                  <a:pt x="40853" y="27850"/>
                </a:lnTo>
                <a:close/>
                <a:moveTo>
                  <a:pt x="216098" y="27906"/>
                </a:moveTo>
                <a:lnTo>
                  <a:pt x="216098" y="29022"/>
                </a:lnTo>
                <a:lnTo>
                  <a:pt x="207169" y="29022"/>
                </a:lnTo>
                <a:lnTo>
                  <a:pt x="207169" y="27906"/>
                </a:lnTo>
                <a:close/>
                <a:moveTo>
                  <a:pt x="82767" y="28352"/>
                </a:moveTo>
                <a:lnTo>
                  <a:pt x="82934" y="28408"/>
                </a:lnTo>
                <a:lnTo>
                  <a:pt x="83214" y="28631"/>
                </a:lnTo>
                <a:lnTo>
                  <a:pt x="83437" y="28910"/>
                </a:lnTo>
                <a:lnTo>
                  <a:pt x="83493" y="29078"/>
                </a:lnTo>
                <a:lnTo>
                  <a:pt x="83493" y="29245"/>
                </a:lnTo>
                <a:lnTo>
                  <a:pt x="83493" y="29413"/>
                </a:lnTo>
                <a:lnTo>
                  <a:pt x="83437" y="29580"/>
                </a:lnTo>
                <a:lnTo>
                  <a:pt x="83214" y="29859"/>
                </a:lnTo>
                <a:lnTo>
                  <a:pt x="82934" y="30082"/>
                </a:lnTo>
                <a:lnTo>
                  <a:pt x="82767" y="30138"/>
                </a:lnTo>
                <a:lnTo>
                  <a:pt x="82432" y="30138"/>
                </a:lnTo>
                <a:lnTo>
                  <a:pt x="82265" y="30082"/>
                </a:lnTo>
                <a:lnTo>
                  <a:pt x="81986" y="29859"/>
                </a:lnTo>
                <a:lnTo>
                  <a:pt x="81762" y="29580"/>
                </a:lnTo>
                <a:lnTo>
                  <a:pt x="81707" y="29413"/>
                </a:lnTo>
                <a:lnTo>
                  <a:pt x="81707" y="29245"/>
                </a:lnTo>
                <a:lnTo>
                  <a:pt x="81707" y="29078"/>
                </a:lnTo>
                <a:lnTo>
                  <a:pt x="81762" y="28910"/>
                </a:lnTo>
                <a:lnTo>
                  <a:pt x="81986" y="28631"/>
                </a:lnTo>
                <a:lnTo>
                  <a:pt x="82265" y="28408"/>
                </a:lnTo>
                <a:lnTo>
                  <a:pt x="82432" y="28352"/>
                </a:lnTo>
                <a:close/>
                <a:moveTo>
                  <a:pt x="45318" y="31143"/>
                </a:moveTo>
                <a:lnTo>
                  <a:pt x="45318" y="32147"/>
                </a:lnTo>
                <a:lnTo>
                  <a:pt x="40853" y="32147"/>
                </a:lnTo>
                <a:lnTo>
                  <a:pt x="40853" y="31143"/>
                </a:lnTo>
                <a:close/>
                <a:moveTo>
                  <a:pt x="8037" y="28352"/>
                </a:moveTo>
                <a:lnTo>
                  <a:pt x="8037" y="32594"/>
                </a:lnTo>
                <a:lnTo>
                  <a:pt x="6028" y="32594"/>
                </a:lnTo>
                <a:lnTo>
                  <a:pt x="6028" y="28352"/>
                </a:lnTo>
                <a:close/>
                <a:moveTo>
                  <a:pt x="216098" y="31533"/>
                </a:moveTo>
                <a:lnTo>
                  <a:pt x="216098" y="32594"/>
                </a:lnTo>
                <a:lnTo>
                  <a:pt x="207169" y="32594"/>
                </a:lnTo>
                <a:lnTo>
                  <a:pt x="207169" y="31533"/>
                </a:lnTo>
                <a:close/>
                <a:moveTo>
                  <a:pt x="82767" y="31924"/>
                </a:moveTo>
                <a:lnTo>
                  <a:pt x="82934" y="31980"/>
                </a:lnTo>
                <a:lnTo>
                  <a:pt x="83214" y="32203"/>
                </a:lnTo>
                <a:lnTo>
                  <a:pt x="83437" y="32482"/>
                </a:lnTo>
                <a:lnTo>
                  <a:pt x="83493" y="32650"/>
                </a:lnTo>
                <a:lnTo>
                  <a:pt x="83493" y="32817"/>
                </a:lnTo>
                <a:lnTo>
                  <a:pt x="83493" y="32984"/>
                </a:lnTo>
                <a:lnTo>
                  <a:pt x="83437" y="33152"/>
                </a:lnTo>
                <a:lnTo>
                  <a:pt x="83214" y="33431"/>
                </a:lnTo>
                <a:lnTo>
                  <a:pt x="82934" y="33654"/>
                </a:lnTo>
                <a:lnTo>
                  <a:pt x="82767" y="33710"/>
                </a:lnTo>
                <a:lnTo>
                  <a:pt x="82432" y="33710"/>
                </a:lnTo>
                <a:lnTo>
                  <a:pt x="82265" y="33654"/>
                </a:lnTo>
                <a:lnTo>
                  <a:pt x="81986" y="33431"/>
                </a:lnTo>
                <a:lnTo>
                  <a:pt x="81762" y="33152"/>
                </a:lnTo>
                <a:lnTo>
                  <a:pt x="81707" y="32984"/>
                </a:lnTo>
                <a:lnTo>
                  <a:pt x="81707" y="32817"/>
                </a:lnTo>
                <a:lnTo>
                  <a:pt x="81707" y="32650"/>
                </a:lnTo>
                <a:lnTo>
                  <a:pt x="81762" y="32482"/>
                </a:lnTo>
                <a:lnTo>
                  <a:pt x="81986" y="32203"/>
                </a:lnTo>
                <a:lnTo>
                  <a:pt x="82265" y="31980"/>
                </a:lnTo>
                <a:lnTo>
                  <a:pt x="82432" y="31924"/>
                </a:lnTo>
                <a:close/>
                <a:moveTo>
                  <a:pt x="109835" y="11609"/>
                </a:moveTo>
                <a:lnTo>
                  <a:pt x="109835" y="34603"/>
                </a:lnTo>
                <a:lnTo>
                  <a:pt x="109165" y="34603"/>
                </a:lnTo>
                <a:lnTo>
                  <a:pt x="109165" y="11609"/>
                </a:lnTo>
                <a:close/>
                <a:moveTo>
                  <a:pt x="112068" y="11609"/>
                </a:moveTo>
                <a:lnTo>
                  <a:pt x="112068" y="34603"/>
                </a:lnTo>
                <a:lnTo>
                  <a:pt x="111398" y="34603"/>
                </a:lnTo>
                <a:lnTo>
                  <a:pt x="111398" y="11609"/>
                </a:lnTo>
                <a:close/>
                <a:moveTo>
                  <a:pt x="114300" y="11609"/>
                </a:moveTo>
                <a:lnTo>
                  <a:pt x="114300" y="34603"/>
                </a:lnTo>
                <a:lnTo>
                  <a:pt x="113630" y="34603"/>
                </a:lnTo>
                <a:lnTo>
                  <a:pt x="113630" y="11609"/>
                </a:lnTo>
                <a:close/>
                <a:moveTo>
                  <a:pt x="116532" y="11609"/>
                </a:moveTo>
                <a:lnTo>
                  <a:pt x="116532" y="34603"/>
                </a:lnTo>
                <a:lnTo>
                  <a:pt x="115863" y="34603"/>
                </a:lnTo>
                <a:lnTo>
                  <a:pt x="115863" y="11609"/>
                </a:lnTo>
                <a:close/>
                <a:moveTo>
                  <a:pt x="45318" y="34491"/>
                </a:moveTo>
                <a:lnTo>
                  <a:pt x="45318" y="35496"/>
                </a:lnTo>
                <a:lnTo>
                  <a:pt x="40853" y="35496"/>
                </a:lnTo>
                <a:lnTo>
                  <a:pt x="40853" y="34491"/>
                </a:lnTo>
                <a:close/>
                <a:moveTo>
                  <a:pt x="112291" y="1"/>
                </a:moveTo>
                <a:lnTo>
                  <a:pt x="112291" y="3572"/>
                </a:lnTo>
                <a:lnTo>
                  <a:pt x="110058" y="3572"/>
                </a:lnTo>
                <a:lnTo>
                  <a:pt x="110058" y="5582"/>
                </a:lnTo>
                <a:lnTo>
                  <a:pt x="108272" y="5582"/>
                </a:lnTo>
                <a:lnTo>
                  <a:pt x="108272" y="8707"/>
                </a:lnTo>
                <a:lnTo>
                  <a:pt x="105817" y="8707"/>
                </a:lnTo>
                <a:lnTo>
                  <a:pt x="105817" y="32817"/>
                </a:lnTo>
                <a:lnTo>
                  <a:pt x="102468" y="32817"/>
                </a:lnTo>
                <a:lnTo>
                  <a:pt x="102468" y="19869"/>
                </a:lnTo>
                <a:lnTo>
                  <a:pt x="90413" y="19869"/>
                </a:lnTo>
                <a:lnTo>
                  <a:pt x="90413" y="30585"/>
                </a:lnTo>
                <a:lnTo>
                  <a:pt x="85279" y="32817"/>
                </a:lnTo>
                <a:lnTo>
                  <a:pt x="85279" y="26343"/>
                </a:lnTo>
                <a:lnTo>
                  <a:pt x="80144" y="26343"/>
                </a:lnTo>
                <a:lnTo>
                  <a:pt x="80144" y="32817"/>
                </a:lnTo>
                <a:lnTo>
                  <a:pt x="75456" y="32817"/>
                </a:lnTo>
                <a:lnTo>
                  <a:pt x="75456" y="28129"/>
                </a:lnTo>
                <a:lnTo>
                  <a:pt x="71661" y="28129"/>
                </a:lnTo>
                <a:lnTo>
                  <a:pt x="71661" y="14734"/>
                </a:lnTo>
                <a:lnTo>
                  <a:pt x="59159" y="16967"/>
                </a:lnTo>
                <a:lnTo>
                  <a:pt x="59159" y="28129"/>
                </a:lnTo>
                <a:lnTo>
                  <a:pt x="53355" y="28129"/>
                </a:lnTo>
                <a:lnTo>
                  <a:pt x="53355" y="32817"/>
                </a:lnTo>
                <a:lnTo>
                  <a:pt x="47997" y="32817"/>
                </a:lnTo>
                <a:lnTo>
                  <a:pt x="47997" y="17413"/>
                </a:lnTo>
                <a:lnTo>
                  <a:pt x="43979" y="17413"/>
                </a:lnTo>
                <a:lnTo>
                  <a:pt x="43979" y="8707"/>
                </a:lnTo>
                <a:lnTo>
                  <a:pt x="34603" y="8707"/>
                </a:lnTo>
                <a:lnTo>
                  <a:pt x="34603" y="5582"/>
                </a:lnTo>
                <a:lnTo>
                  <a:pt x="30584" y="5582"/>
                </a:lnTo>
                <a:lnTo>
                  <a:pt x="30584" y="8707"/>
                </a:lnTo>
                <a:lnTo>
                  <a:pt x="28352" y="8707"/>
                </a:lnTo>
                <a:lnTo>
                  <a:pt x="28352" y="29022"/>
                </a:lnTo>
                <a:lnTo>
                  <a:pt x="22994" y="29022"/>
                </a:lnTo>
                <a:lnTo>
                  <a:pt x="22994" y="19869"/>
                </a:lnTo>
                <a:lnTo>
                  <a:pt x="21375" y="19869"/>
                </a:lnTo>
                <a:lnTo>
                  <a:pt x="21208" y="19199"/>
                </a:lnTo>
                <a:lnTo>
                  <a:pt x="20985" y="18641"/>
                </a:lnTo>
                <a:lnTo>
                  <a:pt x="20594" y="18083"/>
                </a:lnTo>
                <a:lnTo>
                  <a:pt x="20148" y="17637"/>
                </a:lnTo>
                <a:lnTo>
                  <a:pt x="19645" y="17246"/>
                </a:lnTo>
                <a:lnTo>
                  <a:pt x="19031" y="16967"/>
                </a:lnTo>
                <a:lnTo>
                  <a:pt x="18417" y="16799"/>
                </a:lnTo>
                <a:lnTo>
                  <a:pt x="17748" y="16744"/>
                </a:lnTo>
                <a:lnTo>
                  <a:pt x="17078" y="16799"/>
                </a:lnTo>
                <a:lnTo>
                  <a:pt x="16464" y="16967"/>
                </a:lnTo>
                <a:lnTo>
                  <a:pt x="15850" y="17246"/>
                </a:lnTo>
                <a:lnTo>
                  <a:pt x="15348" y="17637"/>
                </a:lnTo>
                <a:lnTo>
                  <a:pt x="14901" y="18083"/>
                </a:lnTo>
                <a:lnTo>
                  <a:pt x="14511" y="18641"/>
                </a:lnTo>
                <a:lnTo>
                  <a:pt x="14288" y="19199"/>
                </a:lnTo>
                <a:lnTo>
                  <a:pt x="14120" y="19869"/>
                </a:lnTo>
                <a:lnTo>
                  <a:pt x="12502" y="19869"/>
                </a:lnTo>
                <a:lnTo>
                  <a:pt x="12502" y="25004"/>
                </a:lnTo>
                <a:lnTo>
                  <a:pt x="4242" y="27236"/>
                </a:lnTo>
                <a:lnTo>
                  <a:pt x="4242" y="32817"/>
                </a:lnTo>
                <a:lnTo>
                  <a:pt x="0" y="32817"/>
                </a:lnTo>
                <a:lnTo>
                  <a:pt x="0" y="39291"/>
                </a:lnTo>
                <a:lnTo>
                  <a:pt x="285750" y="39291"/>
                </a:lnTo>
                <a:lnTo>
                  <a:pt x="285750" y="29022"/>
                </a:lnTo>
                <a:lnTo>
                  <a:pt x="277490" y="29022"/>
                </a:lnTo>
                <a:lnTo>
                  <a:pt x="277490" y="14734"/>
                </a:lnTo>
                <a:lnTo>
                  <a:pt x="268114" y="14734"/>
                </a:lnTo>
                <a:lnTo>
                  <a:pt x="268114" y="22994"/>
                </a:lnTo>
                <a:lnTo>
                  <a:pt x="259407" y="22994"/>
                </a:lnTo>
                <a:lnTo>
                  <a:pt x="259407" y="19869"/>
                </a:lnTo>
                <a:lnTo>
                  <a:pt x="258514" y="19869"/>
                </a:lnTo>
                <a:lnTo>
                  <a:pt x="258514" y="16744"/>
                </a:lnTo>
                <a:lnTo>
                  <a:pt x="257845" y="16744"/>
                </a:lnTo>
                <a:lnTo>
                  <a:pt x="257845" y="19869"/>
                </a:lnTo>
                <a:lnTo>
                  <a:pt x="257175" y="19869"/>
                </a:lnTo>
                <a:lnTo>
                  <a:pt x="257175" y="22994"/>
                </a:lnTo>
                <a:lnTo>
                  <a:pt x="255389" y="22994"/>
                </a:lnTo>
                <a:lnTo>
                  <a:pt x="255389" y="32817"/>
                </a:lnTo>
                <a:lnTo>
                  <a:pt x="249808" y="32817"/>
                </a:lnTo>
                <a:lnTo>
                  <a:pt x="249808" y="8707"/>
                </a:lnTo>
                <a:lnTo>
                  <a:pt x="246683" y="8707"/>
                </a:lnTo>
                <a:lnTo>
                  <a:pt x="246627" y="8260"/>
                </a:lnTo>
                <a:lnTo>
                  <a:pt x="246571" y="7870"/>
                </a:lnTo>
                <a:lnTo>
                  <a:pt x="246459" y="7423"/>
                </a:lnTo>
                <a:lnTo>
                  <a:pt x="246292" y="7033"/>
                </a:lnTo>
                <a:lnTo>
                  <a:pt x="246125" y="6698"/>
                </a:lnTo>
                <a:lnTo>
                  <a:pt x="245901" y="6307"/>
                </a:lnTo>
                <a:lnTo>
                  <a:pt x="245622" y="6028"/>
                </a:lnTo>
                <a:lnTo>
                  <a:pt x="245343" y="5693"/>
                </a:lnTo>
                <a:lnTo>
                  <a:pt x="245064" y="5414"/>
                </a:lnTo>
                <a:lnTo>
                  <a:pt x="244729" y="5191"/>
                </a:lnTo>
                <a:lnTo>
                  <a:pt x="244394" y="4968"/>
                </a:lnTo>
                <a:lnTo>
                  <a:pt x="244004" y="4800"/>
                </a:lnTo>
                <a:lnTo>
                  <a:pt x="243613" y="4633"/>
                </a:lnTo>
                <a:lnTo>
                  <a:pt x="243167" y="4577"/>
                </a:lnTo>
                <a:lnTo>
                  <a:pt x="242776" y="4465"/>
                </a:lnTo>
                <a:lnTo>
                  <a:pt x="241883" y="4465"/>
                </a:lnTo>
                <a:lnTo>
                  <a:pt x="241492" y="4577"/>
                </a:lnTo>
                <a:lnTo>
                  <a:pt x="241046" y="4633"/>
                </a:lnTo>
                <a:lnTo>
                  <a:pt x="240655" y="4800"/>
                </a:lnTo>
                <a:lnTo>
                  <a:pt x="240264" y="4968"/>
                </a:lnTo>
                <a:lnTo>
                  <a:pt x="239930" y="5191"/>
                </a:lnTo>
                <a:lnTo>
                  <a:pt x="239595" y="5414"/>
                </a:lnTo>
                <a:lnTo>
                  <a:pt x="239316" y="5693"/>
                </a:lnTo>
                <a:lnTo>
                  <a:pt x="239037" y="6028"/>
                </a:lnTo>
                <a:lnTo>
                  <a:pt x="238758" y="6307"/>
                </a:lnTo>
                <a:lnTo>
                  <a:pt x="238534" y="6698"/>
                </a:lnTo>
                <a:lnTo>
                  <a:pt x="238367" y="7033"/>
                </a:lnTo>
                <a:lnTo>
                  <a:pt x="238199" y="7423"/>
                </a:lnTo>
                <a:lnTo>
                  <a:pt x="238088" y="7870"/>
                </a:lnTo>
                <a:lnTo>
                  <a:pt x="238032" y="8260"/>
                </a:lnTo>
                <a:lnTo>
                  <a:pt x="237976" y="8707"/>
                </a:lnTo>
                <a:lnTo>
                  <a:pt x="235074" y="8707"/>
                </a:lnTo>
                <a:lnTo>
                  <a:pt x="235074" y="26120"/>
                </a:lnTo>
                <a:lnTo>
                  <a:pt x="228600" y="32817"/>
                </a:lnTo>
                <a:lnTo>
                  <a:pt x="228600" y="3126"/>
                </a:lnTo>
                <a:lnTo>
                  <a:pt x="221010" y="9823"/>
                </a:lnTo>
                <a:lnTo>
                  <a:pt x="221010" y="25004"/>
                </a:lnTo>
                <a:lnTo>
                  <a:pt x="218554" y="25004"/>
                </a:lnTo>
                <a:lnTo>
                  <a:pt x="218554" y="17413"/>
                </a:lnTo>
                <a:lnTo>
                  <a:pt x="204490" y="17413"/>
                </a:lnTo>
                <a:lnTo>
                  <a:pt x="204490" y="32817"/>
                </a:lnTo>
                <a:lnTo>
                  <a:pt x="197346" y="32817"/>
                </a:lnTo>
                <a:lnTo>
                  <a:pt x="197346" y="14734"/>
                </a:lnTo>
                <a:lnTo>
                  <a:pt x="195114" y="14734"/>
                </a:lnTo>
                <a:lnTo>
                  <a:pt x="195114" y="12279"/>
                </a:lnTo>
                <a:lnTo>
                  <a:pt x="191542" y="12279"/>
                </a:lnTo>
                <a:lnTo>
                  <a:pt x="191542" y="14734"/>
                </a:lnTo>
                <a:lnTo>
                  <a:pt x="185961" y="14734"/>
                </a:lnTo>
                <a:lnTo>
                  <a:pt x="185961" y="32817"/>
                </a:lnTo>
                <a:lnTo>
                  <a:pt x="179487" y="32817"/>
                </a:lnTo>
                <a:lnTo>
                  <a:pt x="179487" y="19869"/>
                </a:lnTo>
                <a:lnTo>
                  <a:pt x="177478" y="19869"/>
                </a:lnTo>
                <a:lnTo>
                  <a:pt x="177478" y="16744"/>
                </a:lnTo>
                <a:lnTo>
                  <a:pt x="176808" y="16744"/>
                </a:lnTo>
                <a:lnTo>
                  <a:pt x="176808" y="19869"/>
                </a:lnTo>
                <a:lnTo>
                  <a:pt x="174799" y="19869"/>
                </a:lnTo>
                <a:lnTo>
                  <a:pt x="174799" y="32817"/>
                </a:lnTo>
                <a:lnTo>
                  <a:pt x="168548" y="30585"/>
                </a:lnTo>
                <a:lnTo>
                  <a:pt x="168548" y="22994"/>
                </a:lnTo>
                <a:lnTo>
                  <a:pt x="165422" y="22994"/>
                </a:lnTo>
                <a:lnTo>
                  <a:pt x="165422" y="15404"/>
                </a:lnTo>
                <a:lnTo>
                  <a:pt x="155600" y="15404"/>
                </a:lnTo>
                <a:lnTo>
                  <a:pt x="155600" y="22994"/>
                </a:lnTo>
                <a:lnTo>
                  <a:pt x="147117" y="22994"/>
                </a:lnTo>
                <a:lnTo>
                  <a:pt x="147117" y="19199"/>
                </a:lnTo>
                <a:lnTo>
                  <a:pt x="134615" y="14734"/>
                </a:lnTo>
                <a:lnTo>
                  <a:pt x="134615" y="27236"/>
                </a:lnTo>
                <a:lnTo>
                  <a:pt x="126132" y="27236"/>
                </a:lnTo>
                <a:lnTo>
                  <a:pt x="126132" y="17413"/>
                </a:lnTo>
                <a:lnTo>
                  <a:pt x="119658" y="17413"/>
                </a:lnTo>
                <a:lnTo>
                  <a:pt x="119658" y="8707"/>
                </a:lnTo>
                <a:lnTo>
                  <a:pt x="116756" y="8707"/>
                </a:lnTo>
                <a:lnTo>
                  <a:pt x="116756" y="5582"/>
                </a:lnTo>
                <a:lnTo>
                  <a:pt x="114970" y="5582"/>
                </a:lnTo>
                <a:lnTo>
                  <a:pt x="114970" y="3572"/>
                </a:lnTo>
                <a:lnTo>
                  <a:pt x="112961" y="3572"/>
                </a:lnTo>
                <a:lnTo>
                  <a:pt x="112961" y="1"/>
                </a:lnTo>
                <a:close/>
              </a:path>
            </a:pathLst>
          </a:custGeom>
          <a:solidFill>
            <a:srgbClr val="002E8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2"/>
          <p:cNvSpPr/>
          <p:nvPr/>
        </p:nvSpPr>
        <p:spPr>
          <a:xfrm>
            <a:off x="532100" y="441174"/>
            <a:ext cx="1452007" cy="572718"/>
          </a:xfrm>
          <a:custGeom>
            <a:avLst/>
            <a:gdLst/>
            <a:ahLst/>
            <a:cxnLst/>
            <a:rect l="l" t="t" r="r" b="b"/>
            <a:pathLst>
              <a:path w="56035" h="22102" extrusionOk="0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2"/>
          <p:cNvSpPr/>
          <p:nvPr/>
        </p:nvSpPr>
        <p:spPr>
          <a:xfrm flipH="1">
            <a:off x="8211627" y="884250"/>
            <a:ext cx="1008573" cy="393594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2"/>
          <p:cNvSpPr/>
          <p:nvPr/>
        </p:nvSpPr>
        <p:spPr>
          <a:xfrm>
            <a:off x="7261900" y="364975"/>
            <a:ext cx="1693944" cy="607166"/>
          </a:xfrm>
          <a:custGeom>
            <a:avLst/>
            <a:gdLst/>
            <a:ahLst/>
            <a:cxnLst/>
            <a:rect l="l" t="t" r="r" b="b"/>
            <a:pathLst>
              <a:path w="74117" h="26566" extrusionOk="0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2"/>
          <p:cNvSpPr/>
          <p:nvPr/>
        </p:nvSpPr>
        <p:spPr>
          <a:xfrm>
            <a:off x="-77675" y="205976"/>
            <a:ext cx="802982" cy="313325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Dawn">
  <p:cSld name="BLANK_1_1_1">
    <p:bg>
      <p:bgPr>
        <a:gradFill>
          <a:gsLst>
            <a:gs pos="0">
              <a:srgbClr val="6699FF"/>
            </a:gs>
            <a:gs pos="68800">
              <a:srgbClr val="FFCCCC"/>
            </a:gs>
            <a:gs pos="100000">
              <a:srgbClr val="FFFFCC"/>
            </a:gs>
          </a:gsLst>
          <a:lin ang="5400700" scaled="0"/>
        </a:gra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3"/>
          <p:cNvSpPr/>
          <p:nvPr/>
        </p:nvSpPr>
        <p:spPr>
          <a:xfrm>
            <a:off x="532100" y="441174"/>
            <a:ext cx="1452007" cy="572718"/>
          </a:xfrm>
          <a:custGeom>
            <a:avLst/>
            <a:gdLst/>
            <a:ahLst/>
            <a:cxnLst/>
            <a:rect l="l" t="t" r="r" b="b"/>
            <a:pathLst>
              <a:path w="56035" h="22102" extrusionOk="0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3"/>
          <p:cNvSpPr/>
          <p:nvPr/>
        </p:nvSpPr>
        <p:spPr>
          <a:xfrm flipH="1">
            <a:off x="8211627" y="884250"/>
            <a:ext cx="1008573" cy="393594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3"/>
          <p:cNvSpPr/>
          <p:nvPr/>
        </p:nvSpPr>
        <p:spPr>
          <a:xfrm>
            <a:off x="7261900" y="364975"/>
            <a:ext cx="1693944" cy="607166"/>
          </a:xfrm>
          <a:custGeom>
            <a:avLst/>
            <a:gdLst/>
            <a:ahLst/>
            <a:cxnLst/>
            <a:rect l="l" t="t" r="r" b="b"/>
            <a:pathLst>
              <a:path w="74117" h="26566" extrusionOk="0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3"/>
          <p:cNvSpPr/>
          <p:nvPr/>
        </p:nvSpPr>
        <p:spPr>
          <a:xfrm>
            <a:off x="-77675" y="205976"/>
            <a:ext cx="802982" cy="313325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3"/>
          <p:cNvSpPr/>
          <p:nvPr/>
        </p:nvSpPr>
        <p:spPr>
          <a:xfrm>
            <a:off x="0" y="3953694"/>
            <a:ext cx="9144000" cy="1178720"/>
          </a:xfrm>
          <a:custGeom>
            <a:avLst/>
            <a:gdLst/>
            <a:ahLst/>
            <a:cxnLst/>
            <a:rect l="l" t="t" r="r" b="b"/>
            <a:pathLst>
              <a:path w="285750" h="36835" extrusionOk="0">
                <a:moveTo>
                  <a:pt x="280169" y="0"/>
                </a:moveTo>
                <a:lnTo>
                  <a:pt x="272802" y="4465"/>
                </a:lnTo>
                <a:lnTo>
                  <a:pt x="272802" y="23441"/>
                </a:lnTo>
                <a:lnTo>
                  <a:pt x="264988" y="23441"/>
                </a:lnTo>
                <a:lnTo>
                  <a:pt x="264988" y="12948"/>
                </a:lnTo>
                <a:lnTo>
                  <a:pt x="260524" y="12948"/>
                </a:lnTo>
                <a:lnTo>
                  <a:pt x="260524" y="6028"/>
                </a:lnTo>
                <a:lnTo>
                  <a:pt x="253157" y="6028"/>
                </a:lnTo>
                <a:lnTo>
                  <a:pt x="253157" y="19869"/>
                </a:lnTo>
                <a:lnTo>
                  <a:pt x="232395" y="15404"/>
                </a:lnTo>
                <a:lnTo>
                  <a:pt x="232395" y="7144"/>
                </a:lnTo>
                <a:lnTo>
                  <a:pt x="225698" y="7144"/>
                </a:lnTo>
                <a:lnTo>
                  <a:pt x="225698" y="19422"/>
                </a:lnTo>
                <a:lnTo>
                  <a:pt x="216098" y="19422"/>
                </a:lnTo>
                <a:lnTo>
                  <a:pt x="216098" y="9153"/>
                </a:lnTo>
                <a:lnTo>
                  <a:pt x="214313" y="9153"/>
                </a:lnTo>
                <a:lnTo>
                  <a:pt x="214313" y="8483"/>
                </a:lnTo>
                <a:lnTo>
                  <a:pt x="210071" y="8483"/>
                </a:lnTo>
                <a:lnTo>
                  <a:pt x="210071" y="9153"/>
                </a:lnTo>
                <a:lnTo>
                  <a:pt x="208731" y="9153"/>
                </a:lnTo>
                <a:lnTo>
                  <a:pt x="208731" y="18083"/>
                </a:lnTo>
                <a:lnTo>
                  <a:pt x="200695" y="18083"/>
                </a:lnTo>
                <a:lnTo>
                  <a:pt x="200695" y="6028"/>
                </a:lnTo>
                <a:lnTo>
                  <a:pt x="198462" y="6028"/>
                </a:lnTo>
                <a:lnTo>
                  <a:pt x="198351" y="5693"/>
                </a:lnTo>
                <a:lnTo>
                  <a:pt x="198239" y="5414"/>
                </a:lnTo>
                <a:lnTo>
                  <a:pt x="198072" y="5135"/>
                </a:lnTo>
                <a:lnTo>
                  <a:pt x="197848" y="4911"/>
                </a:lnTo>
                <a:lnTo>
                  <a:pt x="197625" y="4744"/>
                </a:lnTo>
                <a:lnTo>
                  <a:pt x="197346" y="4577"/>
                </a:lnTo>
                <a:lnTo>
                  <a:pt x="197011" y="4521"/>
                </a:lnTo>
                <a:lnTo>
                  <a:pt x="196676" y="4465"/>
                </a:lnTo>
                <a:lnTo>
                  <a:pt x="196342" y="4521"/>
                </a:lnTo>
                <a:lnTo>
                  <a:pt x="196007" y="4577"/>
                </a:lnTo>
                <a:lnTo>
                  <a:pt x="195728" y="4744"/>
                </a:lnTo>
                <a:lnTo>
                  <a:pt x="195504" y="4911"/>
                </a:lnTo>
                <a:lnTo>
                  <a:pt x="195281" y="5135"/>
                </a:lnTo>
                <a:lnTo>
                  <a:pt x="195114" y="5414"/>
                </a:lnTo>
                <a:lnTo>
                  <a:pt x="195002" y="5693"/>
                </a:lnTo>
                <a:lnTo>
                  <a:pt x="194890" y="6028"/>
                </a:lnTo>
                <a:lnTo>
                  <a:pt x="192881" y="6028"/>
                </a:lnTo>
                <a:lnTo>
                  <a:pt x="192881" y="14734"/>
                </a:lnTo>
                <a:lnTo>
                  <a:pt x="182166" y="14734"/>
                </a:lnTo>
                <a:lnTo>
                  <a:pt x="182166" y="19869"/>
                </a:lnTo>
                <a:lnTo>
                  <a:pt x="172789" y="19869"/>
                </a:lnTo>
                <a:lnTo>
                  <a:pt x="172789" y="14734"/>
                </a:lnTo>
                <a:lnTo>
                  <a:pt x="167432" y="12502"/>
                </a:lnTo>
                <a:lnTo>
                  <a:pt x="167432" y="16967"/>
                </a:lnTo>
                <a:lnTo>
                  <a:pt x="160511" y="16967"/>
                </a:lnTo>
                <a:lnTo>
                  <a:pt x="160511" y="8037"/>
                </a:lnTo>
                <a:lnTo>
                  <a:pt x="154260" y="8037"/>
                </a:lnTo>
                <a:lnTo>
                  <a:pt x="154260" y="6697"/>
                </a:lnTo>
                <a:lnTo>
                  <a:pt x="152251" y="6697"/>
                </a:lnTo>
                <a:lnTo>
                  <a:pt x="152251" y="8037"/>
                </a:lnTo>
                <a:lnTo>
                  <a:pt x="150912" y="8037"/>
                </a:lnTo>
                <a:lnTo>
                  <a:pt x="150912" y="21655"/>
                </a:lnTo>
                <a:lnTo>
                  <a:pt x="138410" y="21655"/>
                </a:lnTo>
                <a:lnTo>
                  <a:pt x="138410" y="8037"/>
                </a:lnTo>
                <a:lnTo>
                  <a:pt x="130597" y="8037"/>
                </a:lnTo>
                <a:lnTo>
                  <a:pt x="130597" y="18976"/>
                </a:lnTo>
                <a:lnTo>
                  <a:pt x="127695" y="18976"/>
                </a:lnTo>
                <a:lnTo>
                  <a:pt x="127695" y="11162"/>
                </a:lnTo>
                <a:lnTo>
                  <a:pt x="121890" y="11162"/>
                </a:lnTo>
                <a:lnTo>
                  <a:pt x="121890" y="18976"/>
                </a:lnTo>
                <a:lnTo>
                  <a:pt x="120774" y="18976"/>
                </a:lnTo>
                <a:lnTo>
                  <a:pt x="120774" y="20538"/>
                </a:lnTo>
                <a:lnTo>
                  <a:pt x="109165" y="20538"/>
                </a:lnTo>
                <a:lnTo>
                  <a:pt x="109165" y="12948"/>
                </a:lnTo>
                <a:lnTo>
                  <a:pt x="99343" y="12948"/>
                </a:lnTo>
                <a:lnTo>
                  <a:pt x="99343" y="11162"/>
                </a:lnTo>
                <a:lnTo>
                  <a:pt x="93762" y="11162"/>
                </a:lnTo>
                <a:lnTo>
                  <a:pt x="93762" y="22994"/>
                </a:lnTo>
                <a:lnTo>
                  <a:pt x="86841" y="22994"/>
                </a:lnTo>
                <a:lnTo>
                  <a:pt x="86841" y="14734"/>
                </a:lnTo>
                <a:lnTo>
                  <a:pt x="84386" y="14734"/>
                </a:lnTo>
                <a:lnTo>
                  <a:pt x="84386" y="12948"/>
                </a:lnTo>
                <a:lnTo>
                  <a:pt x="80144" y="12948"/>
                </a:lnTo>
                <a:lnTo>
                  <a:pt x="80144" y="14734"/>
                </a:lnTo>
                <a:lnTo>
                  <a:pt x="77465" y="14734"/>
                </a:lnTo>
                <a:lnTo>
                  <a:pt x="77465" y="21655"/>
                </a:lnTo>
                <a:lnTo>
                  <a:pt x="56927" y="21655"/>
                </a:lnTo>
                <a:lnTo>
                  <a:pt x="56927" y="16297"/>
                </a:lnTo>
                <a:lnTo>
                  <a:pt x="51346" y="16297"/>
                </a:lnTo>
                <a:lnTo>
                  <a:pt x="51346" y="8037"/>
                </a:lnTo>
                <a:lnTo>
                  <a:pt x="45318" y="10269"/>
                </a:lnTo>
                <a:lnTo>
                  <a:pt x="45318" y="27682"/>
                </a:lnTo>
                <a:lnTo>
                  <a:pt x="33710" y="27682"/>
                </a:lnTo>
                <a:lnTo>
                  <a:pt x="33710" y="11162"/>
                </a:lnTo>
                <a:lnTo>
                  <a:pt x="25673" y="11162"/>
                </a:lnTo>
                <a:lnTo>
                  <a:pt x="25673" y="21878"/>
                </a:lnTo>
                <a:lnTo>
                  <a:pt x="8037" y="21878"/>
                </a:lnTo>
                <a:lnTo>
                  <a:pt x="8037" y="16967"/>
                </a:lnTo>
                <a:lnTo>
                  <a:pt x="0" y="16967"/>
                </a:lnTo>
                <a:lnTo>
                  <a:pt x="0" y="36835"/>
                </a:lnTo>
                <a:lnTo>
                  <a:pt x="285750" y="36835"/>
                </a:lnTo>
                <a:lnTo>
                  <a:pt x="285750" y="16743"/>
                </a:lnTo>
                <a:lnTo>
                  <a:pt x="280169" y="16743"/>
                </a:lnTo>
                <a:lnTo>
                  <a:pt x="280169" y="0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3"/>
          <p:cNvSpPr/>
          <p:nvPr/>
        </p:nvSpPr>
        <p:spPr>
          <a:xfrm>
            <a:off x="35712" y="4025118"/>
            <a:ext cx="9072576" cy="1107296"/>
          </a:xfrm>
          <a:custGeom>
            <a:avLst/>
            <a:gdLst/>
            <a:ahLst/>
            <a:cxnLst/>
            <a:rect l="l" t="t" r="r" b="b"/>
            <a:pathLst>
              <a:path w="283518" h="34603" extrusionOk="0">
                <a:moveTo>
                  <a:pt x="110059" y="1"/>
                </a:moveTo>
                <a:lnTo>
                  <a:pt x="110059" y="2010"/>
                </a:lnTo>
                <a:lnTo>
                  <a:pt x="108273" y="2010"/>
                </a:lnTo>
                <a:lnTo>
                  <a:pt x="108273" y="5135"/>
                </a:lnTo>
                <a:lnTo>
                  <a:pt x="105817" y="5135"/>
                </a:lnTo>
                <a:lnTo>
                  <a:pt x="105817" y="29245"/>
                </a:lnTo>
                <a:lnTo>
                  <a:pt x="100236" y="29245"/>
                </a:lnTo>
                <a:lnTo>
                  <a:pt x="100236" y="16297"/>
                </a:lnTo>
                <a:lnTo>
                  <a:pt x="90413" y="16297"/>
                </a:lnTo>
                <a:lnTo>
                  <a:pt x="90413" y="26622"/>
                </a:lnTo>
                <a:lnTo>
                  <a:pt x="83046" y="29859"/>
                </a:lnTo>
                <a:lnTo>
                  <a:pt x="83046" y="22771"/>
                </a:lnTo>
                <a:lnTo>
                  <a:pt x="80144" y="22771"/>
                </a:lnTo>
                <a:lnTo>
                  <a:pt x="80144" y="29245"/>
                </a:lnTo>
                <a:lnTo>
                  <a:pt x="73224" y="29245"/>
                </a:lnTo>
                <a:lnTo>
                  <a:pt x="73224" y="24557"/>
                </a:lnTo>
                <a:lnTo>
                  <a:pt x="69429" y="24557"/>
                </a:lnTo>
                <a:lnTo>
                  <a:pt x="69429" y="11386"/>
                </a:lnTo>
                <a:lnTo>
                  <a:pt x="59159" y="13228"/>
                </a:lnTo>
                <a:lnTo>
                  <a:pt x="59159" y="24557"/>
                </a:lnTo>
                <a:lnTo>
                  <a:pt x="53355" y="24557"/>
                </a:lnTo>
                <a:lnTo>
                  <a:pt x="53355" y="29245"/>
                </a:lnTo>
                <a:lnTo>
                  <a:pt x="45765" y="29245"/>
                </a:lnTo>
                <a:lnTo>
                  <a:pt x="45765" y="13842"/>
                </a:lnTo>
                <a:lnTo>
                  <a:pt x="41747" y="13842"/>
                </a:lnTo>
                <a:lnTo>
                  <a:pt x="41747" y="5135"/>
                </a:lnTo>
                <a:lnTo>
                  <a:pt x="28352" y="5135"/>
                </a:lnTo>
                <a:lnTo>
                  <a:pt x="28352" y="25450"/>
                </a:lnTo>
                <a:lnTo>
                  <a:pt x="20762" y="25450"/>
                </a:lnTo>
                <a:lnTo>
                  <a:pt x="20762" y="16297"/>
                </a:lnTo>
                <a:lnTo>
                  <a:pt x="19311" y="16297"/>
                </a:lnTo>
                <a:lnTo>
                  <a:pt x="19143" y="15348"/>
                </a:lnTo>
                <a:lnTo>
                  <a:pt x="19032" y="14902"/>
                </a:lnTo>
                <a:lnTo>
                  <a:pt x="18864" y="14511"/>
                </a:lnTo>
                <a:lnTo>
                  <a:pt x="18585" y="14121"/>
                </a:lnTo>
                <a:lnTo>
                  <a:pt x="18306" y="13786"/>
                </a:lnTo>
                <a:lnTo>
                  <a:pt x="17915" y="13507"/>
                </a:lnTo>
                <a:lnTo>
                  <a:pt x="17525" y="13339"/>
                </a:lnTo>
                <a:lnTo>
                  <a:pt x="17078" y="13228"/>
                </a:lnTo>
                <a:lnTo>
                  <a:pt x="16632" y="13172"/>
                </a:lnTo>
                <a:lnTo>
                  <a:pt x="16185" y="13228"/>
                </a:lnTo>
                <a:lnTo>
                  <a:pt x="15739" y="13339"/>
                </a:lnTo>
                <a:lnTo>
                  <a:pt x="15348" y="13507"/>
                </a:lnTo>
                <a:lnTo>
                  <a:pt x="14957" y="13786"/>
                </a:lnTo>
                <a:lnTo>
                  <a:pt x="14678" y="14121"/>
                </a:lnTo>
                <a:lnTo>
                  <a:pt x="14399" y="14511"/>
                </a:lnTo>
                <a:lnTo>
                  <a:pt x="14232" y="14902"/>
                </a:lnTo>
                <a:lnTo>
                  <a:pt x="14120" y="15348"/>
                </a:lnTo>
                <a:lnTo>
                  <a:pt x="13953" y="16297"/>
                </a:lnTo>
                <a:lnTo>
                  <a:pt x="12502" y="16297"/>
                </a:lnTo>
                <a:lnTo>
                  <a:pt x="12502" y="21153"/>
                </a:lnTo>
                <a:lnTo>
                  <a:pt x="4242" y="23385"/>
                </a:lnTo>
                <a:lnTo>
                  <a:pt x="4242" y="29245"/>
                </a:lnTo>
                <a:lnTo>
                  <a:pt x="0" y="29245"/>
                </a:lnTo>
                <a:lnTo>
                  <a:pt x="0" y="34603"/>
                </a:lnTo>
                <a:lnTo>
                  <a:pt x="283518" y="34603"/>
                </a:lnTo>
                <a:lnTo>
                  <a:pt x="283518" y="25450"/>
                </a:lnTo>
                <a:lnTo>
                  <a:pt x="275258" y="25450"/>
                </a:lnTo>
                <a:lnTo>
                  <a:pt x="275258" y="11163"/>
                </a:lnTo>
                <a:lnTo>
                  <a:pt x="268114" y="11163"/>
                </a:lnTo>
                <a:lnTo>
                  <a:pt x="268114" y="19423"/>
                </a:lnTo>
                <a:lnTo>
                  <a:pt x="255389" y="19423"/>
                </a:lnTo>
                <a:lnTo>
                  <a:pt x="255389" y="29245"/>
                </a:lnTo>
                <a:lnTo>
                  <a:pt x="247576" y="29245"/>
                </a:lnTo>
                <a:lnTo>
                  <a:pt x="247576" y="5135"/>
                </a:lnTo>
                <a:lnTo>
                  <a:pt x="244450" y="5135"/>
                </a:lnTo>
                <a:lnTo>
                  <a:pt x="244450" y="4075"/>
                </a:lnTo>
                <a:lnTo>
                  <a:pt x="244339" y="3405"/>
                </a:lnTo>
                <a:lnTo>
                  <a:pt x="244171" y="2791"/>
                </a:lnTo>
                <a:lnTo>
                  <a:pt x="243892" y="2289"/>
                </a:lnTo>
                <a:lnTo>
                  <a:pt x="243502" y="1787"/>
                </a:lnTo>
                <a:lnTo>
                  <a:pt x="242999" y="1452"/>
                </a:lnTo>
                <a:lnTo>
                  <a:pt x="242441" y="1117"/>
                </a:lnTo>
                <a:lnTo>
                  <a:pt x="241883" y="949"/>
                </a:lnTo>
                <a:lnTo>
                  <a:pt x="241213" y="894"/>
                </a:lnTo>
                <a:lnTo>
                  <a:pt x="240544" y="949"/>
                </a:lnTo>
                <a:lnTo>
                  <a:pt x="239986" y="1117"/>
                </a:lnTo>
                <a:lnTo>
                  <a:pt x="239427" y="1452"/>
                </a:lnTo>
                <a:lnTo>
                  <a:pt x="238925" y="1787"/>
                </a:lnTo>
                <a:lnTo>
                  <a:pt x="238534" y="2289"/>
                </a:lnTo>
                <a:lnTo>
                  <a:pt x="238255" y="2791"/>
                </a:lnTo>
                <a:lnTo>
                  <a:pt x="238088" y="3405"/>
                </a:lnTo>
                <a:lnTo>
                  <a:pt x="237976" y="4075"/>
                </a:lnTo>
                <a:lnTo>
                  <a:pt x="237976" y="5135"/>
                </a:lnTo>
                <a:lnTo>
                  <a:pt x="235074" y="5135"/>
                </a:lnTo>
                <a:lnTo>
                  <a:pt x="235074" y="21878"/>
                </a:lnTo>
                <a:lnTo>
                  <a:pt x="226368" y="30864"/>
                </a:lnTo>
                <a:lnTo>
                  <a:pt x="226368" y="894"/>
                </a:lnTo>
                <a:lnTo>
                  <a:pt x="221010" y="5637"/>
                </a:lnTo>
                <a:lnTo>
                  <a:pt x="221010" y="21432"/>
                </a:lnTo>
                <a:lnTo>
                  <a:pt x="216322" y="21432"/>
                </a:lnTo>
                <a:lnTo>
                  <a:pt x="216322" y="13842"/>
                </a:lnTo>
                <a:lnTo>
                  <a:pt x="204490" y="13842"/>
                </a:lnTo>
                <a:lnTo>
                  <a:pt x="204490" y="29245"/>
                </a:lnTo>
                <a:lnTo>
                  <a:pt x="195114" y="29245"/>
                </a:lnTo>
                <a:lnTo>
                  <a:pt x="195114" y="11163"/>
                </a:lnTo>
                <a:lnTo>
                  <a:pt x="185961" y="11163"/>
                </a:lnTo>
                <a:lnTo>
                  <a:pt x="185961" y="29245"/>
                </a:lnTo>
                <a:lnTo>
                  <a:pt x="177255" y="29245"/>
                </a:lnTo>
                <a:lnTo>
                  <a:pt x="177255" y="16297"/>
                </a:lnTo>
                <a:lnTo>
                  <a:pt x="174799" y="16297"/>
                </a:lnTo>
                <a:lnTo>
                  <a:pt x="174799" y="29692"/>
                </a:lnTo>
                <a:lnTo>
                  <a:pt x="166316" y="26678"/>
                </a:lnTo>
                <a:lnTo>
                  <a:pt x="166316" y="19423"/>
                </a:lnTo>
                <a:lnTo>
                  <a:pt x="163190" y="19423"/>
                </a:lnTo>
                <a:lnTo>
                  <a:pt x="163190" y="11832"/>
                </a:lnTo>
                <a:lnTo>
                  <a:pt x="155600" y="11832"/>
                </a:lnTo>
                <a:lnTo>
                  <a:pt x="155600" y="19423"/>
                </a:lnTo>
                <a:lnTo>
                  <a:pt x="144884" y="19423"/>
                </a:lnTo>
                <a:lnTo>
                  <a:pt x="144884" y="15293"/>
                </a:lnTo>
                <a:lnTo>
                  <a:pt x="134615" y="11609"/>
                </a:lnTo>
                <a:lnTo>
                  <a:pt x="134615" y="23664"/>
                </a:lnTo>
                <a:lnTo>
                  <a:pt x="123900" y="23664"/>
                </a:lnTo>
                <a:lnTo>
                  <a:pt x="123900" y="13842"/>
                </a:lnTo>
                <a:lnTo>
                  <a:pt x="117426" y="13842"/>
                </a:lnTo>
                <a:lnTo>
                  <a:pt x="117426" y="5135"/>
                </a:lnTo>
                <a:lnTo>
                  <a:pt x="114523" y="5135"/>
                </a:lnTo>
                <a:lnTo>
                  <a:pt x="114523" y="2010"/>
                </a:lnTo>
                <a:lnTo>
                  <a:pt x="112738" y="2010"/>
                </a:lnTo>
                <a:lnTo>
                  <a:pt x="112738" y="1"/>
                </a:lnTo>
                <a:close/>
              </a:path>
            </a:pathLst>
          </a:cu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3"/>
          <p:cNvSpPr/>
          <p:nvPr/>
        </p:nvSpPr>
        <p:spPr>
          <a:xfrm>
            <a:off x="0" y="3886185"/>
            <a:ext cx="9144000" cy="1257312"/>
          </a:xfrm>
          <a:custGeom>
            <a:avLst/>
            <a:gdLst/>
            <a:ahLst/>
            <a:cxnLst/>
            <a:rect l="l" t="t" r="r" b="b"/>
            <a:pathLst>
              <a:path w="285750" h="39291" extrusionOk="0">
                <a:moveTo>
                  <a:pt x="241381" y="11832"/>
                </a:moveTo>
                <a:lnTo>
                  <a:pt x="241381" y="15348"/>
                </a:lnTo>
                <a:lnTo>
                  <a:pt x="239762" y="15348"/>
                </a:lnTo>
                <a:lnTo>
                  <a:pt x="239762" y="11832"/>
                </a:lnTo>
                <a:close/>
                <a:moveTo>
                  <a:pt x="244450" y="11832"/>
                </a:moveTo>
                <a:lnTo>
                  <a:pt x="244450" y="15348"/>
                </a:lnTo>
                <a:lnTo>
                  <a:pt x="242832" y="15348"/>
                </a:lnTo>
                <a:lnTo>
                  <a:pt x="242832" y="11832"/>
                </a:lnTo>
                <a:close/>
                <a:moveTo>
                  <a:pt x="226591" y="8484"/>
                </a:moveTo>
                <a:lnTo>
                  <a:pt x="226591" y="17190"/>
                </a:lnTo>
                <a:lnTo>
                  <a:pt x="225698" y="17190"/>
                </a:lnTo>
                <a:lnTo>
                  <a:pt x="225698" y="9600"/>
                </a:lnTo>
                <a:lnTo>
                  <a:pt x="226591" y="8484"/>
                </a:lnTo>
                <a:close/>
                <a:moveTo>
                  <a:pt x="241381" y="17134"/>
                </a:moveTo>
                <a:lnTo>
                  <a:pt x="241381" y="20650"/>
                </a:lnTo>
                <a:lnTo>
                  <a:pt x="239762" y="20650"/>
                </a:lnTo>
                <a:lnTo>
                  <a:pt x="239762" y="17134"/>
                </a:lnTo>
                <a:close/>
                <a:moveTo>
                  <a:pt x="244450" y="17134"/>
                </a:moveTo>
                <a:lnTo>
                  <a:pt x="244450" y="20650"/>
                </a:lnTo>
                <a:lnTo>
                  <a:pt x="242832" y="20650"/>
                </a:lnTo>
                <a:lnTo>
                  <a:pt x="242832" y="17134"/>
                </a:lnTo>
                <a:close/>
                <a:moveTo>
                  <a:pt x="194221" y="17860"/>
                </a:moveTo>
                <a:lnTo>
                  <a:pt x="194221" y="21320"/>
                </a:lnTo>
                <a:lnTo>
                  <a:pt x="192212" y="21320"/>
                </a:lnTo>
                <a:lnTo>
                  <a:pt x="192212" y="17860"/>
                </a:lnTo>
                <a:close/>
                <a:moveTo>
                  <a:pt x="216098" y="20762"/>
                </a:moveTo>
                <a:lnTo>
                  <a:pt x="216098" y="21822"/>
                </a:lnTo>
                <a:lnTo>
                  <a:pt x="207169" y="21822"/>
                </a:lnTo>
                <a:lnTo>
                  <a:pt x="207169" y="20762"/>
                </a:lnTo>
                <a:close/>
                <a:moveTo>
                  <a:pt x="64517" y="19869"/>
                </a:moveTo>
                <a:lnTo>
                  <a:pt x="64517" y="21878"/>
                </a:lnTo>
                <a:lnTo>
                  <a:pt x="62508" y="21878"/>
                </a:lnTo>
                <a:lnTo>
                  <a:pt x="62508" y="19869"/>
                </a:lnTo>
                <a:close/>
                <a:moveTo>
                  <a:pt x="68312" y="19869"/>
                </a:moveTo>
                <a:lnTo>
                  <a:pt x="68312" y="21878"/>
                </a:lnTo>
                <a:lnTo>
                  <a:pt x="66303" y="21878"/>
                </a:lnTo>
                <a:lnTo>
                  <a:pt x="66303" y="19869"/>
                </a:lnTo>
                <a:close/>
                <a:moveTo>
                  <a:pt x="45318" y="21208"/>
                </a:moveTo>
                <a:lnTo>
                  <a:pt x="45318" y="22213"/>
                </a:lnTo>
                <a:lnTo>
                  <a:pt x="40853" y="22213"/>
                </a:lnTo>
                <a:lnTo>
                  <a:pt x="40853" y="21208"/>
                </a:lnTo>
                <a:close/>
                <a:moveTo>
                  <a:pt x="138522" y="19423"/>
                </a:moveTo>
                <a:lnTo>
                  <a:pt x="138857" y="19478"/>
                </a:lnTo>
                <a:lnTo>
                  <a:pt x="139192" y="19534"/>
                </a:lnTo>
                <a:lnTo>
                  <a:pt x="139471" y="19702"/>
                </a:lnTo>
                <a:lnTo>
                  <a:pt x="139694" y="19925"/>
                </a:lnTo>
                <a:lnTo>
                  <a:pt x="139917" y="20148"/>
                </a:lnTo>
                <a:lnTo>
                  <a:pt x="140084" y="20427"/>
                </a:lnTo>
                <a:lnTo>
                  <a:pt x="140140" y="20762"/>
                </a:lnTo>
                <a:lnTo>
                  <a:pt x="140196" y="21097"/>
                </a:lnTo>
                <a:lnTo>
                  <a:pt x="140140" y="21432"/>
                </a:lnTo>
                <a:lnTo>
                  <a:pt x="140084" y="21767"/>
                </a:lnTo>
                <a:lnTo>
                  <a:pt x="139917" y="22046"/>
                </a:lnTo>
                <a:lnTo>
                  <a:pt x="139694" y="22269"/>
                </a:lnTo>
                <a:lnTo>
                  <a:pt x="139471" y="22492"/>
                </a:lnTo>
                <a:lnTo>
                  <a:pt x="139192" y="22660"/>
                </a:lnTo>
                <a:lnTo>
                  <a:pt x="138857" y="22715"/>
                </a:lnTo>
                <a:lnTo>
                  <a:pt x="138522" y="22771"/>
                </a:lnTo>
                <a:lnTo>
                  <a:pt x="138187" y="22715"/>
                </a:lnTo>
                <a:lnTo>
                  <a:pt x="137852" y="22660"/>
                </a:lnTo>
                <a:lnTo>
                  <a:pt x="137573" y="22492"/>
                </a:lnTo>
                <a:lnTo>
                  <a:pt x="137350" y="22269"/>
                </a:lnTo>
                <a:lnTo>
                  <a:pt x="137127" y="22046"/>
                </a:lnTo>
                <a:lnTo>
                  <a:pt x="136959" y="21767"/>
                </a:lnTo>
                <a:lnTo>
                  <a:pt x="136903" y="21432"/>
                </a:lnTo>
                <a:lnTo>
                  <a:pt x="136847" y="21097"/>
                </a:lnTo>
                <a:lnTo>
                  <a:pt x="136903" y="20762"/>
                </a:lnTo>
                <a:lnTo>
                  <a:pt x="136959" y="20427"/>
                </a:lnTo>
                <a:lnTo>
                  <a:pt x="137127" y="20148"/>
                </a:lnTo>
                <a:lnTo>
                  <a:pt x="137350" y="19925"/>
                </a:lnTo>
                <a:lnTo>
                  <a:pt x="137573" y="19702"/>
                </a:lnTo>
                <a:lnTo>
                  <a:pt x="137852" y="19534"/>
                </a:lnTo>
                <a:lnTo>
                  <a:pt x="138187" y="19478"/>
                </a:lnTo>
                <a:lnTo>
                  <a:pt x="138522" y="19423"/>
                </a:lnTo>
                <a:close/>
                <a:moveTo>
                  <a:pt x="64517" y="22883"/>
                </a:moveTo>
                <a:lnTo>
                  <a:pt x="64517" y="24892"/>
                </a:lnTo>
                <a:lnTo>
                  <a:pt x="62508" y="24892"/>
                </a:lnTo>
                <a:lnTo>
                  <a:pt x="62508" y="22883"/>
                </a:lnTo>
                <a:close/>
                <a:moveTo>
                  <a:pt x="68312" y="22883"/>
                </a:moveTo>
                <a:lnTo>
                  <a:pt x="68312" y="24892"/>
                </a:lnTo>
                <a:lnTo>
                  <a:pt x="66303" y="24892"/>
                </a:lnTo>
                <a:lnTo>
                  <a:pt x="66303" y="22883"/>
                </a:lnTo>
                <a:close/>
                <a:moveTo>
                  <a:pt x="216098" y="24334"/>
                </a:moveTo>
                <a:lnTo>
                  <a:pt x="216098" y="25450"/>
                </a:lnTo>
                <a:lnTo>
                  <a:pt x="207169" y="25450"/>
                </a:lnTo>
                <a:lnTo>
                  <a:pt x="207169" y="24334"/>
                </a:lnTo>
                <a:close/>
                <a:moveTo>
                  <a:pt x="45318" y="24501"/>
                </a:moveTo>
                <a:lnTo>
                  <a:pt x="45318" y="25506"/>
                </a:lnTo>
                <a:lnTo>
                  <a:pt x="40853" y="25506"/>
                </a:lnTo>
                <a:lnTo>
                  <a:pt x="40853" y="24501"/>
                </a:lnTo>
                <a:close/>
                <a:moveTo>
                  <a:pt x="241381" y="22380"/>
                </a:moveTo>
                <a:lnTo>
                  <a:pt x="241381" y="25897"/>
                </a:lnTo>
                <a:lnTo>
                  <a:pt x="239762" y="25897"/>
                </a:lnTo>
                <a:lnTo>
                  <a:pt x="239762" y="22380"/>
                </a:lnTo>
                <a:close/>
                <a:moveTo>
                  <a:pt x="244450" y="22380"/>
                </a:moveTo>
                <a:lnTo>
                  <a:pt x="244450" y="25897"/>
                </a:lnTo>
                <a:lnTo>
                  <a:pt x="242832" y="25897"/>
                </a:lnTo>
                <a:lnTo>
                  <a:pt x="242832" y="22380"/>
                </a:lnTo>
                <a:close/>
                <a:moveTo>
                  <a:pt x="194221" y="23106"/>
                </a:moveTo>
                <a:lnTo>
                  <a:pt x="194221" y="26566"/>
                </a:lnTo>
                <a:lnTo>
                  <a:pt x="192212" y="26566"/>
                </a:lnTo>
                <a:lnTo>
                  <a:pt x="192212" y="23106"/>
                </a:lnTo>
                <a:close/>
                <a:moveTo>
                  <a:pt x="64517" y="25897"/>
                </a:moveTo>
                <a:lnTo>
                  <a:pt x="64517" y="27906"/>
                </a:lnTo>
                <a:lnTo>
                  <a:pt x="62508" y="27906"/>
                </a:lnTo>
                <a:lnTo>
                  <a:pt x="62508" y="25897"/>
                </a:lnTo>
                <a:close/>
                <a:moveTo>
                  <a:pt x="68312" y="25897"/>
                </a:moveTo>
                <a:lnTo>
                  <a:pt x="68312" y="27906"/>
                </a:lnTo>
                <a:lnTo>
                  <a:pt x="66303" y="27906"/>
                </a:lnTo>
                <a:lnTo>
                  <a:pt x="66303" y="25897"/>
                </a:lnTo>
                <a:close/>
                <a:moveTo>
                  <a:pt x="45318" y="27850"/>
                </a:moveTo>
                <a:lnTo>
                  <a:pt x="45318" y="28854"/>
                </a:lnTo>
                <a:lnTo>
                  <a:pt x="40853" y="28854"/>
                </a:lnTo>
                <a:lnTo>
                  <a:pt x="40853" y="27850"/>
                </a:lnTo>
                <a:close/>
                <a:moveTo>
                  <a:pt x="216098" y="27906"/>
                </a:moveTo>
                <a:lnTo>
                  <a:pt x="216098" y="29022"/>
                </a:lnTo>
                <a:lnTo>
                  <a:pt x="207169" y="29022"/>
                </a:lnTo>
                <a:lnTo>
                  <a:pt x="207169" y="27906"/>
                </a:lnTo>
                <a:close/>
                <a:moveTo>
                  <a:pt x="82767" y="28352"/>
                </a:moveTo>
                <a:lnTo>
                  <a:pt x="82934" y="28408"/>
                </a:lnTo>
                <a:lnTo>
                  <a:pt x="83214" y="28631"/>
                </a:lnTo>
                <a:lnTo>
                  <a:pt x="83437" y="28910"/>
                </a:lnTo>
                <a:lnTo>
                  <a:pt x="83493" y="29078"/>
                </a:lnTo>
                <a:lnTo>
                  <a:pt x="83493" y="29245"/>
                </a:lnTo>
                <a:lnTo>
                  <a:pt x="83493" y="29413"/>
                </a:lnTo>
                <a:lnTo>
                  <a:pt x="83437" y="29580"/>
                </a:lnTo>
                <a:lnTo>
                  <a:pt x="83214" y="29859"/>
                </a:lnTo>
                <a:lnTo>
                  <a:pt x="82934" y="30082"/>
                </a:lnTo>
                <a:lnTo>
                  <a:pt x="82767" y="30138"/>
                </a:lnTo>
                <a:lnTo>
                  <a:pt x="82432" y="30138"/>
                </a:lnTo>
                <a:lnTo>
                  <a:pt x="82265" y="30082"/>
                </a:lnTo>
                <a:lnTo>
                  <a:pt x="81986" y="29859"/>
                </a:lnTo>
                <a:lnTo>
                  <a:pt x="81762" y="29580"/>
                </a:lnTo>
                <a:lnTo>
                  <a:pt x="81707" y="29413"/>
                </a:lnTo>
                <a:lnTo>
                  <a:pt x="81707" y="29245"/>
                </a:lnTo>
                <a:lnTo>
                  <a:pt x="81707" y="29078"/>
                </a:lnTo>
                <a:lnTo>
                  <a:pt x="81762" y="28910"/>
                </a:lnTo>
                <a:lnTo>
                  <a:pt x="81986" y="28631"/>
                </a:lnTo>
                <a:lnTo>
                  <a:pt x="82265" y="28408"/>
                </a:lnTo>
                <a:lnTo>
                  <a:pt x="82432" y="28352"/>
                </a:lnTo>
                <a:close/>
                <a:moveTo>
                  <a:pt x="45318" y="31143"/>
                </a:moveTo>
                <a:lnTo>
                  <a:pt x="45318" y="32147"/>
                </a:lnTo>
                <a:lnTo>
                  <a:pt x="40853" y="32147"/>
                </a:lnTo>
                <a:lnTo>
                  <a:pt x="40853" y="31143"/>
                </a:lnTo>
                <a:close/>
                <a:moveTo>
                  <a:pt x="8037" y="28352"/>
                </a:moveTo>
                <a:lnTo>
                  <a:pt x="8037" y="32594"/>
                </a:lnTo>
                <a:lnTo>
                  <a:pt x="6028" y="32594"/>
                </a:lnTo>
                <a:lnTo>
                  <a:pt x="6028" y="28352"/>
                </a:lnTo>
                <a:close/>
                <a:moveTo>
                  <a:pt x="216098" y="31533"/>
                </a:moveTo>
                <a:lnTo>
                  <a:pt x="216098" y="32594"/>
                </a:lnTo>
                <a:lnTo>
                  <a:pt x="207169" y="32594"/>
                </a:lnTo>
                <a:lnTo>
                  <a:pt x="207169" y="31533"/>
                </a:lnTo>
                <a:close/>
                <a:moveTo>
                  <a:pt x="82767" y="31924"/>
                </a:moveTo>
                <a:lnTo>
                  <a:pt x="82934" y="31980"/>
                </a:lnTo>
                <a:lnTo>
                  <a:pt x="83214" y="32203"/>
                </a:lnTo>
                <a:lnTo>
                  <a:pt x="83437" y="32482"/>
                </a:lnTo>
                <a:lnTo>
                  <a:pt x="83493" y="32650"/>
                </a:lnTo>
                <a:lnTo>
                  <a:pt x="83493" y="32817"/>
                </a:lnTo>
                <a:lnTo>
                  <a:pt x="83493" y="32984"/>
                </a:lnTo>
                <a:lnTo>
                  <a:pt x="83437" y="33152"/>
                </a:lnTo>
                <a:lnTo>
                  <a:pt x="83214" y="33431"/>
                </a:lnTo>
                <a:lnTo>
                  <a:pt x="82934" y="33654"/>
                </a:lnTo>
                <a:lnTo>
                  <a:pt x="82767" y="33710"/>
                </a:lnTo>
                <a:lnTo>
                  <a:pt x="82432" y="33710"/>
                </a:lnTo>
                <a:lnTo>
                  <a:pt x="82265" y="33654"/>
                </a:lnTo>
                <a:lnTo>
                  <a:pt x="81986" y="33431"/>
                </a:lnTo>
                <a:lnTo>
                  <a:pt x="81762" y="33152"/>
                </a:lnTo>
                <a:lnTo>
                  <a:pt x="81707" y="32984"/>
                </a:lnTo>
                <a:lnTo>
                  <a:pt x="81707" y="32817"/>
                </a:lnTo>
                <a:lnTo>
                  <a:pt x="81707" y="32650"/>
                </a:lnTo>
                <a:lnTo>
                  <a:pt x="81762" y="32482"/>
                </a:lnTo>
                <a:lnTo>
                  <a:pt x="81986" y="32203"/>
                </a:lnTo>
                <a:lnTo>
                  <a:pt x="82265" y="31980"/>
                </a:lnTo>
                <a:lnTo>
                  <a:pt x="82432" y="31924"/>
                </a:lnTo>
                <a:close/>
                <a:moveTo>
                  <a:pt x="109835" y="11609"/>
                </a:moveTo>
                <a:lnTo>
                  <a:pt x="109835" y="34603"/>
                </a:lnTo>
                <a:lnTo>
                  <a:pt x="109165" y="34603"/>
                </a:lnTo>
                <a:lnTo>
                  <a:pt x="109165" y="11609"/>
                </a:lnTo>
                <a:close/>
                <a:moveTo>
                  <a:pt x="112068" y="11609"/>
                </a:moveTo>
                <a:lnTo>
                  <a:pt x="112068" y="34603"/>
                </a:lnTo>
                <a:lnTo>
                  <a:pt x="111398" y="34603"/>
                </a:lnTo>
                <a:lnTo>
                  <a:pt x="111398" y="11609"/>
                </a:lnTo>
                <a:close/>
                <a:moveTo>
                  <a:pt x="114300" y="11609"/>
                </a:moveTo>
                <a:lnTo>
                  <a:pt x="114300" y="34603"/>
                </a:lnTo>
                <a:lnTo>
                  <a:pt x="113630" y="34603"/>
                </a:lnTo>
                <a:lnTo>
                  <a:pt x="113630" y="11609"/>
                </a:lnTo>
                <a:close/>
                <a:moveTo>
                  <a:pt x="116532" y="11609"/>
                </a:moveTo>
                <a:lnTo>
                  <a:pt x="116532" y="34603"/>
                </a:lnTo>
                <a:lnTo>
                  <a:pt x="115863" y="34603"/>
                </a:lnTo>
                <a:lnTo>
                  <a:pt x="115863" y="11609"/>
                </a:lnTo>
                <a:close/>
                <a:moveTo>
                  <a:pt x="45318" y="34491"/>
                </a:moveTo>
                <a:lnTo>
                  <a:pt x="45318" y="35496"/>
                </a:lnTo>
                <a:lnTo>
                  <a:pt x="40853" y="35496"/>
                </a:lnTo>
                <a:lnTo>
                  <a:pt x="40853" y="34491"/>
                </a:lnTo>
                <a:close/>
                <a:moveTo>
                  <a:pt x="112291" y="1"/>
                </a:moveTo>
                <a:lnTo>
                  <a:pt x="112291" y="3572"/>
                </a:lnTo>
                <a:lnTo>
                  <a:pt x="110058" y="3572"/>
                </a:lnTo>
                <a:lnTo>
                  <a:pt x="110058" y="5582"/>
                </a:lnTo>
                <a:lnTo>
                  <a:pt x="108272" y="5582"/>
                </a:lnTo>
                <a:lnTo>
                  <a:pt x="108272" y="8707"/>
                </a:lnTo>
                <a:lnTo>
                  <a:pt x="105817" y="8707"/>
                </a:lnTo>
                <a:lnTo>
                  <a:pt x="105817" y="32817"/>
                </a:lnTo>
                <a:lnTo>
                  <a:pt x="102468" y="32817"/>
                </a:lnTo>
                <a:lnTo>
                  <a:pt x="102468" y="19869"/>
                </a:lnTo>
                <a:lnTo>
                  <a:pt x="90413" y="19869"/>
                </a:lnTo>
                <a:lnTo>
                  <a:pt x="90413" y="30585"/>
                </a:lnTo>
                <a:lnTo>
                  <a:pt x="85279" y="32817"/>
                </a:lnTo>
                <a:lnTo>
                  <a:pt x="85279" y="26343"/>
                </a:lnTo>
                <a:lnTo>
                  <a:pt x="80144" y="26343"/>
                </a:lnTo>
                <a:lnTo>
                  <a:pt x="80144" y="32817"/>
                </a:lnTo>
                <a:lnTo>
                  <a:pt x="75456" y="32817"/>
                </a:lnTo>
                <a:lnTo>
                  <a:pt x="75456" y="28129"/>
                </a:lnTo>
                <a:lnTo>
                  <a:pt x="71661" y="28129"/>
                </a:lnTo>
                <a:lnTo>
                  <a:pt x="71661" y="14734"/>
                </a:lnTo>
                <a:lnTo>
                  <a:pt x="59159" y="16967"/>
                </a:lnTo>
                <a:lnTo>
                  <a:pt x="59159" y="28129"/>
                </a:lnTo>
                <a:lnTo>
                  <a:pt x="53355" y="28129"/>
                </a:lnTo>
                <a:lnTo>
                  <a:pt x="53355" y="32817"/>
                </a:lnTo>
                <a:lnTo>
                  <a:pt x="47997" y="32817"/>
                </a:lnTo>
                <a:lnTo>
                  <a:pt x="47997" y="17413"/>
                </a:lnTo>
                <a:lnTo>
                  <a:pt x="43979" y="17413"/>
                </a:lnTo>
                <a:lnTo>
                  <a:pt x="43979" y="8707"/>
                </a:lnTo>
                <a:lnTo>
                  <a:pt x="34603" y="8707"/>
                </a:lnTo>
                <a:lnTo>
                  <a:pt x="34603" y="5582"/>
                </a:lnTo>
                <a:lnTo>
                  <a:pt x="30584" y="5582"/>
                </a:lnTo>
                <a:lnTo>
                  <a:pt x="30584" y="8707"/>
                </a:lnTo>
                <a:lnTo>
                  <a:pt x="28352" y="8707"/>
                </a:lnTo>
                <a:lnTo>
                  <a:pt x="28352" y="29022"/>
                </a:lnTo>
                <a:lnTo>
                  <a:pt x="22994" y="29022"/>
                </a:lnTo>
                <a:lnTo>
                  <a:pt x="22994" y="19869"/>
                </a:lnTo>
                <a:lnTo>
                  <a:pt x="21375" y="19869"/>
                </a:lnTo>
                <a:lnTo>
                  <a:pt x="21208" y="19199"/>
                </a:lnTo>
                <a:lnTo>
                  <a:pt x="20985" y="18641"/>
                </a:lnTo>
                <a:lnTo>
                  <a:pt x="20594" y="18083"/>
                </a:lnTo>
                <a:lnTo>
                  <a:pt x="20148" y="17637"/>
                </a:lnTo>
                <a:lnTo>
                  <a:pt x="19645" y="17246"/>
                </a:lnTo>
                <a:lnTo>
                  <a:pt x="19031" y="16967"/>
                </a:lnTo>
                <a:lnTo>
                  <a:pt x="18417" y="16799"/>
                </a:lnTo>
                <a:lnTo>
                  <a:pt x="17748" y="16744"/>
                </a:lnTo>
                <a:lnTo>
                  <a:pt x="17078" y="16799"/>
                </a:lnTo>
                <a:lnTo>
                  <a:pt x="16464" y="16967"/>
                </a:lnTo>
                <a:lnTo>
                  <a:pt x="15850" y="17246"/>
                </a:lnTo>
                <a:lnTo>
                  <a:pt x="15348" y="17637"/>
                </a:lnTo>
                <a:lnTo>
                  <a:pt x="14901" y="18083"/>
                </a:lnTo>
                <a:lnTo>
                  <a:pt x="14511" y="18641"/>
                </a:lnTo>
                <a:lnTo>
                  <a:pt x="14288" y="19199"/>
                </a:lnTo>
                <a:lnTo>
                  <a:pt x="14120" y="19869"/>
                </a:lnTo>
                <a:lnTo>
                  <a:pt x="12502" y="19869"/>
                </a:lnTo>
                <a:lnTo>
                  <a:pt x="12502" y="25004"/>
                </a:lnTo>
                <a:lnTo>
                  <a:pt x="4242" y="27236"/>
                </a:lnTo>
                <a:lnTo>
                  <a:pt x="4242" y="32817"/>
                </a:lnTo>
                <a:lnTo>
                  <a:pt x="0" y="32817"/>
                </a:lnTo>
                <a:lnTo>
                  <a:pt x="0" y="39291"/>
                </a:lnTo>
                <a:lnTo>
                  <a:pt x="285750" y="39291"/>
                </a:lnTo>
                <a:lnTo>
                  <a:pt x="285750" y="29022"/>
                </a:lnTo>
                <a:lnTo>
                  <a:pt x="277490" y="29022"/>
                </a:lnTo>
                <a:lnTo>
                  <a:pt x="277490" y="14734"/>
                </a:lnTo>
                <a:lnTo>
                  <a:pt x="268114" y="14734"/>
                </a:lnTo>
                <a:lnTo>
                  <a:pt x="268114" y="22994"/>
                </a:lnTo>
                <a:lnTo>
                  <a:pt x="259407" y="22994"/>
                </a:lnTo>
                <a:lnTo>
                  <a:pt x="259407" y="19869"/>
                </a:lnTo>
                <a:lnTo>
                  <a:pt x="258514" y="19869"/>
                </a:lnTo>
                <a:lnTo>
                  <a:pt x="258514" y="16744"/>
                </a:lnTo>
                <a:lnTo>
                  <a:pt x="257845" y="16744"/>
                </a:lnTo>
                <a:lnTo>
                  <a:pt x="257845" y="19869"/>
                </a:lnTo>
                <a:lnTo>
                  <a:pt x="257175" y="19869"/>
                </a:lnTo>
                <a:lnTo>
                  <a:pt x="257175" y="22994"/>
                </a:lnTo>
                <a:lnTo>
                  <a:pt x="255389" y="22994"/>
                </a:lnTo>
                <a:lnTo>
                  <a:pt x="255389" y="32817"/>
                </a:lnTo>
                <a:lnTo>
                  <a:pt x="249808" y="32817"/>
                </a:lnTo>
                <a:lnTo>
                  <a:pt x="249808" y="8707"/>
                </a:lnTo>
                <a:lnTo>
                  <a:pt x="246683" y="8707"/>
                </a:lnTo>
                <a:lnTo>
                  <a:pt x="246627" y="8260"/>
                </a:lnTo>
                <a:lnTo>
                  <a:pt x="246571" y="7870"/>
                </a:lnTo>
                <a:lnTo>
                  <a:pt x="246459" y="7423"/>
                </a:lnTo>
                <a:lnTo>
                  <a:pt x="246292" y="7033"/>
                </a:lnTo>
                <a:lnTo>
                  <a:pt x="246125" y="6698"/>
                </a:lnTo>
                <a:lnTo>
                  <a:pt x="245901" y="6307"/>
                </a:lnTo>
                <a:lnTo>
                  <a:pt x="245622" y="6028"/>
                </a:lnTo>
                <a:lnTo>
                  <a:pt x="245343" y="5693"/>
                </a:lnTo>
                <a:lnTo>
                  <a:pt x="245064" y="5414"/>
                </a:lnTo>
                <a:lnTo>
                  <a:pt x="244729" y="5191"/>
                </a:lnTo>
                <a:lnTo>
                  <a:pt x="244394" y="4968"/>
                </a:lnTo>
                <a:lnTo>
                  <a:pt x="244004" y="4800"/>
                </a:lnTo>
                <a:lnTo>
                  <a:pt x="243613" y="4633"/>
                </a:lnTo>
                <a:lnTo>
                  <a:pt x="243167" y="4577"/>
                </a:lnTo>
                <a:lnTo>
                  <a:pt x="242776" y="4465"/>
                </a:lnTo>
                <a:lnTo>
                  <a:pt x="241883" y="4465"/>
                </a:lnTo>
                <a:lnTo>
                  <a:pt x="241492" y="4577"/>
                </a:lnTo>
                <a:lnTo>
                  <a:pt x="241046" y="4633"/>
                </a:lnTo>
                <a:lnTo>
                  <a:pt x="240655" y="4800"/>
                </a:lnTo>
                <a:lnTo>
                  <a:pt x="240264" y="4968"/>
                </a:lnTo>
                <a:lnTo>
                  <a:pt x="239930" y="5191"/>
                </a:lnTo>
                <a:lnTo>
                  <a:pt x="239595" y="5414"/>
                </a:lnTo>
                <a:lnTo>
                  <a:pt x="239316" y="5693"/>
                </a:lnTo>
                <a:lnTo>
                  <a:pt x="239037" y="6028"/>
                </a:lnTo>
                <a:lnTo>
                  <a:pt x="238758" y="6307"/>
                </a:lnTo>
                <a:lnTo>
                  <a:pt x="238534" y="6698"/>
                </a:lnTo>
                <a:lnTo>
                  <a:pt x="238367" y="7033"/>
                </a:lnTo>
                <a:lnTo>
                  <a:pt x="238199" y="7423"/>
                </a:lnTo>
                <a:lnTo>
                  <a:pt x="238088" y="7870"/>
                </a:lnTo>
                <a:lnTo>
                  <a:pt x="238032" y="8260"/>
                </a:lnTo>
                <a:lnTo>
                  <a:pt x="237976" y="8707"/>
                </a:lnTo>
                <a:lnTo>
                  <a:pt x="235074" y="8707"/>
                </a:lnTo>
                <a:lnTo>
                  <a:pt x="235074" y="26120"/>
                </a:lnTo>
                <a:lnTo>
                  <a:pt x="228600" y="32817"/>
                </a:lnTo>
                <a:lnTo>
                  <a:pt x="228600" y="3126"/>
                </a:lnTo>
                <a:lnTo>
                  <a:pt x="221010" y="9823"/>
                </a:lnTo>
                <a:lnTo>
                  <a:pt x="221010" y="25004"/>
                </a:lnTo>
                <a:lnTo>
                  <a:pt x="218554" y="25004"/>
                </a:lnTo>
                <a:lnTo>
                  <a:pt x="218554" y="17413"/>
                </a:lnTo>
                <a:lnTo>
                  <a:pt x="204490" y="17413"/>
                </a:lnTo>
                <a:lnTo>
                  <a:pt x="204490" y="32817"/>
                </a:lnTo>
                <a:lnTo>
                  <a:pt x="197346" y="32817"/>
                </a:lnTo>
                <a:lnTo>
                  <a:pt x="197346" y="14734"/>
                </a:lnTo>
                <a:lnTo>
                  <a:pt x="195114" y="14734"/>
                </a:lnTo>
                <a:lnTo>
                  <a:pt x="195114" y="12279"/>
                </a:lnTo>
                <a:lnTo>
                  <a:pt x="191542" y="12279"/>
                </a:lnTo>
                <a:lnTo>
                  <a:pt x="191542" y="14734"/>
                </a:lnTo>
                <a:lnTo>
                  <a:pt x="185961" y="14734"/>
                </a:lnTo>
                <a:lnTo>
                  <a:pt x="185961" y="32817"/>
                </a:lnTo>
                <a:lnTo>
                  <a:pt x="179487" y="32817"/>
                </a:lnTo>
                <a:lnTo>
                  <a:pt x="179487" y="19869"/>
                </a:lnTo>
                <a:lnTo>
                  <a:pt x="177478" y="19869"/>
                </a:lnTo>
                <a:lnTo>
                  <a:pt x="177478" y="16744"/>
                </a:lnTo>
                <a:lnTo>
                  <a:pt x="176808" y="16744"/>
                </a:lnTo>
                <a:lnTo>
                  <a:pt x="176808" y="19869"/>
                </a:lnTo>
                <a:lnTo>
                  <a:pt x="174799" y="19869"/>
                </a:lnTo>
                <a:lnTo>
                  <a:pt x="174799" y="32817"/>
                </a:lnTo>
                <a:lnTo>
                  <a:pt x="168548" y="30585"/>
                </a:lnTo>
                <a:lnTo>
                  <a:pt x="168548" y="22994"/>
                </a:lnTo>
                <a:lnTo>
                  <a:pt x="165422" y="22994"/>
                </a:lnTo>
                <a:lnTo>
                  <a:pt x="165422" y="15404"/>
                </a:lnTo>
                <a:lnTo>
                  <a:pt x="155600" y="15404"/>
                </a:lnTo>
                <a:lnTo>
                  <a:pt x="155600" y="22994"/>
                </a:lnTo>
                <a:lnTo>
                  <a:pt x="147117" y="22994"/>
                </a:lnTo>
                <a:lnTo>
                  <a:pt x="147117" y="19199"/>
                </a:lnTo>
                <a:lnTo>
                  <a:pt x="134615" y="14734"/>
                </a:lnTo>
                <a:lnTo>
                  <a:pt x="134615" y="27236"/>
                </a:lnTo>
                <a:lnTo>
                  <a:pt x="126132" y="27236"/>
                </a:lnTo>
                <a:lnTo>
                  <a:pt x="126132" y="17413"/>
                </a:lnTo>
                <a:lnTo>
                  <a:pt x="119658" y="17413"/>
                </a:lnTo>
                <a:lnTo>
                  <a:pt x="119658" y="8707"/>
                </a:lnTo>
                <a:lnTo>
                  <a:pt x="116756" y="8707"/>
                </a:lnTo>
                <a:lnTo>
                  <a:pt x="116756" y="5582"/>
                </a:lnTo>
                <a:lnTo>
                  <a:pt x="114970" y="5582"/>
                </a:lnTo>
                <a:lnTo>
                  <a:pt x="114970" y="3572"/>
                </a:lnTo>
                <a:lnTo>
                  <a:pt x="112961" y="3572"/>
                </a:lnTo>
                <a:lnTo>
                  <a:pt x="112961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40000">
                <a:srgbClr val="FFFFFF"/>
              </a:gs>
              <a:gs pos="100000">
                <a:srgbClr val="FFF2CC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3"/>
          <p:cNvSpPr txBox="1">
            <a:spLocks noGrp="1"/>
          </p:cNvSpPr>
          <p:nvPr>
            <p:ph type="sldNum" idx="12"/>
          </p:nvPr>
        </p:nvSpPr>
        <p:spPr>
          <a:xfrm>
            <a:off x="8540298" y="1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Dusk - No city">
  <p:cSld name="BLANK_1_2">
    <p:bg>
      <p:bgPr>
        <a:gradFill>
          <a:gsLst>
            <a:gs pos="0">
              <a:srgbClr val="FF5050"/>
            </a:gs>
            <a:gs pos="55000">
              <a:srgbClr val="FFA41C"/>
            </a:gs>
            <a:gs pos="82000">
              <a:srgbClr val="FFD300"/>
            </a:gs>
            <a:gs pos="100000">
              <a:srgbClr val="FFFF99"/>
            </a:gs>
          </a:gsLst>
          <a:lin ang="5400700" scaled="0"/>
        </a:gradFill>
        <a:effectLst/>
      </p:bgPr>
    </p:bg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5"/>
          <p:cNvSpPr txBox="1">
            <a:spLocks noGrp="1"/>
          </p:cNvSpPr>
          <p:nvPr>
            <p:ph type="sldNum" idx="12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233" name="Google Shape;233;p15"/>
          <p:cNvSpPr/>
          <p:nvPr/>
        </p:nvSpPr>
        <p:spPr>
          <a:xfrm>
            <a:off x="532100" y="441174"/>
            <a:ext cx="1452007" cy="572718"/>
          </a:xfrm>
          <a:custGeom>
            <a:avLst/>
            <a:gdLst/>
            <a:ahLst/>
            <a:cxnLst/>
            <a:rect l="l" t="t" r="r" b="b"/>
            <a:pathLst>
              <a:path w="56035" h="22102" extrusionOk="0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5"/>
          <p:cNvSpPr/>
          <p:nvPr/>
        </p:nvSpPr>
        <p:spPr>
          <a:xfrm flipH="1">
            <a:off x="8211627" y="884250"/>
            <a:ext cx="1008573" cy="393594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5"/>
          <p:cNvSpPr/>
          <p:nvPr/>
        </p:nvSpPr>
        <p:spPr>
          <a:xfrm>
            <a:off x="7261900" y="364975"/>
            <a:ext cx="1693944" cy="607166"/>
          </a:xfrm>
          <a:custGeom>
            <a:avLst/>
            <a:gdLst/>
            <a:ahLst/>
            <a:cxnLst/>
            <a:rect l="l" t="t" r="r" b="b"/>
            <a:pathLst>
              <a:path w="74117" h="26566" extrusionOk="0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5"/>
          <p:cNvSpPr/>
          <p:nvPr/>
        </p:nvSpPr>
        <p:spPr>
          <a:xfrm>
            <a:off x="-77675" y="205976"/>
            <a:ext cx="802982" cy="313325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ight - No city">
  <p:cSld name="BLANK_1_1_2">
    <p:bg>
      <p:bgPr>
        <a:gradFill>
          <a:gsLst>
            <a:gs pos="0">
              <a:srgbClr val="002E8C"/>
            </a:gs>
            <a:gs pos="75000">
              <a:srgbClr val="8235D7"/>
            </a:gs>
            <a:gs pos="100000">
              <a:srgbClr val="A354EC"/>
            </a:gs>
          </a:gsLst>
          <a:lin ang="5400700" scaled="0"/>
        </a:gra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6"/>
          <p:cNvSpPr txBox="1">
            <a:spLocks noGrp="1"/>
          </p:cNvSpPr>
          <p:nvPr>
            <p:ph type="sldNum" idx="12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grpSp>
        <p:nvGrpSpPr>
          <p:cNvPr id="239" name="Google Shape;239;p16"/>
          <p:cNvGrpSpPr/>
          <p:nvPr/>
        </p:nvGrpSpPr>
        <p:grpSpPr>
          <a:xfrm>
            <a:off x="108975" y="136375"/>
            <a:ext cx="8700575" cy="2077800"/>
            <a:chOff x="108975" y="136375"/>
            <a:chExt cx="8700575" cy="2077800"/>
          </a:xfrm>
        </p:grpSpPr>
        <p:sp>
          <p:nvSpPr>
            <p:cNvPr id="240" name="Google Shape;240;p16"/>
            <p:cNvSpPr/>
            <p:nvPr/>
          </p:nvSpPr>
          <p:spPr>
            <a:xfrm>
              <a:off x="257822" y="664847"/>
              <a:ext cx="96600" cy="91800"/>
            </a:xfrm>
            <a:prstGeom prst="star5">
              <a:avLst>
                <a:gd name="adj" fmla="val 23768"/>
                <a:gd name="hf" fmla="val 105146"/>
                <a:gd name="vf" fmla="val 110557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6"/>
            <p:cNvSpPr/>
            <p:nvPr/>
          </p:nvSpPr>
          <p:spPr>
            <a:xfrm>
              <a:off x="7696847" y="205972"/>
              <a:ext cx="96600" cy="91800"/>
            </a:xfrm>
            <a:prstGeom prst="star5">
              <a:avLst>
                <a:gd name="adj" fmla="val 23768"/>
                <a:gd name="hf" fmla="val 105146"/>
                <a:gd name="vf" fmla="val 110557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6"/>
            <p:cNvSpPr/>
            <p:nvPr/>
          </p:nvSpPr>
          <p:spPr>
            <a:xfrm>
              <a:off x="2565622" y="316734"/>
              <a:ext cx="96600" cy="91800"/>
            </a:xfrm>
            <a:prstGeom prst="star5">
              <a:avLst>
                <a:gd name="adj" fmla="val 23768"/>
                <a:gd name="hf" fmla="val 105146"/>
                <a:gd name="vf" fmla="val 110557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6"/>
            <p:cNvSpPr/>
            <p:nvPr/>
          </p:nvSpPr>
          <p:spPr>
            <a:xfrm>
              <a:off x="6204722" y="756647"/>
              <a:ext cx="96600" cy="91800"/>
            </a:xfrm>
            <a:prstGeom prst="star5">
              <a:avLst>
                <a:gd name="adj" fmla="val 23768"/>
                <a:gd name="hf" fmla="val 105146"/>
                <a:gd name="vf" fmla="val 110557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6"/>
            <p:cNvSpPr/>
            <p:nvPr/>
          </p:nvSpPr>
          <p:spPr>
            <a:xfrm>
              <a:off x="5854297" y="519297"/>
              <a:ext cx="96600" cy="91800"/>
            </a:xfrm>
            <a:prstGeom prst="star5">
              <a:avLst>
                <a:gd name="adj" fmla="val 23768"/>
                <a:gd name="hf" fmla="val 105146"/>
                <a:gd name="vf" fmla="val 110557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6"/>
            <p:cNvSpPr/>
            <p:nvPr/>
          </p:nvSpPr>
          <p:spPr>
            <a:xfrm>
              <a:off x="2439850" y="4411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6"/>
            <p:cNvSpPr/>
            <p:nvPr/>
          </p:nvSpPr>
          <p:spPr>
            <a:xfrm>
              <a:off x="2930200" y="54345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6"/>
            <p:cNvSpPr/>
            <p:nvPr/>
          </p:nvSpPr>
          <p:spPr>
            <a:xfrm>
              <a:off x="354425" y="84845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6"/>
            <p:cNvSpPr/>
            <p:nvPr/>
          </p:nvSpPr>
          <p:spPr>
            <a:xfrm>
              <a:off x="1726575" y="2977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6"/>
            <p:cNvSpPr/>
            <p:nvPr/>
          </p:nvSpPr>
          <p:spPr>
            <a:xfrm>
              <a:off x="5854300" y="7808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16"/>
            <p:cNvSpPr/>
            <p:nvPr/>
          </p:nvSpPr>
          <p:spPr>
            <a:xfrm>
              <a:off x="7504575" y="3408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6"/>
            <p:cNvSpPr/>
            <p:nvPr/>
          </p:nvSpPr>
          <p:spPr>
            <a:xfrm>
              <a:off x="8019650" y="10748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6"/>
            <p:cNvSpPr/>
            <p:nvPr/>
          </p:nvSpPr>
          <p:spPr>
            <a:xfrm>
              <a:off x="1623713" y="3936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6"/>
            <p:cNvSpPr/>
            <p:nvPr/>
          </p:nvSpPr>
          <p:spPr>
            <a:xfrm>
              <a:off x="4269025" y="3936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6"/>
            <p:cNvSpPr/>
            <p:nvPr/>
          </p:nvSpPr>
          <p:spPr>
            <a:xfrm>
              <a:off x="3226225" y="10593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6"/>
            <p:cNvSpPr/>
            <p:nvPr/>
          </p:nvSpPr>
          <p:spPr>
            <a:xfrm>
              <a:off x="8621025" y="18085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6"/>
            <p:cNvSpPr/>
            <p:nvPr/>
          </p:nvSpPr>
          <p:spPr>
            <a:xfrm>
              <a:off x="1236350" y="163125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6"/>
            <p:cNvSpPr/>
            <p:nvPr/>
          </p:nvSpPr>
          <p:spPr>
            <a:xfrm>
              <a:off x="4421050" y="5173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6"/>
            <p:cNvSpPr/>
            <p:nvPr/>
          </p:nvSpPr>
          <p:spPr>
            <a:xfrm>
              <a:off x="534850" y="20413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6"/>
            <p:cNvSpPr/>
            <p:nvPr/>
          </p:nvSpPr>
          <p:spPr>
            <a:xfrm>
              <a:off x="8231050" y="16603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6"/>
            <p:cNvSpPr/>
            <p:nvPr/>
          </p:nvSpPr>
          <p:spPr>
            <a:xfrm>
              <a:off x="4269025" y="5173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6"/>
            <p:cNvSpPr/>
            <p:nvPr/>
          </p:nvSpPr>
          <p:spPr>
            <a:xfrm>
              <a:off x="5564425" y="669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6"/>
            <p:cNvSpPr/>
            <p:nvPr/>
          </p:nvSpPr>
          <p:spPr>
            <a:xfrm>
              <a:off x="3126025" y="669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6"/>
            <p:cNvSpPr/>
            <p:nvPr/>
          </p:nvSpPr>
          <p:spPr>
            <a:xfrm>
              <a:off x="3583225" y="288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6"/>
            <p:cNvSpPr/>
            <p:nvPr/>
          </p:nvSpPr>
          <p:spPr>
            <a:xfrm>
              <a:off x="5335825" y="1363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6"/>
            <p:cNvSpPr/>
            <p:nvPr/>
          </p:nvSpPr>
          <p:spPr>
            <a:xfrm>
              <a:off x="7469425" y="2125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6"/>
            <p:cNvSpPr/>
            <p:nvPr/>
          </p:nvSpPr>
          <p:spPr>
            <a:xfrm>
              <a:off x="7926625" y="12031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6"/>
            <p:cNvSpPr/>
            <p:nvPr/>
          </p:nvSpPr>
          <p:spPr>
            <a:xfrm>
              <a:off x="8460025" y="15841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6"/>
            <p:cNvSpPr/>
            <p:nvPr/>
          </p:nvSpPr>
          <p:spPr>
            <a:xfrm>
              <a:off x="7088425" y="1431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6"/>
            <p:cNvSpPr/>
            <p:nvPr/>
          </p:nvSpPr>
          <p:spPr>
            <a:xfrm>
              <a:off x="6783625" y="4411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6"/>
            <p:cNvSpPr/>
            <p:nvPr/>
          </p:nvSpPr>
          <p:spPr>
            <a:xfrm>
              <a:off x="7774225" y="20413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6"/>
            <p:cNvSpPr/>
            <p:nvPr/>
          </p:nvSpPr>
          <p:spPr>
            <a:xfrm>
              <a:off x="763825" y="2193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6"/>
            <p:cNvSpPr/>
            <p:nvPr/>
          </p:nvSpPr>
          <p:spPr>
            <a:xfrm>
              <a:off x="611425" y="15079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6"/>
            <p:cNvSpPr/>
            <p:nvPr/>
          </p:nvSpPr>
          <p:spPr>
            <a:xfrm>
              <a:off x="2516425" y="1050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6"/>
            <p:cNvSpPr/>
            <p:nvPr/>
          </p:nvSpPr>
          <p:spPr>
            <a:xfrm>
              <a:off x="1602025" y="288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6"/>
            <p:cNvSpPr/>
            <p:nvPr/>
          </p:nvSpPr>
          <p:spPr>
            <a:xfrm>
              <a:off x="611425" y="669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6"/>
            <p:cNvSpPr/>
            <p:nvPr/>
          </p:nvSpPr>
          <p:spPr>
            <a:xfrm>
              <a:off x="1369175" y="205975"/>
              <a:ext cx="91800" cy="918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6"/>
            <p:cNvSpPr/>
            <p:nvPr/>
          </p:nvSpPr>
          <p:spPr>
            <a:xfrm>
              <a:off x="3731375" y="586975"/>
              <a:ext cx="91800" cy="918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6"/>
            <p:cNvSpPr/>
            <p:nvPr/>
          </p:nvSpPr>
          <p:spPr>
            <a:xfrm>
              <a:off x="6327150" y="205975"/>
              <a:ext cx="91800" cy="918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6"/>
            <p:cNvSpPr/>
            <p:nvPr/>
          </p:nvSpPr>
          <p:spPr>
            <a:xfrm>
              <a:off x="7504575" y="1238575"/>
              <a:ext cx="91800" cy="918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6"/>
            <p:cNvSpPr/>
            <p:nvPr/>
          </p:nvSpPr>
          <p:spPr>
            <a:xfrm>
              <a:off x="108975" y="1760275"/>
              <a:ext cx="91800" cy="918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6"/>
            <p:cNvSpPr/>
            <p:nvPr/>
          </p:nvSpPr>
          <p:spPr>
            <a:xfrm>
              <a:off x="8717750" y="481675"/>
              <a:ext cx="91800" cy="918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2" name="Google Shape;282;p16"/>
          <p:cNvSpPr/>
          <p:nvPr/>
        </p:nvSpPr>
        <p:spPr>
          <a:xfrm>
            <a:off x="532100" y="441174"/>
            <a:ext cx="1452007" cy="572718"/>
          </a:xfrm>
          <a:custGeom>
            <a:avLst/>
            <a:gdLst/>
            <a:ahLst/>
            <a:cxnLst/>
            <a:rect l="l" t="t" r="r" b="b"/>
            <a:pathLst>
              <a:path w="56035" h="22102" extrusionOk="0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16"/>
          <p:cNvSpPr/>
          <p:nvPr/>
        </p:nvSpPr>
        <p:spPr>
          <a:xfrm flipH="1">
            <a:off x="8211627" y="884250"/>
            <a:ext cx="1008573" cy="393594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16"/>
          <p:cNvSpPr/>
          <p:nvPr/>
        </p:nvSpPr>
        <p:spPr>
          <a:xfrm>
            <a:off x="7261900" y="364975"/>
            <a:ext cx="1693944" cy="607166"/>
          </a:xfrm>
          <a:custGeom>
            <a:avLst/>
            <a:gdLst/>
            <a:ahLst/>
            <a:cxnLst/>
            <a:rect l="l" t="t" r="r" b="b"/>
            <a:pathLst>
              <a:path w="74117" h="26566" extrusionOk="0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16"/>
          <p:cNvSpPr/>
          <p:nvPr/>
        </p:nvSpPr>
        <p:spPr>
          <a:xfrm>
            <a:off x="-77675" y="205976"/>
            <a:ext cx="802982" cy="313325"/>
          </a:xfrm>
          <a:custGeom>
            <a:avLst/>
            <a:gdLst/>
            <a:ahLst/>
            <a:cxnLst/>
            <a:rect l="l" t="t" r="r" b="b"/>
            <a:pathLst>
              <a:path w="32036" h="12503" extrusionOk="0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rgbClr val="4780EA"/>
            </a:gs>
            <a:gs pos="58000">
              <a:srgbClr val="3AB1F5"/>
            </a:gs>
            <a:gs pos="90000">
              <a:srgbClr val="2CE1FF"/>
            </a:gs>
            <a:gs pos="100000">
              <a:srgbClr val="2CE1FF"/>
            </a:gs>
          </a:gsLst>
          <a:lin ang="54007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49000" y="393600"/>
            <a:ext cx="7446000" cy="6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"/>
              <a:buNone/>
              <a:defRPr sz="1800" b="1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"/>
              <a:buNone/>
              <a:defRPr sz="1800" b="1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"/>
              <a:buNone/>
              <a:defRPr sz="1800" b="1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"/>
              <a:buNone/>
              <a:defRPr sz="1800" b="1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"/>
              <a:buNone/>
              <a:defRPr sz="1800" b="1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"/>
              <a:buNone/>
              <a:defRPr sz="1800" b="1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"/>
              <a:buNone/>
              <a:defRPr sz="1800" b="1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"/>
              <a:buNone/>
              <a:defRPr sz="1800" b="1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"/>
              <a:buNone/>
              <a:defRPr sz="1800" b="1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49000" y="1243374"/>
            <a:ext cx="7446000" cy="30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rgbClr val="B1E1F5"/>
              </a:buClr>
              <a:buSzPts val="2200"/>
              <a:buFont typeface="Fira Sans Light"/>
              <a:buChar char="▫"/>
              <a:defRPr sz="2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B1E1F5"/>
              </a:buClr>
              <a:buSzPts val="2200"/>
              <a:buFont typeface="Fira Sans Light"/>
              <a:buChar char="▪"/>
              <a:defRPr sz="2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rgbClr val="B1E1F5"/>
              </a:buClr>
              <a:buSzPts val="2200"/>
              <a:buFont typeface="Fira Sans Light"/>
              <a:buChar char="▪"/>
              <a:defRPr sz="2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Fira Sans Light"/>
              <a:buChar char="▪"/>
              <a:defRPr sz="2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Fira Sans Light"/>
              <a:buChar char="▪"/>
              <a:defRPr sz="2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Fira Sans Light"/>
              <a:buChar char="▪"/>
              <a:defRPr sz="2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Fira Sans Light"/>
              <a:buChar char="▪"/>
              <a:defRPr sz="2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Fira Sans Light"/>
              <a:buChar char="▪"/>
              <a:defRPr sz="2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Fira Sans Light"/>
              <a:buChar char="▪"/>
              <a:defRPr sz="2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0298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1pPr>
            <a:lvl2pPr lvl="1" algn="r">
              <a:buNone/>
              <a:defRPr sz="1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2pPr>
            <a:lvl3pPr lvl="2" algn="r">
              <a:buNone/>
              <a:defRPr sz="1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3pPr>
            <a:lvl4pPr lvl="3" algn="r">
              <a:buNone/>
              <a:defRPr sz="1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4pPr>
            <a:lvl5pPr lvl="4" algn="r">
              <a:buNone/>
              <a:defRPr sz="1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5pPr>
            <a:lvl6pPr lvl="5" algn="r">
              <a:buNone/>
              <a:defRPr sz="1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6pPr>
            <a:lvl7pPr lvl="6" algn="r">
              <a:buNone/>
              <a:defRPr sz="1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7pPr>
            <a:lvl8pPr lvl="7" algn="r">
              <a:buNone/>
              <a:defRPr sz="1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8pPr>
            <a:lvl9pPr lvl="8" algn="r">
              <a:buNone/>
              <a:defRPr sz="1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5" r:id="rId4"/>
    <p:sldLayoutId id="2147483657" r:id="rId5"/>
    <p:sldLayoutId id="2147483658" r:id="rId6"/>
    <p:sldLayoutId id="2147483659" r:id="rId7"/>
    <p:sldLayoutId id="2147483661" r:id="rId8"/>
    <p:sldLayoutId id="2147483662" r:id="rId9"/>
    <p:sldLayoutId id="2147483663" r:id="rId10"/>
    <p:sldLayoutId id="2147483665" r:id="rId11"/>
    <p:sldLayoutId id="2147483666" r:id="rId1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8"/>
          <p:cNvSpPr txBox="1">
            <a:spLocks noGrp="1"/>
          </p:cNvSpPr>
          <p:nvPr>
            <p:ph type="ctrTitle"/>
          </p:nvPr>
        </p:nvSpPr>
        <p:spPr>
          <a:xfrm>
            <a:off x="1296800" y="0"/>
            <a:ext cx="6550500" cy="437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 smtClean="0"/>
              <a:t>Pertemuan</a:t>
            </a:r>
            <a:r>
              <a:rPr lang="en-US" sz="2800" dirty="0" smtClean="0"/>
              <a:t> 3</a:t>
            </a:r>
            <a:br>
              <a:rPr lang="en-US" sz="2800" dirty="0" smtClean="0"/>
            </a:b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Menyimpang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Topik</a:t>
            </a:r>
            <a:r>
              <a:rPr lang="en-US" sz="2800" dirty="0" smtClean="0"/>
              <a:t> :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Persepsi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penilaian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Psikologis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Regina </a:t>
            </a:r>
            <a:r>
              <a:rPr lang="en-US" sz="2800" dirty="0" err="1" smtClean="0"/>
              <a:t>Navira</a:t>
            </a:r>
            <a:r>
              <a:rPr lang="en-US" sz="2800" dirty="0" smtClean="0"/>
              <a:t> </a:t>
            </a:r>
            <a:r>
              <a:rPr lang="en-US" sz="2800" dirty="0" err="1" smtClean="0"/>
              <a:t>Pratiwi</a:t>
            </a:r>
            <a:r>
              <a:rPr lang="en-US" sz="2800" dirty="0" smtClean="0"/>
              <a:t>, </a:t>
            </a:r>
            <a:r>
              <a:rPr lang="en-US" sz="2800" dirty="0" err="1" smtClean="0"/>
              <a:t>S.Psi</a:t>
            </a:r>
            <a:r>
              <a:rPr lang="en-US" sz="2800" dirty="0" smtClean="0"/>
              <a:t>., </a:t>
            </a:r>
            <a:r>
              <a:rPr lang="en-US" sz="2800" dirty="0" err="1" smtClean="0"/>
              <a:t>M.Sc</a:t>
            </a:r>
            <a:endParaRPr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37"/>
          <p:cNvSpPr txBox="1">
            <a:spLocks noGrp="1"/>
          </p:cNvSpPr>
          <p:nvPr>
            <p:ph type="body" idx="4294967295"/>
          </p:nvPr>
        </p:nvSpPr>
        <p:spPr>
          <a:xfrm>
            <a:off x="457200" y="393600"/>
            <a:ext cx="4101900" cy="437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id-ID" sz="1800" dirty="0" smtClean="0"/>
              <a:t>yang menjelaskan tentang bagaimana proses penilaian (atau prilaku) terjadi ketika pengamat dihadapkan pada sejumlah sumber informasi. (berdasarkan teori ini dapat diidentifikasi dimensi apa yang berhubungan dengan reaksi atau perasaan seseorang)</a:t>
            </a:r>
            <a:endParaRPr lang="en-US" sz="1800" dirty="0" smtClean="0"/>
          </a:p>
        </p:txBody>
      </p:sp>
      <p:sp>
        <p:nvSpPr>
          <p:cNvPr id="505" name="Google Shape;505;p37"/>
          <p:cNvSpPr/>
          <p:nvPr/>
        </p:nvSpPr>
        <p:spPr>
          <a:xfrm>
            <a:off x="5412325" y="785788"/>
            <a:ext cx="2007300" cy="3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US" sz="2000" b="1" dirty="0" smtClean="0"/>
              <a:t>ATTRIBUTION THEORY</a:t>
            </a:r>
            <a:endParaRPr sz="2000"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</p:txBody>
      </p:sp>
      <p:sp>
        <p:nvSpPr>
          <p:cNvPr id="506" name="Google Shape;506;p37"/>
          <p:cNvSpPr txBox="1">
            <a:spLocks noGrp="1"/>
          </p:cNvSpPr>
          <p:nvPr>
            <p:ph type="sldNum" idx="12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  <p:grpSp>
        <p:nvGrpSpPr>
          <p:cNvPr id="2" name="Google Shape;507;p37"/>
          <p:cNvGrpSpPr/>
          <p:nvPr/>
        </p:nvGrpSpPr>
        <p:grpSpPr>
          <a:xfrm>
            <a:off x="5353200" y="373572"/>
            <a:ext cx="2119546" cy="4396359"/>
            <a:chOff x="2547150" y="238125"/>
            <a:chExt cx="2525675" cy="5238750"/>
          </a:xfrm>
        </p:grpSpPr>
        <p:sp>
          <p:nvSpPr>
            <p:cNvPr id="508" name="Google Shape;508;p37"/>
            <p:cNvSpPr/>
            <p:nvPr/>
          </p:nvSpPr>
          <p:spPr>
            <a:xfrm>
              <a:off x="2547150" y="238125"/>
              <a:ext cx="2525675" cy="5238750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DDA2E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7"/>
            <p:cNvSpPr/>
            <p:nvPr/>
          </p:nvSpPr>
          <p:spPr>
            <a:xfrm>
              <a:off x="3557025" y="5147100"/>
              <a:ext cx="504050" cy="179900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rgbClr val="DDA2EC">
                <a:alpha val="296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7"/>
            <p:cNvSpPr/>
            <p:nvPr/>
          </p:nvSpPr>
          <p:spPr>
            <a:xfrm>
              <a:off x="3008050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rgbClr val="DDA2EC">
                <a:alpha val="296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7"/>
            <p:cNvSpPr/>
            <p:nvPr/>
          </p:nvSpPr>
          <p:spPr>
            <a:xfrm>
              <a:off x="3566400" y="434850"/>
              <a:ext cx="487175" cy="76850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rgbClr val="DDA2EC">
                <a:alpha val="296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34"/>
          <p:cNvSpPr txBox="1">
            <a:spLocks noGrp="1"/>
          </p:cNvSpPr>
          <p:nvPr>
            <p:ph type="title" idx="4294967295"/>
          </p:nvPr>
        </p:nvSpPr>
        <p:spPr>
          <a:xfrm>
            <a:off x="849000" y="393600"/>
            <a:ext cx="7446000" cy="66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sp>
        <p:nvSpPr>
          <p:cNvPr id="455" name="Google Shape;455;p34"/>
          <p:cNvSpPr txBox="1">
            <a:spLocks noGrp="1"/>
          </p:cNvSpPr>
          <p:nvPr>
            <p:ph type="sldNum" idx="12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  <p:grpSp>
        <p:nvGrpSpPr>
          <p:cNvPr id="2" name="Google Shape;456;p34"/>
          <p:cNvGrpSpPr/>
          <p:nvPr/>
        </p:nvGrpSpPr>
        <p:grpSpPr>
          <a:xfrm>
            <a:off x="323513" y="1986800"/>
            <a:ext cx="2952125" cy="1289700"/>
            <a:chOff x="323513" y="1986800"/>
            <a:chExt cx="2952125" cy="1289700"/>
          </a:xfrm>
        </p:grpSpPr>
        <p:sp>
          <p:nvSpPr>
            <p:cNvPr id="457" name="Google Shape;457;p34"/>
            <p:cNvSpPr txBox="1"/>
            <p:nvPr/>
          </p:nvSpPr>
          <p:spPr>
            <a:xfrm>
              <a:off x="323513" y="1986800"/>
              <a:ext cx="2124000" cy="128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/>
              <a:r>
                <a:rPr lang="en-US" sz="1200" dirty="0" err="1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Ketiganya</a:t>
              </a:r>
              <a:r>
                <a:rPr lang="en-US" sz="1200" dirty="0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 </a:t>
              </a:r>
              <a:r>
                <a:rPr lang="en-US" sz="1200" dirty="0" err="1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menyatakan</a:t>
              </a:r>
              <a:r>
                <a:rPr lang="en-US" sz="1200" dirty="0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 </a:t>
              </a:r>
              <a:r>
                <a:rPr lang="en-US" sz="1200" dirty="0" err="1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bahwa</a:t>
              </a:r>
              <a:r>
                <a:rPr lang="en-US" sz="1200" dirty="0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 </a:t>
              </a:r>
              <a:r>
                <a:rPr lang="en-US" sz="1200" dirty="0" err="1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individu</a:t>
              </a:r>
              <a:r>
                <a:rPr lang="en-US" sz="1200" dirty="0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 </a:t>
              </a:r>
              <a:r>
                <a:rPr lang="en-US" sz="1200" dirty="0" err="1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kan</a:t>
              </a:r>
              <a:r>
                <a:rPr lang="en-US" sz="1200" dirty="0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 </a:t>
              </a:r>
              <a:r>
                <a:rPr lang="en-US" sz="1200" dirty="0" err="1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memersepsikan</a:t>
              </a:r>
              <a:r>
                <a:rPr lang="en-US" sz="1200" dirty="0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 </a:t>
              </a:r>
              <a:r>
                <a:rPr lang="en-US" sz="1200" dirty="0" err="1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perilaku</a:t>
              </a:r>
              <a:r>
                <a:rPr lang="en-US" sz="1200" dirty="0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 </a:t>
              </a:r>
              <a:r>
                <a:rPr lang="en-US" sz="1200" dirty="0" err="1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orang</a:t>
              </a:r>
              <a:r>
                <a:rPr lang="en-US" sz="1200" dirty="0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 lain, </a:t>
              </a:r>
              <a:r>
                <a:rPr lang="en-US" sz="1200" dirty="0" err="1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lalu</a:t>
              </a:r>
              <a:r>
                <a:rPr lang="en-US" sz="1200" dirty="0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 </a:t>
              </a:r>
              <a:r>
                <a:rPr lang="en-US" sz="1200" dirty="0" err="1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setelahnya</a:t>
              </a:r>
              <a:r>
                <a:rPr lang="en-US" sz="1200" dirty="0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 </a:t>
              </a:r>
              <a:r>
                <a:rPr lang="en-US" sz="1200" dirty="0" err="1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membuat</a:t>
              </a:r>
              <a:r>
                <a:rPr lang="en-US" sz="1200" dirty="0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 </a:t>
              </a:r>
              <a:r>
                <a:rPr lang="en-US" sz="1200" dirty="0" err="1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inferensi</a:t>
              </a:r>
              <a:r>
                <a:rPr lang="en-US" sz="1200" dirty="0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 (</a:t>
              </a:r>
              <a:r>
                <a:rPr lang="en-US" sz="1200" dirty="0" err="1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disposisi</a:t>
              </a:r>
              <a:r>
                <a:rPr lang="en-US" sz="1200" dirty="0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) </a:t>
              </a:r>
              <a:r>
                <a:rPr lang="en-US" sz="1200" dirty="0" err="1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atas</a:t>
              </a:r>
              <a:r>
                <a:rPr lang="en-US" sz="1200" dirty="0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 </a:t>
              </a:r>
              <a:r>
                <a:rPr lang="en-US" sz="1200" dirty="0" err="1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kesatuan</a:t>
              </a:r>
              <a:r>
                <a:rPr lang="en-US" sz="1200" dirty="0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 </a:t>
              </a:r>
              <a:r>
                <a:rPr lang="en-US" sz="1200" dirty="0" err="1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perilaku</a:t>
              </a:r>
              <a:r>
                <a:rPr lang="en-US" sz="1200" dirty="0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 </a:t>
              </a:r>
              <a:r>
                <a:rPr lang="en-US" sz="1200" dirty="0" err="1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dari</a:t>
              </a:r>
              <a:r>
                <a:rPr lang="en-US" sz="1200" dirty="0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 </a:t>
              </a:r>
              <a:r>
                <a:rPr lang="en-US" sz="1200" dirty="0" err="1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individu</a:t>
              </a:r>
              <a:endParaRPr lang="en-US" sz="800" dirty="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endParaRPr>
            </a:p>
          </p:txBody>
        </p:sp>
        <p:cxnSp>
          <p:nvCxnSpPr>
            <p:cNvPr id="458" name="Google Shape;458;p34"/>
            <p:cNvCxnSpPr/>
            <p:nvPr/>
          </p:nvCxnSpPr>
          <p:spPr>
            <a:xfrm rot="10800000">
              <a:off x="2642038" y="2647950"/>
              <a:ext cx="633600" cy="0"/>
            </a:xfrm>
            <a:prstGeom prst="straightConnector1">
              <a:avLst/>
            </a:prstGeom>
            <a:noFill/>
            <a:ln w="9525" cap="flat" cmpd="sng">
              <a:solidFill>
                <a:srgbClr val="FFE599"/>
              </a:solidFill>
              <a:prstDash val="solid"/>
              <a:round/>
              <a:headEnd type="none" w="sm" len="sm"/>
              <a:tailEnd type="oval" w="med" len="med"/>
            </a:ln>
          </p:spPr>
        </p:cxnSp>
      </p:grpSp>
      <p:grpSp>
        <p:nvGrpSpPr>
          <p:cNvPr id="3" name="Google Shape;459;p34"/>
          <p:cNvGrpSpPr/>
          <p:nvPr/>
        </p:nvGrpSpPr>
        <p:grpSpPr>
          <a:xfrm>
            <a:off x="5209838" y="1060350"/>
            <a:ext cx="3610650" cy="1289700"/>
            <a:chOff x="5209838" y="1060350"/>
            <a:chExt cx="3610650" cy="1289700"/>
          </a:xfrm>
        </p:grpSpPr>
        <p:sp>
          <p:nvSpPr>
            <p:cNvPr id="460" name="Google Shape;460;p34"/>
            <p:cNvSpPr txBox="1"/>
            <p:nvPr/>
          </p:nvSpPr>
          <p:spPr>
            <a:xfrm>
              <a:off x="6696488" y="1060350"/>
              <a:ext cx="2124000" cy="128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endParaRPr>
            </a:p>
          </p:txBody>
        </p:sp>
        <p:cxnSp>
          <p:nvCxnSpPr>
            <p:cNvPr id="461" name="Google Shape;461;p34"/>
            <p:cNvCxnSpPr/>
            <p:nvPr/>
          </p:nvCxnSpPr>
          <p:spPr>
            <a:xfrm>
              <a:off x="5209838" y="1705200"/>
              <a:ext cx="1286700" cy="0"/>
            </a:xfrm>
            <a:prstGeom prst="straightConnector1">
              <a:avLst/>
            </a:prstGeom>
            <a:noFill/>
            <a:ln w="9525" cap="flat" cmpd="sng">
              <a:solidFill>
                <a:srgbClr val="E06666"/>
              </a:solidFill>
              <a:prstDash val="solid"/>
              <a:round/>
              <a:headEnd type="none" w="sm" len="sm"/>
              <a:tailEnd type="oval" w="med" len="med"/>
            </a:ln>
          </p:spPr>
        </p:cxnSp>
      </p:grpSp>
      <p:grpSp>
        <p:nvGrpSpPr>
          <p:cNvPr id="4" name="Google Shape;462;p34"/>
          <p:cNvGrpSpPr/>
          <p:nvPr/>
        </p:nvGrpSpPr>
        <p:grpSpPr>
          <a:xfrm>
            <a:off x="5209838" y="3020450"/>
            <a:ext cx="3610650" cy="1289700"/>
            <a:chOff x="5209838" y="3020450"/>
            <a:chExt cx="3610650" cy="1289700"/>
          </a:xfrm>
        </p:grpSpPr>
        <p:sp>
          <p:nvSpPr>
            <p:cNvPr id="463" name="Google Shape;463;p34"/>
            <p:cNvSpPr txBox="1"/>
            <p:nvPr/>
          </p:nvSpPr>
          <p:spPr>
            <a:xfrm>
              <a:off x="6696488" y="3020450"/>
              <a:ext cx="2124000" cy="128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228600" lvl="0" indent="-228600" algn="l" rtl="0">
                <a:spcBef>
                  <a:spcPts val="0"/>
                </a:spcBef>
                <a:spcAft>
                  <a:spcPts val="0"/>
                </a:spcAft>
                <a:buAutoNum type="arabicPeriod"/>
              </a:pPr>
              <a:r>
                <a:rPr lang="en-US" sz="1200" dirty="0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Social desirability</a:t>
              </a:r>
            </a:p>
            <a:p>
              <a:pPr marL="228600" lvl="0" indent="-228600" algn="l" rtl="0">
                <a:spcBef>
                  <a:spcPts val="0"/>
                </a:spcBef>
                <a:spcAft>
                  <a:spcPts val="0"/>
                </a:spcAft>
                <a:buAutoNum type="arabicPeriod"/>
              </a:pPr>
              <a:r>
                <a:rPr lang="en-US" sz="1200" dirty="0" err="1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Comon</a:t>
              </a:r>
              <a:r>
                <a:rPr lang="en-US" sz="1200" dirty="0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 effect</a:t>
              </a:r>
            </a:p>
            <a:p>
              <a:pPr marL="228600" lvl="0" indent="-228600" algn="l" rtl="0">
                <a:spcBef>
                  <a:spcPts val="0"/>
                </a:spcBef>
                <a:spcAft>
                  <a:spcPts val="0"/>
                </a:spcAft>
                <a:buAutoNum type="arabicPeriod"/>
              </a:pPr>
              <a:r>
                <a:rPr lang="en-US" sz="1200" dirty="0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Hedonic relevance</a:t>
              </a:r>
            </a:p>
            <a:p>
              <a:pPr marL="228600" lvl="0" indent="-228600" algn="l" rtl="0">
                <a:spcBef>
                  <a:spcPts val="0"/>
                </a:spcBef>
                <a:spcAft>
                  <a:spcPts val="0"/>
                </a:spcAft>
                <a:buAutoNum type="arabicPeriod"/>
              </a:pPr>
              <a:r>
                <a:rPr lang="en-US" sz="1200" dirty="0" err="1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Personalism</a:t>
              </a:r>
              <a:r>
                <a:rPr lang="en-US" sz="1200" dirty="0" smtClean="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 </a:t>
              </a:r>
              <a:endParaRPr sz="1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endParaRPr>
            </a:p>
          </p:txBody>
        </p:sp>
        <p:cxnSp>
          <p:nvCxnSpPr>
            <p:cNvPr id="464" name="Google Shape;464;p34"/>
            <p:cNvCxnSpPr/>
            <p:nvPr/>
          </p:nvCxnSpPr>
          <p:spPr>
            <a:xfrm>
              <a:off x="5209838" y="3648300"/>
              <a:ext cx="1286700" cy="0"/>
            </a:xfrm>
            <a:prstGeom prst="straightConnector1">
              <a:avLst/>
            </a:prstGeom>
            <a:noFill/>
            <a:ln w="9525" cap="flat" cmpd="sng">
              <a:solidFill>
                <a:srgbClr val="FFA41C"/>
              </a:solidFill>
              <a:prstDash val="solid"/>
              <a:round/>
              <a:headEnd type="none" w="sm" len="sm"/>
              <a:tailEnd type="oval" w="med" len="med"/>
            </a:ln>
          </p:spPr>
        </p:cxnSp>
      </p:grpSp>
      <p:grpSp>
        <p:nvGrpSpPr>
          <p:cNvPr id="5" name="Google Shape;465;p34"/>
          <p:cNvGrpSpPr/>
          <p:nvPr/>
        </p:nvGrpSpPr>
        <p:grpSpPr>
          <a:xfrm>
            <a:off x="2971800" y="1215348"/>
            <a:ext cx="2997477" cy="2795941"/>
            <a:chOff x="2971800" y="1163229"/>
            <a:chExt cx="2997477" cy="2795941"/>
          </a:xfrm>
        </p:grpSpPr>
        <p:sp>
          <p:nvSpPr>
            <p:cNvPr id="466" name="Google Shape;466;p34"/>
            <p:cNvSpPr/>
            <p:nvPr/>
          </p:nvSpPr>
          <p:spPr>
            <a:xfrm rot="3600185">
              <a:off x="3169983" y="1184511"/>
              <a:ext cx="2774659" cy="2774659"/>
            </a:xfrm>
            <a:prstGeom prst="blockArc">
              <a:avLst>
                <a:gd name="adj1" fmla="val 12622480"/>
                <a:gd name="adj2" fmla="val 19781569"/>
                <a:gd name="adj3" fmla="val 20773"/>
              </a:avLst>
            </a:prstGeom>
            <a:solidFill>
              <a:srgbClr val="E0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4"/>
            <p:cNvSpPr/>
            <p:nvPr/>
          </p:nvSpPr>
          <p:spPr>
            <a:xfrm rot="10800000">
              <a:off x="3183490" y="1163229"/>
              <a:ext cx="2774700" cy="2774700"/>
            </a:xfrm>
            <a:prstGeom prst="blockArc">
              <a:avLst>
                <a:gd name="adj1" fmla="val 12622480"/>
                <a:gd name="adj2" fmla="val 19662822"/>
                <a:gd name="adj3" fmla="val 20729"/>
              </a:avLst>
            </a:prstGeom>
            <a:solidFill>
              <a:srgbClr val="FFA4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4"/>
            <p:cNvSpPr/>
            <p:nvPr/>
          </p:nvSpPr>
          <p:spPr>
            <a:xfrm rot="-3600185">
              <a:off x="3194618" y="1184114"/>
              <a:ext cx="2774659" cy="2774659"/>
            </a:xfrm>
            <a:prstGeom prst="blockArc">
              <a:avLst>
                <a:gd name="adj1" fmla="val 12622480"/>
                <a:gd name="adj2" fmla="val 19703271"/>
                <a:gd name="adj3" fmla="val 20851"/>
              </a:avLst>
            </a:pr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" name="Google Shape;469;p34"/>
            <p:cNvGrpSpPr/>
            <p:nvPr/>
          </p:nvGrpSpPr>
          <p:grpSpPr>
            <a:xfrm rot="-7200165">
              <a:off x="3337679" y="2826785"/>
              <a:ext cx="585011" cy="585536"/>
              <a:chOff x="1967628" y="812211"/>
              <a:chExt cx="588000" cy="588000"/>
            </a:xfrm>
          </p:grpSpPr>
          <p:sp>
            <p:nvSpPr>
              <p:cNvPr id="470" name="Google Shape;470;p34"/>
              <p:cNvSpPr/>
              <p:nvPr/>
            </p:nvSpPr>
            <p:spPr>
              <a:xfrm rot="39023">
                <a:off x="1970909" y="815492"/>
                <a:ext cx="581437" cy="581437"/>
              </a:xfrm>
              <a:prstGeom prst="pie">
                <a:avLst>
                  <a:gd name="adj1" fmla="val 6190354"/>
                  <a:gd name="adj2" fmla="val 14996165"/>
                </a:avLst>
              </a:prstGeom>
              <a:solidFill>
                <a:srgbClr val="FFE599"/>
              </a:solidFill>
              <a:ln>
                <a:noFill/>
              </a:ln>
              <a:effectLst>
                <a:outerShdw blurRad="142875" algn="bl" rotWithShape="0">
                  <a:srgbClr val="000000">
                    <a:alpha val="43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34"/>
              <p:cNvSpPr/>
              <p:nvPr/>
            </p:nvSpPr>
            <p:spPr>
              <a:xfrm rot="10800000">
                <a:off x="1970875" y="815525"/>
                <a:ext cx="581400" cy="581400"/>
              </a:xfrm>
              <a:prstGeom prst="pie">
                <a:avLst>
                  <a:gd name="adj1" fmla="val 4028252"/>
                  <a:gd name="adj2" fmla="val 17183677"/>
                </a:avLst>
              </a:pr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" name="Google Shape;472;p34"/>
            <p:cNvGrpSpPr/>
            <p:nvPr/>
          </p:nvGrpSpPr>
          <p:grpSpPr>
            <a:xfrm>
              <a:off x="4264097" y="1180331"/>
              <a:ext cx="585001" cy="585530"/>
              <a:chOff x="1970048" y="811613"/>
              <a:chExt cx="588000" cy="588000"/>
            </a:xfrm>
          </p:grpSpPr>
          <p:sp>
            <p:nvSpPr>
              <p:cNvPr id="473" name="Google Shape;473;p34"/>
              <p:cNvSpPr/>
              <p:nvPr/>
            </p:nvSpPr>
            <p:spPr>
              <a:xfrm rot="39023">
                <a:off x="1973329" y="814894"/>
                <a:ext cx="581437" cy="581437"/>
              </a:xfrm>
              <a:prstGeom prst="pie">
                <a:avLst>
                  <a:gd name="adj1" fmla="val 6190354"/>
                  <a:gd name="adj2" fmla="val 14996165"/>
                </a:avLst>
              </a:prstGeom>
              <a:solidFill>
                <a:srgbClr val="E06666"/>
              </a:solidFill>
              <a:ln>
                <a:noFill/>
              </a:ln>
              <a:effectLst>
                <a:outerShdw blurRad="142875" algn="bl" rotWithShape="0">
                  <a:srgbClr val="000000">
                    <a:alpha val="43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34"/>
              <p:cNvSpPr/>
              <p:nvPr/>
            </p:nvSpPr>
            <p:spPr>
              <a:xfrm rot="10800000">
                <a:off x="1973295" y="814927"/>
                <a:ext cx="581400" cy="581400"/>
              </a:xfrm>
              <a:prstGeom prst="pie">
                <a:avLst>
                  <a:gd name="adj1" fmla="val 4028252"/>
                  <a:gd name="adj2" fmla="val 17183677"/>
                </a:avLst>
              </a:prstGeom>
              <a:solidFill>
                <a:srgbClr val="E066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" name="Google Shape;475;p34"/>
            <p:cNvGrpSpPr/>
            <p:nvPr/>
          </p:nvGrpSpPr>
          <p:grpSpPr>
            <a:xfrm rot="7200165">
              <a:off x="5229930" y="2804716"/>
              <a:ext cx="585011" cy="585536"/>
              <a:chOff x="1977085" y="811649"/>
              <a:chExt cx="588000" cy="588000"/>
            </a:xfrm>
          </p:grpSpPr>
          <p:sp>
            <p:nvSpPr>
              <p:cNvPr id="476" name="Google Shape;476;p34"/>
              <p:cNvSpPr/>
              <p:nvPr/>
            </p:nvSpPr>
            <p:spPr>
              <a:xfrm rot="39023">
                <a:off x="1980366" y="814930"/>
                <a:ext cx="581437" cy="581437"/>
              </a:xfrm>
              <a:prstGeom prst="pie">
                <a:avLst>
                  <a:gd name="adj1" fmla="val 6190354"/>
                  <a:gd name="adj2" fmla="val 14996165"/>
                </a:avLst>
              </a:prstGeom>
              <a:solidFill>
                <a:srgbClr val="FFA41C"/>
              </a:solidFill>
              <a:ln>
                <a:noFill/>
              </a:ln>
              <a:effectLst>
                <a:outerShdw blurRad="142875" algn="bl" rotWithShape="0">
                  <a:srgbClr val="000000">
                    <a:alpha val="43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" name="Google Shape;477;p34"/>
              <p:cNvSpPr/>
              <p:nvPr/>
            </p:nvSpPr>
            <p:spPr>
              <a:xfrm rot="10800000">
                <a:off x="1980332" y="814963"/>
                <a:ext cx="581400" cy="581400"/>
              </a:xfrm>
              <a:prstGeom prst="pie">
                <a:avLst>
                  <a:gd name="adj1" fmla="val 4028252"/>
                  <a:gd name="adj2" fmla="val 17183677"/>
                </a:avLst>
              </a:prstGeom>
              <a:solidFill>
                <a:srgbClr val="FFA41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78" name="Google Shape;478;p34"/>
            <p:cNvSpPr txBox="1"/>
            <p:nvPr/>
          </p:nvSpPr>
          <p:spPr>
            <a:xfrm>
              <a:off x="4334550" y="1255311"/>
              <a:ext cx="1304250" cy="5023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 dirty="0" smtClean="0">
                  <a:solidFill>
                    <a:srgbClr val="FFFFFF"/>
                  </a:solidFill>
                  <a:latin typeface="Fira Sans"/>
                  <a:ea typeface="Fira Sans"/>
                  <a:cs typeface="Fira Sans"/>
                  <a:sym typeface="Fira Sans"/>
                </a:rPr>
                <a:t>Davis 1965 </a:t>
              </a:r>
              <a:endParaRPr sz="1600" b="1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endParaRPr>
            </a:p>
          </p:txBody>
        </p:sp>
        <p:sp>
          <p:nvSpPr>
            <p:cNvPr id="479" name="Google Shape;479;p34"/>
            <p:cNvSpPr txBox="1"/>
            <p:nvPr/>
          </p:nvSpPr>
          <p:spPr>
            <a:xfrm>
              <a:off x="2971800" y="2443431"/>
              <a:ext cx="1066800" cy="4062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 dirty="0" smtClean="0">
                  <a:solidFill>
                    <a:srgbClr val="FFA41C"/>
                  </a:solidFill>
                  <a:latin typeface="Fira Sans"/>
                  <a:ea typeface="Fira Sans"/>
                  <a:cs typeface="Fira Sans"/>
                  <a:sym typeface="Fira Sans"/>
                </a:rPr>
                <a:t>Ben (1970)</a:t>
              </a:r>
              <a:endParaRPr sz="1600" b="1">
                <a:solidFill>
                  <a:srgbClr val="FFA41C"/>
                </a:solidFill>
                <a:latin typeface="Fira Sans"/>
                <a:ea typeface="Fira Sans"/>
                <a:cs typeface="Fira Sans"/>
                <a:sym typeface="Fira Sans"/>
              </a:endParaRPr>
            </a:p>
          </p:txBody>
        </p:sp>
        <p:sp>
          <p:nvSpPr>
            <p:cNvPr id="480" name="Google Shape;480;p34"/>
            <p:cNvSpPr txBox="1"/>
            <p:nvPr/>
          </p:nvSpPr>
          <p:spPr>
            <a:xfrm>
              <a:off x="4876800" y="2900631"/>
              <a:ext cx="1042723" cy="2242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 dirty="0" smtClean="0">
                  <a:solidFill>
                    <a:srgbClr val="FFFFFF"/>
                  </a:solidFill>
                  <a:latin typeface="Fira Sans"/>
                  <a:ea typeface="Fira Sans"/>
                  <a:cs typeface="Fira Sans"/>
                  <a:sym typeface="Fira Sans"/>
                </a:rPr>
                <a:t>Kelley (1967 </a:t>
              </a:r>
              <a:endParaRPr sz="1600" b="1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endParaRPr>
            </a:p>
          </p:txBody>
        </p:sp>
      </p:grpSp>
      <p:sp>
        <p:nvSpPr>
          <p:cNvPr id="29" name="Google Shape;457;p34"/>
          <p:cNvSpPr txBox="1"/>
          <p:nvPr/>
        </p:nvSpPr>
        <p:spPr>
          <a:xfrm>
            <a:off x="6553200" y="1047750"/>
            <a:ext cx="2124000" cy="128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1200" dirty="0" smtClean="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4 variable yang </a:t>
            </a:r>
            <a:r>
              <a:rPr lang="en-US" sz="1200" dirty="0" err="1" smtClean="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menentukan</a:t>
            </a:r>
            <a:r>
              <a:rPr lang="en-US" sz="1200" dirty="0" smtClean="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bagaimana</a:t>
            </a:r>
            <a:r>
              <a:rPr lang="en-US" sz="1200" dirty="0" smtClean="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perilaku</a:t>
            </a:r>
            <a:r>
              <a:rPr lang="en-US" sz="1200" dirty="0" smtClean="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tersebut</a:t>
            </a:r>
            <a:r>
              <a:rPr lang="en-US" sz="1200" dirty="0" smtClean="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diatribusikan</a:t>
            </a:r>
            <a:endParaRPr lang="en-US" sz="800" dirty="0"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39"/>
          <p:cNvSpPr/>
          <p:nvPr/>
        </p:nvSpPr>
        <p:spPr>
          <a:xfrm>
            <a:off x="3713450" y="692874"/>
            <a:ext cx="4826913" cy="3757806"/>
          </a:xfrm>
          <a:custGeom>
            <a:avLst/>
            <a:gdLst/>
            <a:ahLst/>
            <a:cxnLst/>
            <a:rect l="l" t="t" r="r" b="b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2E8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9" name="Google Shape;529;p39"/>
          <p:cNvSpPr/>
          <p:nvPr/>
        </p:nvSpPr>
        <p:spPr>
          <a:xfrm>
            <a:off x="3915438" y="892427"/>
            <a:ext cx="4422900" cy="28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Common effect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dirty="0" smtClean="0"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Tindkan yang sama serta memiliki efek yang sama memberikan dasar untuk mengatribusikan sama pada diri pelaku</a:t>
            </a:r>
            <a:endParaRPr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</p:txBody>
      </p:sp>
      <p:sp>
        <p:nvSpPr>
          <p:cNvPr id="530" name="Google Shape;530;p39"/>
          <p:cNvSpPr txBox="1">
            <a:spLocks noGrp="1"/>
          </p:cNvSpPr>
          <p:nvPr>
            <p:ph type="sldNum" idx="12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  <p:sp>
        <p:nvSpPr>
          <p:cNvPr id="531" name="Google Shape;531;p39"/>
          <p:cNvSpPr txBox="1">
            <a:spLocks noGrp="1"/>
          </p:cNvSpPr>
          <p:nvPr>
            <p:ph type="body" idx="4294967295"/>
          </p:nvPr>
        </p:nvSpPr>
        <p:spPr>
          <a:xfrm>
            <a:off x="457200" y="393600"/>
            <a:ext cx="2578500" cy="437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i="1" dirty="0" smtClean="0">
                <a:latin typeface="Fira Sans"/>
                <a:ea typeface="Fira Sans"/>
                <a:cs typeface="Fira Sans"/>
                <a:sym typeface="Fira Sans"/>
              </a:rPr>
              <a:t>Social desirability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dirty="0" err="1" smtClean="0">
                <a:latin typeface="Fira Sans"/>
                <a:ea typeface="Fira Sans"/>
                <a:cs typeface="Fira Sans"/>
                <a:sym typeface="Fira Sans"/>
              </a:rPr>
              <a:t>Terdapat</a:t>
            </a:r>
            <a:r>
              <a:rPr lang="en-US" sz="1800" b="1" dirty="0" smtClean="0">
                <a:latin typeface="Fira Sans"/>
                <a:ea typeface="Fira Sans"/>
                <a:cs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ea typeface="Fira Sans"/>
                <a:cs typeface="Fira Sans"/>
                <a:sym typeface="Fira Sans"/>
              </a:rPr>
              <a:t>asumsi</a:t>
            </a:r>
            <a:r>
              <a:rPr lang="en-US" sz="1800" b="1" dirty="0" smtClean="0">
                <a:latin typeface="Fira Sans"/>
                <a:ea typeface="Fira Sans"/>
                <a:cs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ea typeface="Fira Sans"/>
                <a:cs typeface="Fira Sans"/>
                <a:sym typeface="Fira Sans"/>
              </a:rPr>
              <a:t>bahwa</a:t>
            </a:r>
            <a:r>
              <a:rPr lang="en-US" sz="1800" b="1" dirty="0" smtClean="0">
                <a:latin typeface="Fira Sans"/>
                <a:ea typeface="Fira Sans"/>
                <a:cs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ea typeface="Fira Sans"/>
                <a:cs typeface="Fira Sans"/>
                <a:sym typeface="Fira Sans"/>
              </a:rPr>
              <a:t>individu</a:t>
            </a:r>
            <a:r>
              <a:rPr lang="en-US" sz="1800" b="1" dirty="0" smtClean="0">
                <a:latin typeface="Fira Sans"/>
                <a:ea typeface="Fira Sans"/>
                <a:cs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ea typeface="Fira Sans"/>
                <a:cs typeface="Fira Sans"/>
                <a:sym typeface="Fira Sans"/>
              </a:rPr>
              <a:t>lebih</a:t>
            </a:r>
            <a:r>
              <a:rPr lang="en-US" sz="1800" b="1" dirty="0" smtClean="0">
                <a:latin typeface="Fira Sans"/>
                <a:ea typeface="Fira Sans"/>
                <a:cs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ea typeface="Fira Sans"/>
                <a:cs typeface="Fira Sans"/>
                <a:sym typeface="Fira Sans"/>
              </a:rPr>
              <a:t>menunjukkan</a:t>
            </a:r>
            <a:r>
              <a:rPr lang="en-US" sz="1800" b="1" dirty="0" smtClean="0">
                <a:latin typeface="Fira Sans"/>
                <a:ea typeface="Fira Sans"/>
                <a:cs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ea typeface="Fira Sans"/>
                <a:cs typeface="Fira Sans"/>
                <a:sym typeface="Fira Sans"/>
              </a:rPr>
              <a:t>perilaku</a:t>
            </a:r>
            <a:r>
              <a:rPr lang="en-US" sz="1800" b="1" dirty="0" smtClean="0">
                <a:latin typeface="Fira Sans"/>
                <a:ea typeface="Fira Sans"/>
                <a:cs typeface="Fira Sans"/>
                <a:sym typeface="Fira Sans"/>
              </a:rPr>
              <a:t> yang </a:t>
            </a:r>
            <a:r>
              <a:rPr lang="en-US" sz="1800" b="1" dirty="0" err="1" smtClean="0">
                <a:latin typeface="Fira Sans"/>
                <a:ea typeface="Fira Sans"/>
                <a:cs typeface="Fira Sans"/>
                <a:sym typeface="Fira Sans"/>
              </a:rPr>
              <a:t>ingin</a:t>
            </a:r>
            <a:r>
              <a:rPr lang="en-US" sz="1800" b="1" dirty="0" smtClean="0">
                <a:latin typeface="Fira Sans"/>
                <a:ea typeface="Fira Sans"/>
                <a:cs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ea typeface="Fira Sans"/>
                <a:cs typeface="Fira Sans"/>
                <a:sym typeface="Fira Sans"/>
              </a:rPr>
              <a:t>dilihat</a:t>
            </a:r>
            <a:r>
              <a:rPr lang="en-US" sz="1800" b="1" dirty="0" smtClean="0">
                <a:latin typeface="Fira Sans"/>
                <a:ea typeface="Fira Sans"/>
                <a:cs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ea typeface="Fira Sans"/>
                <a:cs typeface="Fira Sans"/>
                <a:sym typeface="Fira Sans"/>
              </a:rPr>
              <a:t>oleh</a:t>
            </a:r>
            <a:r>
              <a:rPr lang="en-US" sz="1800" b="1" dirty="0" smtClean="0">
                <a:latin typeface="Fira Sans"/>
                <a:ea typeface="Fira Sans"/>
                <a:cs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ea typeface="Fira Sans"/>
                <a:cs typeface="Fira Sans"/>
                <a:sym typeface="Fira Sans"/>
              </a:rPr>
              <a:t>orang</a:t>
            </a:r>
            <a:r>
              <a:rPr lang="en-US" sz="1800" b="1" dirty="0" smtClean="0">
                <a:latin typeface="Fira Sans"/>
                <a:ea typeface="Fira Sans"/>
                <a:cs typeface="Fira Sans"/>
                <a:sym typeface="Fira Sans"/>
              </a:rPr>
              <a:t> lain (yang </a:t>
            </a:r>
            <a:r>
              <a:rPr lang="en-US" sz="1800" b="1" dirty="0" err="1" smtClean="0">
                <a:latin typeface="Fira Sans"/>
                <a:ea typeface="Fira Sans"/>
                <a:cs typeface="Fira Sans"/>
                <a:sym typeface="Fira Sans"/>
              </a:rPr>
              <a:t>positif</a:t>
            </a:r>
            <a:r>
              <a:rPr lang="en-US" sz="1800" b="1" dirty="0" smtClean="0">
                <a:latin typeface="Fira Sans"/>
                <a:ea typeface="Fira Sans"/>
                <a:cs typeface="Fira Sans"/>
                <a:sym typeface="Fira Sans"/>
              </a:rPr>
              <a:t>). </a:t>
            </a:r>
            <a:r>
              <a:rPr lang="en-US" sz="1800" b="1" dirty="0" err="1" smtClean="0">
                <a:latin typeface="Fira Sans"/>
                <a:ea typeface="Fira Sans"/>
                <a:cs typeface="Fira Sans"/>
                <a:sym typeface="Fira Sans"/>
              </a:rPr>
              <a:t>Sehingga</a:t>
            </a:r>
            <a:r>
              <a:rPr lang="en-US" sz="1800" b="1" dirty="0" smtClean="0">
                <a:latin typeface="Fira Sans"/>
                <a:ea typeface="Fira Sans"/>
                <a:cs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ea typeface="Fira Sans"/>
                <a:cs typeface="Fira Sans"/>
                <a:sym typeface="Fira Sans"/>
              </a:rPr>
              <a:t>tidak</a:t>
            </a:r>
            <a:r>
              <a:rPr lang="en-US" sz="1800" b="1" dirty="0" smtClean="0">
                <a:latin typeface="Fira Sans"/>
                <a:ea typeface="Fira Sans"/>
                <a:cs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ea typeface="Fira Sans"/>
                <a:cs typeface="Fira Sans"/>
                <a:sym typeface="Fira Sans"/>
              </a:rPr>
              <a:t>dapat</a:t>
            </a:r>
            <a:r>
              <a:rPr lang="en-US" sz="1800" b="1" dirty="0" smtClean="0">
                <a:latin typeface="Fira Sans"/>
                <a:ea typeface="Fira Sans"/>
                <a:cs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ea typeface="Fira Sans"/>
                <a:cs typeface="Fira Sans"/>
                <a:sym typeface="Fira Sans"/>
              </a:rPr>
              <a:t>menjelaskan</a:t>
            </a:r>
            <a:r>
              <a:rPr lang="en-US" sz="1800" b="1" dirty="0" smtClean="0">
                <a:latin typeface="Fira Sans"/>
                <a:ea typeface="Fira Sans"/>
                <a:cs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ea typeface="Fira Sans"/>
                <a:cs typeface="Fira Sans"/>
                <a:sym typeface="Fira Sans"/>
              </a:rPr>
              <a:t>secara</a:t>
            </a:r>
            <a:r>
              <a:rPr lang="en-US" sz="1800" b="1" dirty="0" smtClean="0">
                <a:latin typeface="Fira Sans"/>
                <a:ea typeface="Fira Sans"/>
                <a:cs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ea typeface="Fira Sans"/>
                <a:cs typeface="Fira Sans"/>
                <a:sym typeface="Fira Sans"/>
              </a:rPr>
              <a:t>mendalam</a:t>
            </a:r>
            <a:r>
              <a:rPr lang="en-US" sz="1800" b="1" dirty="0" smtClean="0">
                <a:latin typeface="Fira Sans"/>
                <a:ea typeface="Fira Sans"/>
                <a:cs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ea typeface="Fira Sans"/>
                <a:cs typeface="Fira Sans"/>
                <a:sym typeface="Fira Sans"/>
              </a:rPr>
              <a:t>mengenai</a:t>
            </a:r>
            <a:r>
              <a:rPr lang="en-US" sz="1800" b="1" dirty="0" smtClean="0">
                <a:latin typeface="Fira Sans"/>
                <a:ea typeface="Fira Sans"/>
                <a:cs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ea typeface="Fira Sans"/>
                <a:cs typeface="Fira Sans"/>
                <a:sym typeface="Fira Sans"/>
              </a:rPr>
              <a:t>karakter</a:t>
            </a:r>
            <a:r>
              <a:rPr lang="en-US" sz="1800" b="1" dirty="0" smtClean="0">
                <a:latin typeface="Fira Sans"/>
                <a:ea typeface="Fira Sans"/>
                <a:cs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ea typeface="Fira Sans"/>
                <a:cs typeface="Fira Sans"/>
                <a:sym typeface="Fira Sans"/>
              </a:rPr>
              <a:t>individu</a:t>
            </a:r>
            <a:endParaRPr lang="en-US" sz="1800" b="1" dirty="0" smtClean="0">
              <a:latin typeface="Fira Sans"/>
              <a:ea typeface="Fira Sans"/>
              <a:cs typeface="Fira Sans"/>
              <a:sym typeface="Fira Sans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38"/>
          <p:cNvSpPr/>
          <p:nvPr/>
        </p:nvSpPr>
        <p:spPr>
          <a:xfrm>
            <a:off x="5076400" y="851275"/>
            <a:ext cx="2598600" cy="34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 smtClean="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Personalism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1200" dirty="0" smtClean="0"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 smtClean="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Mengatribusikan individu mengenai perilaku baiknya ini berdasarkan keinginan untuk menolng sesama manusia (persepsi ini berdasarkan pengalaman yag pernah dirasakan</a:t>
            </a:r>
            <a:endParaRPr sz="1200"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</p:txBody>
      </p:sp>
      <p:sp>
        <p:nvSpPr>
          <p:cNvPr id="517" name="Google Shape;517;p38"/>
          <p:cNvSpPr txBox="1">
            <a:spLocks noGrp="1"/>
          </p:cNvSpPr>
          <p:nvPr>
            <p:ph type="sldNum" idx="12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/>
          </a:p>
        </p:txBody>
      </p:sp>
      <p:grpSp>
        <p:nvGrpSpPr>
          <p:cNvPr id="2" name="Google Shape;518;p38"/>
          <p:cNvGrpSpPr/>
          <p:nvPr/>
        </p:nvGrpSpPr>
        <p:grpSpPr>
          <a:xfrm>
            <a:off x="5011702" y="465959"/>
            <a:ext cx="2736410" cy="4222433"/>
            <a:chOff x="2112475" y="238125"/>
            <a:chExt cx="3395050" cy="5238750"/>
          </a:xfrm>
        </p:grpSpPr>
        <p:sp>
          <p:nvSpPr>
            <p:cNvPr id="519" name="Google Shape;519;p38"/>
            <p:cNvSpPr/>
            <p:nvPr/>
          </p:nvSpPr>
          <p:spPr>
            <a:xfrm>
              <a:off x="2112475" y="238125"/>
              <a:ext cx="3395050" cy="5238750"/>
            </a:xfrm>
            <a:custGeom>
              <a:avLst/>
              <a:gdLst/>
              <a:ahLst/>
              <a:cxnLst/>
              <a:rect l="l" t="t" r="r" b="b"/>
              <a:pathLst>
                <a:path w="135802" h="209550" extrusionOk="0">
                  <a:moveTo>
                    <a:pt x="132205" y="18886"/>
                  </a:moveTo>
                  <a:lnTo>
                    <a:pt x="132205" y="190364"/>
                  </a:lnTo>
                  <a:lnTo>
                    <a:pt x="3597" y="190364"/>
                  </a:lnTo>
                  <a:lnTo>
                    <a:pt x="3597" y="18886"/>
                  </a:lnTo>
                  <a:close/>
                  <a:moveTo>
                    <a:pt x="8019" y="0"/>
                  </a:moveTo>
                  <a:lnTo>
                    <a:pt x="7270" y="75"/>
                  </a:lnTo>
                  <a:lnTo>
                    <a:pt x="6445" y="150"/>
                  </a:lnTo>
                  <a:lnTo>
                    <a:pt x="5696" y="375"/>
                  </a:lnTo>
                  <a:lnTo>
                    <a:pt x="4946" y="600"/>
                  </a:lnTo>
                  <a:lnTo>
                    <a:pt x="4197" y="974"/>
                  </a:lnTo>
                  <a:lnTo>
                    <a:pt x="3522" y="1349"/>
                  </a:lnTo>
                  <a:lnTo>
                    <a:pt x="2923" y="1874"/>
                  </a:lnTo>
                  <a:lnTo>
                    <a:pt x="2323" y="2323"/>
                  </a:lnTo>
                  <a:lnTo>
                    <a:pt x="1874" y="2923"/>
                  </a:lnTo>
                  <a:lnTo>
                    <a:pt x="1349" y="3522"/>
                  </a:lnTo>
                  <a:lnTo>
                    <a:pt x="974" y="4197"/>
                  </a:lnTo>
                  <a:lnTo>
                    <a:pt x="600" y="4946"/>
                  </a:lnTo>
                  <a:lnTo>
                    <a:pt x="375" y="5696"/>
                  </a:lnTo>
                  <a:lnTo>
                    <a:pt x="150" y="6445"/>
                  </a:lnTo>
                  <a:lnTo>
                    <a:pt x="75" y="7270"/>
                  </a:lnTo>
                  <a:lnTo>
                    <a:pt x="0" y="8019"/>
                  </a:lnTo>
                  <a:lnTo>
                    <a:pt x="0" y="201531"/>
                  </a:lnTo>
                  <a:lnTo>
                    <a:pt x="75" y="202280"/>
                  </a:lnTo>
                  <a:lnTo>
                    <a:pt x="150" y="203105"/>
                  </a:lnTo>
                  <a:lnTo>
                    <a:pt x="375" y="203854"/>
                  </a:lnTo>
                  <a:lnTo>
                    <a:pt x="600" y="204604"/>
                  </a:lnTo>
                  <a:lnTo>
                    <a:pt x="974" y="205353"/>
                  </a:lnTo>
                  <a:lnTo>
                    <a:pt x="1349" y="206028"/>
                  </a:lnTo>
                  <a:lnTo>
                    <a:pt x="1874" y="206627"/>
                  </a:lnTo>
                  <a:lnTo>
                    <a:pt x="2323" y="207227"/>
                  </a:lnTo>
                  <a:lnTo>
                    <a:pt x="2923" y="207676"/>
                  </a:lnTo>
                  <a:lnTo>
                    <a:pt x="3522" y="208201"/>
                  </a:lnTo>
                  <a:lnTo>
                    <a:pt x="4197" y="208576"/>
                  </a:lnTo>
                  <a:lnTo>
                    <a:pt x="4946" y="208950"/>
                  </a:lnTo>
                  <a:lnTo>
                    <a:pt x="5696" y="209175"/>
                  </a:lnTo>
                  <a:lnTo>
                    <a:pt x="6445" y="209400"/>
                  </a:lnTo>
                  <a:lnTo>
                    <a:pt x="7270" y="209475"/>
                  </a:lnTo>
                  <a:lnTo>
                    <a:pt x="8019" y="209550"/>
                  </a:lnTo>
                  <a:lnTo>
                    <a:pt x="127783" y="209550"/>
                  </a:lnTo>
                  <a:lnTo>
                    <a:pt x="128532" y="209475"/>
                  </a:lnTo>
                  <a:lnTo>
                    <a:pt x="129357" y="209400"/>
                  </a:lnTo>
                  <a:lnTo>
                    <a:pt x="130106" y="209175"/>
                  </a:lnTo>
                  <a:lnTo>
                    <a:pt x="130856" y="208950"/>
                  </a:lnTo>
                  <a:lnTo>
                    <a:pt x="131605" y="208576"/>
                  </a:lnTo>
                  <a:lnTo>
                    <a:pt x="132280" y="208201"/>
                  </a:lnTo>
                  <a:lnTo>
                    <a:pt x="132879" y="207676"/>
                  </a:lnTo>
                  <a:lnTo>
                    <a:pt x="133479" y="207227"/>
                  </a:lnTo>
                  <a:lnTo>
                    <a:pt x="133928" y="206627"/>
                  </a:lnTo>
                  <a:lnTo>
                    <a:pt x="134453" y="206028"/>
                  </a:lnTo>
                  <a:lnTo>
                    <a:pt x="134828" y="205353"/>
                  </a:lnTo>
                  <a:lnTo>
                    <a:pt x="135202" y="204604"/>
                  </a:lnTo>
                  <a:lnTo>
                    <a:pt x="135427" y="203854"/>
                  </a:lnTo>
                  <a:lnTo>
                    <a:pt x="135652" y="203105"/>
                  </a:lnTo>
                  <a:lnTo>
                    <a:pt x="135727" y="202280"/>
                  </a:lnTo>
                  <a:lnTo>
                    <a:pt x="135802" y="201531"/>
                  </a:lnTo>
                  <a:lnTo>
                    <a:pt x="135802" y="8019"/>
                  </a:lnTo>
                  <a:lnTo>
                    <a:pt x="135727" y="7270"/>
                  </a:lnTo>
                  <a:lnTo>
                    <a:pt x="135652" y="6445"/>
                  </a:lnTo>
                  <a:lnTo>
                    <a:pt x="135427" y="5696"/>
                  </a:lnTo>
                  <a:lnTo>
                    <a:pt x="135202" y="4946"/>
                  </a:lnTo>
                  <a:lnTo>
                    <a:pt x="134828" y="4197"/>
                  </a:lnTo>
                  <a:lnTo>
                    <a:pt x="134453" y="3522"/>
                  </a:lnTo>
                  <a:lnTo>
                    <a:pt x="133928" y="2923"/>
                  </a:lnTo>
                  <a:lnTo>
                    <a:pt x="133479" y="2323"/>
                  </a:lnTo>
                  <a:lnTo>
                    <a:pt x="132879" y="1874"/>
                  </a:lnTo>
                  <a:lnTo>
                    <a:pt x="132280" y="1349"/>
                  </a:lnTo>
                  <a:lnTo>
                    <a:pt x="131605" y="974"/>
                  </a:lnTo>
                  <a:lnTo>
                    <a:pt x="130856" y="600"/>
                  </a:lnTo>
                  <a:lnTo>
                    <a:pt x="130106" y="375"/>
                  </a:lnTo>
                  <a:lnTo>
                    <a:pt x="129357" y="150"/>
                  </a:lnTo>
                  <a:lnTo>
                    <a:pt x="128532" y="75"/>
                  </a:lnTo>
                  <a:lnTo>
                    <a:pt x="127783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A41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38"/>
            <p:cNvSpPr/>
            <p:nvPr/>
          </p:nvSpPr>
          <p:spPr>
            <a:xfrm>
              <a:off x="3671350" y="5147100"/>
              <a:ext cx="279175" cy="179900"/>
            </a:xfrm>
            <a:custGeom>
              <a:avLst/>
              <a:gdLst/>
              <a:ahLst/>
              <a:cxnLst/>
              <a:rect l="l" t="t" r="r" b="b"/>
              <a:pathLst>
                <a:path w="11167" h="7196" extrusionOk="0">
                  <a:moveTo>
                    <a:pt x="3597" y="0"/>
                  </a:moveTo>
                  <a:lnTo>
                    <a:pt x="2848" y="75"/>
                  </a:lnTo>
                  <a:lnTo>
                    <a:pt x="2173" y="300"/>
                  </a:lnTo>
                  <a:lnTo>
                    <a:pt x="1574" y="600"/>
                  </a:lnTo>
                  <a:lnTo>
                    <a:pt x="1049" y="1050"/>
                  </a:lnTo>
                  <a:lnTo>
                    <a:pt x="600" y="1574"/>
                  </a:lnTo>
                  <a:lnTo>
                    <a:pt x="300" y="2174"/>
                  </a:lnTo>
                  <a:lnTo>
                    <a:pt x="75" y="2848"/>
                  </a:lnTo>
                  <a:lnTo>
                    <a:pt x="0" y="3598"/>
                  </a:lnTo>
                  <a:lnTo>
                    <a:pt x="75" y="4347"/>
                  </a:lnTo>
                  <a:lnTo>
                    <a:pt x="300" y="5022"/>
                  </a:lnTo>
                  <a:lnTo>
                    <a:pt x="600" y="5621"/>
                  </a:lnTo>
                  <a:lnTo>
                    <a:pt x="1049" y="6146"/>
                  </a:lnTo>
                  <a:lnTo>
                    <a:pt x="1574" y="6596"/>
                  </a:lnTo>
                  <a:lnTo>
                    <a:pt x="2173" y="6896"/>
                  </a:lnTo>
                  <a:lnTo>
                    <a:pt x="2848" y="7120"/>
                  </a:lnTo>
                  <a:lnTo>
                    <a:pt x="3597" y="7195"/>
                  </a:lnTo>
                  <a:lnTo>
                    <a:pt x="7644" y="7195"/>
                  </a:lnTo>
                  <a:lnTo>
                    <a:pt x="8319" y="7120"/>
                  </a:lnTo>
                  <a:lnTo>
                    <a:pt x="8994" y="6896"/>
                  </a:lnTo>
                  <a:lnTo>
                    <a:pt x="9593" y="6596"/>
                  </a:lnTo>
                  <a:lnTo>
                    <a:pt x="10118" y="6146"/>
                  </a:lnTo>
                  <a:lnTo>
                    <a:pt x="10567" y="5621"/>
                  </a:lnTo>
                  <a:lnTo>
                    <a:pt x="10867" y="5022"/>
                  </a:lnTo>
                  <a:lnTo>
                    <a:pt x="11092" y="4347"/>
                  </a:lnTo>
                  <a:lnTo>
                    <a:pt x="11167" y="3598"/>
                  </a:lnTo>
                  <a:lnTo>
                    <a:pt x="11092" y="2848"/>
                  </a:lnTo>
                  <a:lnTo>
                    <a:pt x="10867" y="2174"/>
                  </a:lnTo>
                  <a:lnTo>
                    <a:pt x="10567" y="1574"/>
                  </a:lnTo>
                  <a:lnTo>
                    <a:pt x="10118" y="1050"/>
                  </a:lnTo>
                  <a:lnTo>
                    <a:pt x="9593" y="600"/>
                  </a:lnTo>
                  <a:lnTo>
                    <a:pt x="8994" y="300"/>
                  </a:lnTo>
                  <a:lnTo>
                    <a:pt x="8319" y="75"/>
                  </a:lnTo>
                  <a:lnTo>
                    <a:pt x="7644" y="0"/>
                  </a:ln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38"/>
            <p:cNvSpPr/>
            <p:nvPr/>
          </p:nvSpPr>
          <p:spPr>
            <a:xfrm>
              <a:off x="3650725" y="446100"/>
              <a:ext cx="54375" cy="54350"/>
            </a:xfrm>
            <a:custGeom>
              <a:avLst/>
              <a:gdLst/>
              <a:ahLst/>
              <a:cxnLst/>
              <a:rect l="l" t="t" r="r" b="b"/>
              <a:pathLst>
                <a:path w="2175" h="2174" extrusionOk="0">
                  <a:moveTo>
                    <a:pt x="1125" y="0"/>
                  </a:moveTo>
                  <a:lnTo>
                    <a:pt x="825" y="75"/>
                  </a:lnTo>
                  <a:lnTo>
                    <a:pt x="675" y="75"/>
                  </a:lnTo>
                  <a:lnTo>
                    <a:pt x="450" y="225"/>
                  </a:lnTo>
                  <a:lnTo>
                    <a:pt x="300" y="300"/>
                  </a:lnTo>
                  <a:lnTo>
                    <a:pt x="225" y="525"/>
                  </a:lnTo>
                  <a:lnTo>
                    <a:pt x="76" y="675"/>
                  </a:lnTo>
                  <a:lnTo>
                    <a:pt x="1" y="824"/>
                  </a:lnTo>
                  <a:lnTo>
                    <a:pt x="1" y="1124"/>
                  </a:lnTo>
                  <a:lnTo>
                    <a:pt x="1" y="1349"/>
                  </a:lnTo>
                  <a:lnTo>
                    <a:pt x="76" y="1499"/>
                  </a:lnTo>
                  <a:lnTo>
                    <a:pt x="225" y="1649"/>
                  </a:lnTo>
                  <a:lnTo>
                    <a:pt x="300" y="1874"/>
                  </a:lnTo>
                  <a:lnTo>
                    <a:pt x="450" y="2024"/>
                  </a:lnTo>
                  <a:lnTo>
                    <a:pt x="675" y="2099"/>
                  </a:lnTo>
                  <a:lnTo>
                    <a:pt x="825" y="2173"/>
                  </a:lnTo>
                  <a:lnTo>
                    <a:pt x="1275" y="2173"/>
                  </a:lnTo>
                  <a:lnTo>
                    <a:pt x="1500" y="2099"/>
                  </a:lnTo>
                  <a:lnTo>
                    <a:pt x="1649" y="2024"/>
                  </a:lnTo>
                  <a:lnTo>
                    <a:pt x="1799" y="1874"/>
                  </a:lnTo>
                  <a:lnTo>
                    <a:pt x="1949" y="1649"/>
                  </a:lnTo>
                  <a:lnTo>
                    <a:pt x="2099" y="1499"/>
                  </a:lnTo>
                  <a:lnTo>
                    <a:pt x="2099" y="1349"/>
                  </a:lnTo>
                  <a:lnTo>
                    <a:pt x="2174" y="1124"/>
                  </a:lnTo>
                  <a:lnTo>
                    <a:pt x="2099" y="824"/>
                  </a:lnTo>
                  <a:lnTo>
                    <a:pt x="2099" y="675"/>
                  </a:lnTo>
                  <a:lnTo>
                    <a:pt x="1949" y="525"/>
                  </a:lnTo>
                  <a:lnTo>
                    <a:pt x="1799" y="300"/>
                  </a:lnTo>
                  <a:lnTo>
                    <a:pt x="1649" y="225"/>
                  </a:lnTo>
                  <a:lnTo>
                    <a:pt x="1500" y="75"/>
                  </a:lnTo>
                  <a:lnTo>
                    <a:pt x="1275" y="75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8"/>
            <p:cNvSpPr/>
            <p:nvPr/>
          </p:nvSpPr>
          <p:spPr>
            <a:xfrm>
              <a:off x="3761275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4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0" y="1200"/>
                  </a:lnTo>
                  <a:lnTo>
                    <a:pt x="75" y="1575"/>
                  </a:lnTo>
                  <a:lnTo>
                    <a:pt x="0" y="2024"/>
                  </a:lnTo>
                  <a:lnTo>
                    <a:pt x="75" y="2399"/>
                  </a:lnTo>
                  <a:lnTo>
                    <a:pt x="150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4" y="3973"/>
                  </a:lnTo>
                  <a:lnTo>
                    <a:pt x="2399" y="3973"/>
                  </a:lnTo>
                  <a:lnTo>
                    <a:pt x="2773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3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3" name="Google Shape;523;p38"/>
          <p:cNvSpPr txBox="1">
            <a:spLocks noGrp="1"/>
          </p:cNvSpPr>
          <p:nvPr>
            <p:ph type="body" idx="4294967295"/>
          </p:nvPr>
        </p:nvSpPr>
        <p:spPr>
          <a:xfrm>
            <a:off x="457200" y="393600"/>
            <a:ext cx="4101900" cy="437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Fira Sans"/>
                <a:ea typeface="Fira Sans"/>
                <a:cs typeface="Fira Sans"/>
                <a:sym typeface="Fira Sans"/>
              </a:rPr>
              <a:t>Hedonic relevance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dirty="0" err="1" smtClean="0">
                <a:latin typeface="Fira Sans"/>
                <a:sym typeface="Fira Sans"/>
              </a:rPr>
              <a:t>Mempersepsikan</a:t>
            </a:r>
            <a:r>
              <a:rPr lang="en-US" sz="1800" b="1" dirty="0" smtClean="0">
                <a:latin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sym typeface="Fira Sans"/>
              </a:rPr>
              <a:t>bahwa</a:t>
            </a:r>
            <a:r>
              <a:rPr lang="en-US" sz="1800" b="1" dirty="0" smtClean="0">
                <a:latin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sym typeface="Fira Sans"/>
              </a:rPr>
              <a:t>perilaku</a:t>
            </a:r>
            <a:r>
              <a:rPr lang="en-US" sz="1800" b="1" dirty="0" smtClean="0">
                <a:latin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sym typeface="Fira Sans"/>
              </a:rPr>
              <a:t>yag</a:t>
            </a:r>
            <a:r>
              <a:rPr lang="en-US" sz="1800" b="1" dirty="0" smtClean="0">
                <a:latin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sym typeface="Fira Sans"/>
              </a:rPr>
              <a:t>baik</a:t>
            </a:r>
            <a:r>
              <a:rPr lang="en-US" sz="1800" b="1" dirty="0" smtClean="0">
                <a:latin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sym typeface="Fira Sans"/>
              </a:rPr>
              <a:t>dari</a:t>
            </a:r>
            <a:r>
              <a:rPr lang="en-US" sz="1800" b="1" dirty="0" smtClean="0">
                <a:latin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sym typeface="Fira Sans"/>
              </a:rPr>
              <a:t>individu</a:t>
            </a:r>
            <a:r>
              <a:rPr lang="en-US" sz="1800" b="1" dirty="0" smtClean="0">
                <a:latin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sym typeface="Fira Sans"/>
              </a:rPr>
              <a:t>bukan</a:t>
            </a:r>
            <a:r>
              <a:rPr lang="en-US" sz="1800" b="1" dirty="0" smtClean="0">
                <a:latin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sym typeface="Fira Sans"/>
              </a:rPr>
              <a:t>berasal</a:t>
            </a:r>
            <a:r>
              <a:rPr lang="en-US" sz="1800" b="1" dirty="0" smtClean="0">
                <a:latin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sym typeface="Fira Sans"/>
              </a:rPr>
              <a:t>dari</a:t>
            </a:r>
            <a:r>
              <a:rPr lang="en-US" sz="1800" b="1" dirty="0" smtClean="0">
                <a:latin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sym typeface="Fira Sans"/>
              </a:rPr>
              <a:t>asas</a:t>
            </a:r>
            <a:r>
              <a:rPr lang="en-US" sz="1800" b="1" dirty="0" smtClean="0">
                <a:latin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sym typeface="Fira Sans"/>
              </a:rPr>
              <a:t>untung</a:t>
            </a:r>
            <a:r>
              <a:rPr lang="en-US" sz="1800" b="1" dirty="0" smtClean="0">
                <a:latin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sym typeface="Fira Sans"/>
              </a:rPr>
              <a:t>dan</a:t>
            </a:r>
            <a:r>
              <a:rPr lang="en-US" sz="1800" b="1" dirty="0" smtClean="0">
                <a:latin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sym typeface="Fira Sans"/>
              </a:rPr>
              <a:t>rugi</a:t>
            </a:r>
            <a:r>
              <a:rPr lang="en-US" sz="1800" b="1" dirty="0" smtClean="0">
                <a:latin typeface="Fira Sans"/>
                <a:sym typeface="Fira Sans"/>
              </a:rPr>
              <a:t> </a:t>
            </a:r>
            <a:r>
              <a:rPr lang="en-US" sz="1800" b="1" dirty="0" err="1" smtClean="0">
                <a:latin typeface="Fira Sans"/>
                <a:sym typeface="Fira Sans"/>
              </a:rPr>
              <a:t>melainkan</a:t>
            </a:r>
            <a:r>
              <a:rPr lang="en-US" sz="1800" b="1" dirty="0" smtClean="0">
                <a:latin typeface="Fira Sans"/>
                <a:sym typeface="Fira Sans"/>
              </a:rPr>
              <a:t> intention (</a:t>
            </a:r>
            <a:r>
              <a:rPr lang="en-US" sz="1800" b="1" dirty="0" err="1" smtClean="0">
                <a:latin typeface="Fira Sans"/>
                <a:sym typeface="Fira Sans"/>
              </a:rPr>
              <a:t>niat</a:t>
            </a:r>
            <a:r>
              <a:rPr lang="en-US" sz="1800" b="1" dirty="0" smtClean="0">
                <a:latin typeface="Fira Sans"/>
                <a:sym typeface="Fira Sans"/>
              </a:rPr>
              <a:t>) yang </a:t>
            </a:r>
            <a:r>
              <a:rPr lang="en-US" sz="1800" b="1" dirty="0" err="1" smtClean="0">
                <a:latin typeface="Fira Sans"/>
                <a:sym typeface="Fira Sans"/>
              </a:rPr>
              <a:t>baik</a:t>
            </a:r>
            <a:r>
              <a:rPr lang="en-US" sz="1800" b="1" dirty="0" smtClean="0">
                <a:latin typeface="Fira Sans"/>
                <a:sym typeface="Fira Sans"/>
              </a:rPr>
              <a:t>. </a:t>
            </a:r>
            <a:endParaRPr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40"/>
          <p:cNvSpPr txBox="1">
            <a:spLocks noGrp="1"/>
          </p:cNvSpPr>
          <p:nvPr>
            <p:ph type="sldNum" idx="12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/>
          </a:p>
        </p:txBody>
      </p:sp>
      <p:sp>
        <p:nvSpPr>
          <p:cNvPr id="537" name="Google Shape;537;p40"/>
          <p:cNvSpPr txBox="1">
            <a:spLocks noGrp="1"/>
          </p:cNvSpPr>
          <p:nvPr>
            <p:ph type="ctrTitle" idx="4294967295"/>
          </p:nvPr>
        </p:nvSpPr>
        <p:spPr>
          <a:xfrm>
            <a:off x="1275150" y="2050320"/>
            <a:ext cx="6593700" cy="71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Thanks!</a:t>
            </a:r>
            <a:endParaRPr sz="4800"/>
          </a:p>
        </p:txBody>
      </p:sp>
      <p:sp>
        <p:nvSpPr>
          <p:cNvPr id="538" name="Google Shape;538;p40"/>
          <p:cNvSpPr txBox="1">
            <a:spLocks noGrp="1"/>
          </p:cNvSpPr>
          <p:nvPr>
            <p:ph type="subTitle" idx="4294967295"/>
          </p:nvPr>
        </p:nvSpPr>
        <p:spPr>
          <a:xfrm>
            <a:off x="1275150" y="2632552"/>
            <a:ext cx="6593700" cy="149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b="1" dirty="0"/>
              <a:t>Any questions?</a:t>
            </a:r>
            <a:endParaRPr sz="18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/>
              <a:t>You can find me at </a:t>
            </a:r>
            <a:r>
              <a:rPr lang="en" sz="1800" dirty="0" smtClean="0"/>
              <a:t>@Reginavira </a:t>
            </a:r>
            <a:r>
              <a:rPr lang="en" sz="1800" dirty="0"/>
              <a:t>&amp; </a:t>
            </a:r>
            <a:r>
              <a:rPr lang="en" sz="1800" dirty="0" smtClean="0"/>
              <a:t>reginanavida@gmail.com</a:t>
            </a:r>
            <a:endParaRPr sz="1800" b="1"/>
          </a:p>
        </p:txBody>
      </p:sp>
      <p:pic>
        <p:nvPicPr>
          <p:cNvPr id="539" name="Google Shape;539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54150" y="164025"/>
            <a:ext cx="1835700" cy="1835700"/>
          </a:xfrm>
          <a:prstGeom prst="sun">
            <a:avLst>
              <a:gd name="adj" fmla="val 19542"/>
            </a:avLst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9"/>
          <p:cNvSpPr txBox="1">
            <a:spLocks noGrp="1"/>
          </p:cNvSpPr>
          <p:nvPr>
            <p:ph type="title" idx="4294967295"/>
          </p:nvPr>
        </p:nvSpPr>
        <p:spPr>
          <a:xfrm>
            <a:off x="838200" y="0"/>
            <a:ext cx="7446000" cy="66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Proposisi Struktur Psikologis</a:t>
            </a:r>
            <a:endParaRPr/>
          </a:p>
        </p:txBody>
      </p:sp>
      <p:sp>
        <p:nvSpPr>
          <p:cNvPr id="303" name="Google Shape;303;p19"/>
          <p:cNvSpPr txBox="1">
            <a:spLocks noGrp="1"/>
          </p:cNvSpPr>
          <p:nvPr>
            <p:ph type="body" idx="4294967295"/>
          </p:nvPr>
        </p:nvSpPr>
        <p:spPr>
          <a:xfrm>
            <a:off x="849050" y="1123950"/>
            <a:ext cx="3614100" cy="198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 b="1" dirty="0" err="1" smtClean="0">
                <a:solidFill>
                  <a:srgbClr val="351C75"/>
                </a:solidFill>
              </a:rPr>
              <a:t>Keterangan</a:t>
            </a:r>
            <a:r>
              <a:rPr lang="en-US" sz="1300" b="1" dirty="0" smtClean="0">
                <a:solidFill>
                  <a:srgbClr val="351C75"/>
                </a:solidFill>
              </a:rPr>
              <a:t> :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 b="1" dirty="0" smtClean="0">
                <a:solidFill>
                  <a:srgbClr val="351C75"/>
                </a:solidFill>
              </a:rPr>
              <a:t>OB : </a:t>
            </a:r>
            <a:r>
              <a:rPr lang="en-US" sz="1300" b="1" dirty="0" err="1" smtClean="0">
                <a:solidFill>
                  <a:srgbClr val="351C75"/>
                </a:solidFill>
              </a:rPr>
              <a:t>Perilaku</a:t>
            </a:r>
            <a:r>
              <a:rPr lang="en-US" sz="1300" b="1" dirty="0" smtClean="0">
                <a:solidFill>
                  <a:srgbClr val="351C75"/>
                </a:solidFill>
              </a:rPr>
              <a:t> verbal </a:t>
            </a:r>
            <a:r>
              <a:rPr lang="en-US" sz="1300" b="1" dirty="0" err="1" smtClean="0">
                <a:solidFill>
                  <a:srgbClr val="351C75"/>
                </a:solidFill>
              </a:rPr>
              <a:t>maupun</a:t>
            </a:r>
            <a:r>
              <a:rPr lang="en-US" sz="1300" b="1" dirty="0" smtClean="0">
                <a:solidFill>
                  <a:srgbClr val="351C75"/>
                </a:solidFill>
              </a:rPr>
              <a:t> nonverbal yang </a:t>
            </a:r>
            <a:r>
              <a:rPr lang="en-US" sz="1300" b="1" dirty="0" err="1" smtClean="0">
                <a:solidFill>
                  <a:srgbClr val="351C75"/>
                </a:solidFill>
              </a:rPr>
              <a:t>dapat</a:t>
            </a:r>
            <a:r>
              <a:rPr lang="en-US" sz="1300" b="1" dirty="0" smtClean="0">
                <a:solidFill>
                  <a:srgbClr val="351C75"/>
                </a:solidFill>
              </a:rPr>
              <a:t> </a:t>
            </a:r>
            <a:r>
              <a:rPr lang="en-US" sz="1300" b="1" dirty="0" err="1" smtClean="0">
                <a:solidFill>
                  <a:srgbClr val="351C75"/>
                </a:solidFill>
              </a:rPr>
              <a:t>diobservasi</a:t>
            </a:r>
            <a:endParaRPr lang="en-US" sz="1300" b="1" dirty="0" smtClean="0">
              <a:solidFill>
                <a:srgbClr val="351C75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300" b="1" dirty="0" smtClean="0">
              <a:solidFill>
                <a:srgbClr val="351C75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 b="1" dirty="0" smtClean="0">
                <a:solidFill>
                  <a:srgbClr val="351C75"/>
                </a:solidFill>
              </a:rPr>
              <a:t>EF : </a:t>
            </a:r>
            <a:r>
              <a:rPr lang="en-US" sz="1300" b="1" dirty="0" err="1" smtClean="0">
                <a:solidFill>
                  <a:srgbClr val="351C75"/>
                </a:solidFill>
              </a:rPr>
              <a:t>Faktor</a:t>
            </a:r>
            <a:r>
              <a:rPr lang="en-US" sz="1300" b="1" dirty="0" smtClean="0">
                <a:solidFill>
                  <a:srgbClr val="351C75"/>
                </a:solidFill>
              </a:rPr>
              <a:t> </a:t>
            </a:r>
            <a:r>
              <a:rPr lang="en-US" sz="1300" b="1" dirty="0" err="1" smtClean="0">
                <a:solidFill>
                  <a:srgbClr val="351C75"/>
                </a:solidFill>
              </a:rPr>
              <a:t>luar</a:t>
            </a:r>
            <a:r>
              <a:rPr lang="en-US" sz="1300" b="1" dirty="0" smtClean="0">
                <a:solidFill>
                  <a:srgbClr val="351C75"/>
                </a:solidFill>
              </a:rPr>
              <a:t> person (</a:t>
            </a:r>
            <a:r>
              <a:rPr lang="en-US" sz="1300" b="1" dirty="0" err="1" smtClean="0">
                <a:solidFill>
                  <a:srgbClr val="351C75"/>
                </a:solidFill>
              </a:rPr>
              <a:t>Kultur</a:t>
            </a:r>
            <a:r>
              <a:rPr lang="en-US" sz="1300" b="1" dirty="0" smtClean="0">
                <a:solidFill>
                  <a:srgbClr val="351C75"/>
                </a:solidFill>
              </a:rPr>
              <a:t>, </a:t>
            </a:r>
            <a:r>
              <a:rPr lang="en-US" sz="1300" b="1" dirty="0" err="1" smtClean="0">
                <a:solidFill>
                  <a:srgbClr val="351C75"/>
                </a:solidFill>
              </a:rPr>
              <a:t>Lingkungan</a:t>
            </a:r>
            <a:r>
              <a:rPr lang="en-US" sz="1300" b="1" dirty="0" smtClean="0">
                <a:solidFill>
                  <a:srgbClr val="351C75"/>
                </a:solidFill>
              </a:rPr>
              <a:t>, stimulus </a:t>
            </a:r>
            <a:r>
              <a:rPr lang="en-US" sz="1300" b="1" dirty="0" err="1" smtClean="0">
                <a:solidFill>
                  <a:srgbClr val="351C75"/>
                </a:solidFill>
              </a:rPr>
              <a:t>luar</a:t>
            </a:r>
            <a:r>
              <a:rPr lang="en-US" sz="1300" b="1" dirty="0" smtClean="0">
                <a:solidFill>
                  <a:srgbClr val="351C75"/>
                </a:solidFill>
              </a:rPr>
              <a:t>)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 b="1" dirty="0" smtClean="0">
                <a:solidFill>
                  <a:srgbClr val="351C75"/>
                </a:solidFill>
              </a:rPr>
              <a:t>IF : Internal </a:t>
            </a:r>
            <a:r>
              <a:rPr lang="en-US" sz="1300" b="1" dirty="0" err="1" smtClean="0">
                <a:solidFill>
                  <a:srgbClr val="351C75"/>
                </a:solidFill>
              </a:rPr>
              <a:t>faktor</a:t>
            </a:r>
            <a:r>
              <a:rPr lang="en-US" sz="1300" b="1" dirty="0" smtClean="0">
                <a:solidFill>
                  <a:srgbClr val="351C75"/>
                </a:solidFill>
              </a:rPr>
              <a:t> (</a:t>
            </a:r>
            <a:r>
              <a:rPr lang="en-US" sz="1300" b="1" dirty="0" err="1" smtClean="0">
                <a:solidFill>
                  <a:srgbClr val="351C75"/>
                </a:solidFill>
              </a:rPr>
              <a:t>Karakter</a:t>
            </a:r>
            <a:r>
              <a:rPr lang="en-US" sz="1300" b="1" dirty="0" smtClean="0">
                <a:solidFill>
                  <a:srgbClr val="351C75"/>
                </a:solidFill>
              </a:rPr>
              <a:t>, Traits personality, </a:t>
            </a:r>
            <a:r>
              <a:rPr lang="en-US" sz="1300" b="1" dirty="0" err="1" smtClean="0">
                <a:solidFill>
                  <a:srgbClr val="351C75"/>
                </a:solidFill>
              </a:rPr>
              <a:t>pengalaman</a:t>
            </a:r>
            <a:r>
              <a:rPr lang="en-US" sz="1300" b="1" dirty="0" smtClean="0">
                <a:solidFill>
                  <a:srgbClr val="351C75"/>
                </a:solidFill>
              </a:rPr>
              <a:t> </a:t>
            </a:r>
            <a:r>
              <a:rPr lang="en-US" sz="1300" b="1" dirty="0" err="1" smtClean="0">
                <a:solidFill>
                  <a:srgbClr val="351C75"/>
                </a:solidFill>
              </a:rPr>
              <a:t>masa</a:t>
            </a:r>
            <a:r>
              <a:rPr lang="en-US" sz="1300" b="1" dirty="0" smtClean="0">
                <a:solidFill>
                  <a:srgbClr val="351C75"/>
                </a:solidFill>
              </a:rPr>
              <a:t> </a:t>
            </a:r>
            <a:r>
              <a:rPr lang="en-US" sz="1300" b="1" dirty="0" err="1" smtClean="0">
                <a:solidFill>
                  <a:srgbClr val="351C75"/>
                </a:solidFill>
              </a:rPr>
              <a:t>lalu</a:t>
            </a:r>
            <a:r>
              <a:rPr lang="en-US" sz="1300" b="1" dirty="0" smtClean="0">
                <a:solidFill>
                  <a:srgbClr val="351C75"/>
                </a:solidFill>
              </a:rPr>
              <a:t>)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 b="1" dirty="0" smtClean="0">
                <a:solidFill>
                  <a:srgbClr val="351C75"/>
                </a:solidFill>
              </a:rPr>
              <a:t>PS : Psychological patterning (</a:t>
            </a:r>
            <a:r>
              <a:rPr lang="en-US" sz="1300" b="1" dirty="0" err="1" smtClean="0">
                <a:solidFill>
                  <a:srgbClr val="351C75"/>
                </a:solidFill>
              </a:rPr>
              <a:t>struktur</a:t>
            </a:r>
            <a:r>
              <a:rPr lang="en-US" sz="1300" b="1" dirty="0" smtClean="0">
                <a:solidFill>
                  <a:srgbClr val="351C75"/>
                </a:solidFill>
              </a:rPr>
              <a:t> </a:t>
            </a:r>
            <a:r>
              <a:rPr lang="en-US" sz="1300" b="1" dirty="0" err="1" smtClean="0">
                <a:solidFill>
                  <a:srgbClr val="351C75"/>
                </a:solidFill>
              </a:rPr>
              <a:t>Psikologis</a:t>
            </a:r>
            <a:r>
              <a:rPr lang="en-US" sz="1300" b="1" dirty="0" smtClean="0">
                <a:solidFill>
                  <a:srgbClr val="351C75"/>
                </a:solidFill>
              </a:rPr>
              <a:t>)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>
              <a:solidFill>
                <a:srgbClr val="351C75"/>
              </a:solidFill>
            </a:endParaRPr>
          </a:p>
        </p:txBody>
      </p:sp>
      <p:sp>
        <p:nvSpPr>
          <p:cNvPr id="304" name="Google Shape;304;p19"/>
          <p:cNvSpPr txBox="1">
            <a:spLocks noGrp="1"/>
          </p:cNvSpPr>
          <p:nvPr>
            <p:ph type="body" idx="4294967295"/>
          </p:nvPr>
        </p:nvSpPr>
        <p:spPr>
          <a:xfrm>
            <a:off x="4191000" y="3467975"/>
            <a:ext cx="4104050" cy="475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 err="1" smtClean="0">
                <a:solidFill>
                  <a:srgbClr val="A64D79"/>
                </a:solidFill>
              </a:rPr>
              <a:t>Diagramatic</a:t>
            </a:r>
            <a:r>
              <a:rPr lang="en-US" sz="1100" b="1" dirty="0" smtClean="0">
                <a:solidFill>
                  <a:srgbClr val="A64D79"/>
                </a:solidFill>
              </a:rPr>
              <a:t> Observed behavior : </a:t>
            </a:r>
            <a:r>
              <a:rPr lang="en-US" sz="1100" b="1" dirty="0" err="1" smtClean="0">
                <a:solidFill>
                  <a:srgbClr val="A64D79"/>
                </a:solidFill>
              </a:rPr>
              <a:t>Sherif</a:t>
            </a:r>
            <a:r>
              <a:rPr lang="en-US" sz="1100" b="1" dirty="0" smtClean="0">
                <a:solidFill>
                  <a:srgbClr val="A64D79"/>
                </a:solidFill>
              </a:rPr>
              <a:t>. M &amp; </a:t>
            </a:r>
            <a:r>
              <a:rPr lang="en-US" sz="1100" b="1" dirty="0" err="1" smtClean="0">
                <a:solidFill>
                  <a:srgbClr val="A64D79"/>
                </a:solidFill>
              </a:rPr>
              <a:t>Sherif</a:t>
            </a:r>
            <a:r>
              <a:rPr lang="en-US" sz="1100" b="1" dirty="0" smtClean="0">
                <a:solidFill>
                  <a:srgbClr val="A64D79"/>
                </a:solidFill>
              </a:rPr>
              <a:t> , C.W</a:t>
            </a:r>
            <a:endParaRPr sz="1100">
              <a:solidFill>
                <a:srgbClr val="A64D79"/>
              </a:solidFill>
            </a:endParaRPr>
          </a:p>
        </p:txBody>
      </p:sp>
      <p:sp>
        <p:nvSpPr>
          <p:cNvPr id="305" name="Google Shape;305;p19"/>
          <p:cNvSpPr txBox="1">
            <a:spLocks noGrp="1"/>
          </p:cNvSpPr>
          <p:nvPr>
            <p:ph type="sldNum" idx="12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sp>
        <p:nvSpPr>
          <p:cNvPr id="7" name="Oval 6"/>
          <p:cNvSpPr/>
          <p:nvPr/>
        </p:nvSpPr>
        <p:spPr>
          <a:xfrm>
            <a:off x="4953000" y="1657350"/>
            <a:ext cx="1676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Psychological Patterning</a:t>
            </a:r>
            <a:endParaRPr lang="en-US" sz="1200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4800600" y="127635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5181600" y="127635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5905103" y="1162447"/>
            <a:ext cx="457994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6209903" y="1238647"/>
            <a:ext cx="457994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6400800" y="2495550"/>
            <a:ext cx="304800" cy="304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5905897" y="2685654"/>
            <a:ext cx="380206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5181600" y="272415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4762500" y="245745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419600" y="742950"/>
            <a:ext cx="2743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EF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419600" y="3028950"/>
            <a:ext cx="2743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705600" y="203835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7620000" y="1809750"/>
            <a:ext cx="1371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OB (V, NV)</a:t>
            </a:r>
            <a:endParaRPr lang="en-US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6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7446000" cy="66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Persepsi S</a:t>
            </a:r>
            <a:r>
              <a:rPr lang="en-US" dirty="0" smtClean="0"/>
              <a:t>o</a:t>
            </a:r>
            <a:r>
              <a:rPr lang="en" dirty="0" smtClean="0"/>
              <a:t>sial </a:t>
            </a:r>
            <a:endParaRPr/>
          </a:p>
        </p:txBody>
      </p:sp>
      <p:sp>
        <p:nvSpPr>
          <p:cNvPr id="366" name="Google Shape;366;p26"/>
          <p:cNvSpPr txBox="1">
            <a:spLocks noGrp="1"/>
          </p:cNvSpPr>
          <p:nvPr>
            <p:ph type="body" idx="1"/>
          </p:nvPr>
        </p:nvSpPr>
        <p:spPr>
          <a:xfrm>
            <a:off x="609600" y="666750"/>
            <a:ext cx="2400000" cy="29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chemeClr val="tx1"/>
                </a:solidFill>
                <a:latin typeface="Fira Sans"/>
                <a:ea typeface="Fira Sans"/>
                <a:cs typeface="Fira Sans"/>
                <a:sym typeface="Fira Sans"/>
              </a:rPr>
              <a:t>Persepsi</a:t>
            </a:r>
            <a:endParaRPr b="1">
              <a:solidFill>
                <a:schemeClr val="tx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tx1"/>
                </a:solidFill>
              </a:rPr>
              <a:t>Persepsi merupakan suatu proses yang aktif dimana yang memegang peranan bukan hanya stimulus luar tetapi juga keseluruhan psikological pattern yang ada didalam individu mempengaruhi bagaimana individu mempersepsi sesuatu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367" name="Google Shape;367;p26"/>
          <p:cNvSpPr txBox="1">
            <a:spLocks noGrp="1"/>
          </p:cNvSpPr>
          <p:nvPr>
            <p:ph type="body" idx="2"/>
          </p:nvPr>
        </p:nvSpPr>
        <p:spPr>
          <a:xfrm>
            <a:off x="5486400" y="971550"/>
            <a:ext cx="2400000" cy="29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err="1" smtClean="0">
                <a:solidFill>
                  <a:schemeClr val="tx1"/>
                </a:solidFill>
                <a:latin typeface="Fira Sans"/>
                <a:ea typeface="Fira Sans"/>
                <a:cs typeface="Fira Sans"/>
                <a:sym typeface="Fira Sans"/>
              </a:rPr>
              <a:t>Tingkah</a:t>
            </a:r>
            <a:r>
              <a:rPr lang="en-US" b="1" dirty="0" smtClean="0">
                <a:solidFill>
                  <a:schemeClr val="tx1"/>
                </a:solidFill>
                <a:latin typeface="Fira Sans"/>
                <a:ea typeface="Fira Sans"/>
                <a:cs typeface="Fira Sans"/>
                <a:sym typeface="Fira Sans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Fira Sans"/>
                <a:ea typeface="Fira Sans"/>
                <a:cs typeface="Fira Sans"/>
                <a:sym typeface="Fira Sans"/>
              </a:rPr>
              <a:t>laku</a:t>
            </a:r>
            <a:endParaRPr b="1">
              <a:solidFill>
                <a:schemeClr val="tx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tx1"/>
                </a:solidFill>
              </a:rPr>
              <a:t>Dari skema psychological pattern tersebutlah individu berusaha berperilaku secara relevan terhadap stimulus eksternal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369" name="Google Shape;369;p26"/>
          <p:cNvSpPr txBox="1">
            <a:spLocks noGrp="1"/>
          </p:cNvSpPr>
          <p:nvPr>
            <p:ph type="sldNum" idx="12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35"/>
          <p:cNvSpPr txBox="1">
            <a:spLocks noGrp="1"/>
          </p:cNvSpPr>
          <p:nvPr>
            <p:ph type="title" idx="4294967295"/>
          </p:nvPr>
        </p:nvSpPr>
        <p:spPr>
          <a:xfrm>
            <a:off x="838200" y="0"/>
            <a:ext cx="7446000" cy="66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4 skema yang mempengaruhi persepsi</a:t>
            </a:r>
            <a:endParaRPr/>
          </a:p>
        </p:txBody>
      </p:sp>
      <p:sp>
        <p:nvSpPr>
          <p:cNvPr id="486" name="Google Shape;486;p35"/>
          <p:cNvSpPr txBox="1">
            <a:spLocks noGrp="1"/>
          </p:cNvSpPr>
          <p:nvPr>
            <p:ph type="body" idx="4294967295"/>
          </p:nvPr>
        </p:nvSpPr>
        <p:spPr>
          <a:xfrm>
            <a:off x="381000" y="590550"/>
            <a:ext cx="2400000" cy="149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b="1" dirty="0" err="1" smtClean="0"/>
              <a:t>Ciri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khas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dari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objek</a:t>
            </a:r>
            <a:r>
              <a:rPr lang="en-US" sz="1200" b="1" dirty="0" smtClean="0"/>
              <a:t>/stimulus</a:t>
            </a:r>
            <a:endParaRPr sz="1200"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Terdiri dari :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" sz="1200" dirty="0" smtClean="0"/>
              <a:t>Nilai </a:t>
            </a:r>
            <a:r>
              <a:rPr lang="en" sz="1200" dirty="0" smtClean="0">
                <a:sym typeface="Wingdings" pitchFamily="2" charset="2"/>
              </a:rPr>
              <a:t> nilai yang ada dalamobjek tersebut</a:t>
            </a:r>
            <a:endParaRPr lang="en" sz="1200" dirty="0" smtClean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" sz="1200" dirty="0" smtClean="0"/>
              <a:t>Art emosional </a:t>
            </a:r>
            <a:r>
              <a:rPr lang="en" sz="1200" dirty="0" smtClean="0">
                <a:sym typeface="Wingdings" pitchFamily="2" charset="2"/>
              </a:rPr>
              <a:t> sekuat apa pengaruh perasaan yang ditmbulkan dari benda terhadap observer/individu (gembira, sedih, senang)</a:t>
            </a:r>
            <a:endParaRPr lang="en" sz="1200" dirty="0" smtClean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" sz="1200" dirty="0" smtClean="0"/>
              <a:t>Familiaritas </a:t>
            </a:r>
            <a:r>
              <a:rPr lang="en" sz="1200" dirty="0" smtClean="0">
                <a:sym typeface="Wingdings" pitchFamily="2" charset="2"/>
              </a:rPr>
              <a:t> pengenalan berkali-kali mengenai exposure</a:t>
            </a:r>
            <a:endParaRPr lang="en" sz="1200" dirty="0" smtClean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" sz="1200" dirty="0" smtClean="0"/>
              <a:t>Intensitas </a:t>
            </a:r>
            <a:r>
              <a:rPr lang="en" sz="1200" dirty="0" smtClean="0">
                <a:sym typeface="Wingdings" pitchFamily="2" charset="2"/>
              </a:rPr>
              <a:t> derajat kesadaran seseorang dalam mengenal objek tersebut</a:t>
            </a:r>
            <a:endParaRPr lang="en" sz="1200" dirty="0" smtClean="0"/>
          </a:p>
        </p:txBody>
      </p:sp>
      <p:sp>
        <p:nvSpPr>
          <p:cNvPr id="487" name="Google Shape;487;p35"/>
          <p:cNvSpPr txBox="1">
            <a:spLocks noGrp="1"/>
          </p:cNvSpPr>
          <p:nvPr>
            <p:ph type="body" idx="4294967295"/>
          </p:nvPr>
        </p:nvSpPr>
        <p:spPr>
          <a:xfrm>
            <a:off x="3339913" y="1352550"/>
            <a:ext cx="2400000" cy="149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b="1" dirty="0" err="1" smtClean="0"/>
              <a:t>Faktor-faktor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Psibadi</a:t>
            </a:r>
            <a:endParaRPr sz="1200"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Traits personality, kecerdasan emosional. </a:t>
            </a:r>
            <a:r>
              <a:rPr lang="en-US" sz="1200" dirty="0" smtClean="0"/>
              <a:t>A</a:t>
            </a:r>
            <a:r>
              <a:rPr lang="en" sz="1200" dirty="0" smtClean="0"/>
              <a:t>spek-aspek yang menetap dalam diriindividu</a:t>
            </a:r>
            <a:endParaRPr sz="1200"/>
          </a:p>
        </p:txBody>
      </p:sp>
      <p:sp>
        <p:nvSpPr>
          <p:cNvPr id="488" name="Google Shape;488;p35"/>
          <p:cNvSpPr txBox="1">
            <a:spLocks noGrp="1"/>
          </p:cNvSpPr>
          <p:nvPr>
            <p:ph type="body" idx="4294967295"/>
          </p:nvPr>
        </p:nvSpPr>
        <p:spPr>
          <a:xfrm>
            <a:off x="5862901" y="1352550"/>
            <a:ext cx="2400000" cy="149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b="1" dirty="0" err="1" smtClean="0"/>
              <a:t>Faktor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pengaruh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kelompok</a:t>
            </a:r>
            <a:endParaRPr sz="1200"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err="1" smtClean="0"/>
              <a:t>Pandangan</a:t>
            </a:r>
            <a:r>
              <a:rPr lang="en-US" sz="1200" dirty="0" smtClean="0"/>
              <a:t> </a:t>
            </a:r>
            <a:r>
              <a:rPr lang="en-US" sz="1200" dirty="0" err="1" smtClean="0"/>
              <a:t>mayoritas</a:t>
            </a:r>
            <a:r>
              <a:rPr lang="en-US" sz="1200" dirty="0" smtClean="0"/>
              <a:t> </a:t>
            </a:r>
            <a:r>
              <a:rPr lang="en-US" sz="1200" dirty="0" err="1" smtClean="0"/>
              <a:t>terhadap</a:t>
            </a:r>
            <a:r>
              <a:rPr lang="en-US" sz="1200" dirty="0" smtClean="0"/>
              <a:t> </a:t>
            </a:r>
            <a:r>
              <a:rPr lang="en-US" sz="1200" dirty="0" err="1" smtClean="0"/>
              <a:t>objek</a:t>
            </a:r>
            <a:r>
              <a:rPr lang="en-US" sz="1200" dirty="0" smtClean="0"/>
              <a:t> </a:t>
            </a:r>
            <a:r>
              <a:rPr lang="en-US" sz="1200" dirty="0" err="1" smtClean="0"/>
              <a:t>bisa</a:t>
            </a:r>
            <a:r>
              <a:rPr lang="en-US" sz="1200" dirty="0" smtClean="0"/>
              <a:t> </a:t>
            </a:r>
            <a:r>
              <a:rPr lang="en-US" sz="1200" dirty="0" err="1" smtClean="0"/>
              <a:t>mempengaruhi</a:t>
            </a:r>
            <a:r>
              <a:rPr lang="en-US" sz="1200" dirty="0" smtClean="0"/>
              <a:t> </a:t>
            </a:r>
            <a:r>
              <a:rPr lang="en-US" sz="1200" dirty="0" err="1" smtClean="0"/>
              <a:t>perubahan</a:t>
            </a:r>
            <a:r>
              <a:rPr lang="en-US" sz="1200" dirty="0" smtClean="0"/>
              <a:t> </a:t>
            </a:r>
            <a:r>
              <a:rPr lang="en-US" sz="1200" dirty="0" err="1" smtClean="0"/>
              <a:t>persepsi</a:t>
            </a:r>
            <a:r>
              <a:rPr lang="en-US" sz="1200" dirty="0" smtClean="0"/>
              <a:t> </a:t>
            </a:r>
            <a:r>
              <a:rPr lang="en-US" sz="1200" dirty="0" err="1" smtClean="0"/>
              <a:t>individu</a:t>
            </a:r>
            <a:endParaRPr sz="12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489" name="Google Shape;489;p35"/>
          <p:cNvSpPr txBox="1">
            <a:spLocks noGrp="1"/>
          </p:cNvSpPr>
          <p:nvPr>
            <p:ph type="sldNum" idx="12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  <p:sp>
        <p:nvSpPr>
          <p:cNvPr id="490" name="Google Shape;490;p35"/>
          <p:cNvSpPr txBox="1">
            <a:spLocks noGrp="1"/>
          </p:cNvSpPr>
          <p:nvPr>
            <p:ph type="body" idx="4294967295"/>
          </p:nvPr>
        </p:nvSpPr>
        <p:spPr>
          <a:xfrm>
            <a:off x="2971800" y="2114550"/>
            <a:ext cx="2400000" cy="149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b="1" dirty="0" err="1" smtClean="0"/>
              <a:t>Faktor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perbedaan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latar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belakang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kultural</a:t>
            </a:r>
            <a:endParaRPr sz="1200" b="1"/>
          </a:p>
          <a:p>
            <a:pPr marL="228600" indent="-228600"/>
            <a:r>
              <a:rPr lang="en" sz="1200" dirty="0" smtClean="0"/>
              <a:t>Functional Salience </a:t>
            </a:r>
            <a:r>
              <a:rPr lang="en" sz="1200" dirty="0" smtClean="0">
                <a:sym typeface="Wingdings" pitchFamily="2" charset="2"/>
              </a:rPr>
              <a:t> setiap objek yang dipilih berdasarkan fungsi/manfaat yang baik untuk individu tersebut</a:t>
            </a:r>
          </a:p>
          <a:p>
            <a:pPr marL="228600" indent="-228600"/>
            <a:r>
              <a:rPr lang="en" sz="1200" dirty="0" smtClean="0">
                <a:sym typeface="Wingdings" pitchFamily="2" charset="2"/>
              </a:rPr>
              <a:t>Familiaritas  orang dalam ragam budaya berbeda maka memiliki persepsi yang akan relatif berbeda dengan suku2 lain. (kearifan lokal)</a:t>
            </a:r>
          </a:p>
          <a:p>
            <a:pPr marL="228600" indent="-228600"/>
            <a:endParaRPr sz="1200"/>
          </a:p>
        </p:txBody>
      </p:sp>
      <p:sp>
        <p:nvSpPr>
          <p:cNvPr id="492" name="Google Shape;492;p35"/>
          <p:cNvSpPr txBox="1">
            <a:spLocks noGrp="1"/>
          </p:cNvSpPr>
          <p:nvPr>
            <p:ph type="body" idx="4294967295"/>
          </p:nvPr>
        </p:nvSpPr>
        <p:spPr>
          <a:xfrm>
            <a:off x="5862901" y="2830575"/>
            <a:ext cx="2400000" cy="149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-US" sz="1200" dirty="0" err="1" smtClean="0"/>
              <a:t>Sistem</a:t>
            </a:r>
            <a:r>
              <a:rPr lang="en-US" sz="1200" dirty="0" smtClean="0"/>
              <a:t> </a:t>
            </a:r>
            <a:r>
              <a:rPr lang="en-US" sz="1200" dirty="0" err="1" smtClean="0"/>
              <a:t>komunikasi</a:t>
            </a:r>
            <a:r>
              <a:rPr lang="en-US" sz="1200" dirty="0" smtClean="0"/>
              <a:t>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200" dirty="0" err="1" smtClean="0">
                <a:sym typeface="Wingdings" pitchFamily="2" charset="2"/>
              </a:rPr>
              <a:t>bahasa</a:t>
            </a:r>
            <a:r>
              <a:rPr lang="en-US" sz="1200" dirty="0" smtClean="0">
                <a:sym typeface="Wingdings" pitchFamily="2" charset="2"/>
              </a:rPr>
              <a:t> </a:t>
            </a:r>
            <a:r>
              <a:rPr lang="en-US" sz="1200" dirty="0" err="1" smtClean="0">
                <a:sym typeface="Wingdings" pitchFamily="2" charset="2"/>
              </a:rPr>
              <a:t>bukan</a:t>
            </a:r>
            <a:r>
              <a:rPr lang="en-US" sz="1200" dirty="0" smtClean="0">
                <a:sym typeface="Wingdings" pitchFamily="2" charset="2"/>
              </a:rPr>
              <a:t> </a:t>
            </a:r>
            <a:r>
              <a:rPr lang="en-US" sz="1200" dirty="0" err="1" smtClean="0">
                <a:sym typeface="Wingdings" pitchFamily="2" charset="2"/>
              </a:rPr>
              <a:t>hanya</a:t>
            </a:r>
            <a:r>
              <a:rPr lang="en-US" sz="1200" dirty="0" smtClean="0">
                <a:sym typeface="Wingdings" pitchFamily="2" charset="2"/>
              </a:rPr>
              <a:t> </a:t>
            </a:r>
            <a:r>
              <a:rPr lang="en-US" sz="1200" dirty="0" err="1" smtClean="0">
                <a:sym typeface="Wingdings" pitchFamily="2" charset="2"/>
              </a:rPr>
              <a:t>utuk</a:t>
            </a:r>
            <a:r>
              <a:rPr lang="en-US" sz="1200" dirty="0" smtClean="0">
                <a:sym typeface="Wingdings" pitchFamily="2" charset="2"/>
              </a:rPr>
              <a:t> </a:t>
            </a:r>
            <a:r>
              <a:rPr lang="en-US" sz="1200" dirty="0" err="1" smtClean="0">
                <a:sym typeface="Wingdings" pitchFamily="2" charset="2"/>
              </a:rPr>
              <a:t>berkomunikasi</a:t>
            </a:r>
            <a:r>
              <a:rPr lang="en-US" sz="1200" dirty="0" smtClean="0">
                <a:sym typeface="Wingdings" pitchFamily="2" charset="2"/>
              </a:rPr>
              <a:t> </a:t>
            </a:r>
            <a:r>
              <a:rPr lang="en-US" sz="1200" dirty="0" err="1" smtClean="0">
                <a:sym typeface="Wingdings" pitchFamily="2" charset="2"/>
              </a:rPr>
              <a:t>tapi</a:t>
            </a:r>
            <a:r>
              <a:rPr lang="en-US" sz="1200" dirty="0" smtClean="0">
                <a:sym typeface="Wingdings" pitchFamily="2" charset="2"/>
              </a:rPr>
              <a:t> </a:t>
            </a:r>
            <a:r>
              <a:rPr lang="en-US" sz="1200" dirty="0" err="1" smtClean="0">
                <a:sym typeface="Wingdings" pitchFamily="2" charset="2"/>
              </a:rPr>
              <a:t>juga</a:t>
            </a:r>
            <a:r>
              <a:rPr lang="en-US" sz="1200" dirty="0" smtClean="0">
                <a:sym typeface="Wingdings" pitchFamily="2" charset="2"/>
              </a:rPr>
              <a:t> </a:t>
            </a:r>
            <a:r>
              <a:rPr lang="en-US" sz="1200" dirty="0" err="1" smtClean="0">
                <a:sym typeface="Wingdings" pitchFamily="2" charset="2"/>
              </a:rPr>
              <a:t>berfungsi</a:t>
            </a:r>
            <a:r>
              <a:rPr lang="en-US" sz="1200" dirty="0" smtClean="0">
                <a:sym typeface="Wingdings" pitchFamily="2" charset="2"/>
              </a:rPr>
              <a:t> </a:t>
            </a:r>
            <a:r>
              <a:rPr lang="en-US" sz="1200" dirty="0" err="1" smtClean="0">
                <a:sym typeface="Wingdings" pitchFamily="2" charset="2"/>
              </a:rPr>
              <a:t>untuk</a:t>
            </a:r>
            <a:r>
              <a:rPr lang="en-US" sz="1200" dirty="0" smtClean="0">
                <a:sym typeface="Wingdings" pitchFamily="2" charset="2"/>
              </a:rPr>
              <a:t> </a:t>
            </a:r>
            <a:r>
              <a:rPr lang="en-US" sz="1200" dirty="0" err="1" smtClean="0">
                <a:sym typeface="Wingdings" pitchFamily="2" charset="2"/>
              </a:rPr>
              <a:t>mengadakan</a:t>
            </a:r>
            <a:r>
              <a:rPr lang="en-US" sz="1200" dirty="0" smtClean="0">
                <a:sym typeface="Wingdings" pitchFamily="2" charset="2"/>
              </a:rPr>
              <a:t> </a:t>
            </a:r>
            <a:r>
              <a:rPr lang="en-US" sz="1200" dirty="0" err="1" smtClean="0">
                <a:sym typeface="Wingdings" pitchFamily="2" charset="2"/>
              </a:rPr>
              <a:t>analisa</a:t>
            </a:r>
            <a:r>
              <a:rPr lang="en-US" sz="1200" dirty="0" smtClean="0">
                <a:sym typeface="Wingdings" pitchFamily="2" charset="2"/>
              </a:rPr>
              <a:t>, </a:t>
            </a:r>
            <a:r>
              <a:rPr lang="en-US" sz="1200" dirty="0" err="1" smtClean="0">
                <a:sym typeface="Wingdings" pitchFamily="2" charset="2"/>
              </a:rPr>
              <a:t>menyangkut</a:t>
            </a:r>
            <a:r>
              <a:rPr lang="en-US" sz="1200" dirty="0" smtClean="0">
                <a:sym typeface="Wingdings" pitchFamily="2" charset="2"/>
              </a:rPr>
              <a:t> </a:t>
            </a:r>
            <a:r>
              <a:rPr lang="en-US" sz="1200" dirty="0" err="1" smtClean="0">
                <a:sym typeface="Wingdings" pitchFamily="2" charset="2"/>
              </a:rPr>
              <a:t>taraf</a:t>
            </a:r>
            <a:r>
              <a:rPr lang="en-US" sz="1200" dirty="0" smtClean="0">
                <a:sym typeface="Wingdings" pitchFamily="2" charset="2"/>
              </a:rPr>
              <a:t> </a:t>
            </a:r>
            <a:r>
              <a:rPr lang="en-US" sz="1200" dirty="0" err="1" smtClean="0">
                <a:sym typeface="Wingdings" pitchFamily="2" charset="2"/>
              </a:rPr>
              <a:t>kesadaran</a:t>
            </a:r>
            <a:r>
              <a:rPr lang="en-US" sz="1200" dirty="0" smtClean="0">
                <a:sym typeface="Wingdings" pitchFamily="2" charset="2"/>
              </a:rPr>
              <a:t>, </a:t>
            </a:r>
            <a:r>
              <a:rPr lang="en-US" sz="1200" dirty="0" err="1" smtClean="0">
                <a:sym typeface="Wingdings" pitchFamily="2" charset="2"/>
              </a:rPr>
              <a:t>dan</a:t>
            </a:r>
            <a:r>
              <a:rPr lang="en-US" sz="1200" dirty="0" smtClean="0">
                <a:sym typeface="Wingdings" pitchFamily="2" charset="2"/>
              </a:rPr>
              <a:t> </a:t>
            </a:r>
            <a:r>
              <a:rPr lang="en-US" sz="1200" dirty="0" err="1" smtClean="0">
                <a:sym typeface="Wingdings" pitchFamily="2" charset="2"/>
              </a:rPr>
              <a:t>cara</a:t>
            </a:r>
            <a:r>
              <a:rPr lang="en-US" sz="1200" dirty="0" smtClean="0">
                <a:sym typeface="Wingdings" pitchFamily="2" charset="2"/>
              </a:rPr>
              <a:t> </a:t>
            </a:r>
            <a:r>
              <a:rPr lang="en-US" sz="1200" dirty="0" err="1" smtClean="0">
                <a:sym typeface="Wingdings" pitchFamily="2" charset="2"/>
              </a:rPr>
              <a:t>berpikir</a:t>
            </a:r>
            <a:endParaRPr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1"/>
          <p:cNvSpPr txBox="1">
            <a:spLocks noGrp="1"/>
          </p:cNvSpPr>
          <p:nvPr>
            <p:ph type="ctrTitle"/>
          </p:nvPr>
        </p:nvSpPr>
        <p:spPr>
          <a:xfrm>
            <a:off x="1676800" y="1507150"/>
            <a:ext cx="57903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id-ID" dirty="0" smtClean="0"/>
              <a:t>ATRIBUSI</a:t>
            </a:r>
            <a:endParaRPr/>
          </a:p>
        </p:txBody>
      </p:sp>
      <p:sp>
        <p:nvSpPr>
          <p:cNvPr id="319" name="Google Shape;319;p21"/>
          <p:cNvSpPr txBox="1">
            <a:spLocks noGrp="1"/>
          </p:cNvSpPr>
          <p:nvPr>
            <p:ph type="subTitle" idx="1"/>
          </p:nvPr>
        </p:nvSpPr>
        <p:spPr>
          <a:xfrm>
            <a:off x="1676800" y="2611454"/>
            <a:ext cx="57903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 smtClean="0"/>
              <a:t>Heider menyatakan bahwa atribusi merupakan </a:t>
            </a:r>
            <a:r>
              <a:rPr lang="en" sz="1400" i="1" dirty="0" smtClean="0"/>
              <a:t>naive Psychology</a:t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2"/>
          <p:cNvSpPr txBox="1">
            <a:spLocks noGrp="1"/>
          </p:cNvSpPr>
          <p:nvPr>
            <p:ph type="body" idx="1"/>
          </p:nvPr>
        </p:nvSpPr>
        <p:spPr>
          <a:xfrm>
            <a:off x="1743150" y="1552200"/>
            <a:ext cx="5657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id-ID" sz="1800" dirty="0" smtClean="0"/>
              <a:t>Proses mempersepsi sifat-sifat disposisional (yang sudah ada) pada satuan-satuan (entitas) di dalam suatu lingkungan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memahami</a:t>
            </a:r>
            <a:r>
              <a:rPr lang="en-US" sz="1800" dirty="0" smtClean="0"/>
              <a:t> </a:t>
            </a:r>
            <a:r>
              <a:rPr lang="en-US" sz="1800" dirty="0" err="1" smtClean="0"/>
              <a:t>individu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utuh</a:t>
            </a:r>
            <a:r>
              <a:rPr lang="en-US" sz="1800" dirty="0" smtClean="0"/>
              <a:t> (agar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memprediksi</a:t>
            </a:r>
            <a:r>
              <a:rPr lang="en-US" sz="1800" dirty="0" smtClean="0"/>
              <a:t> </a:t>
            </a:r>
            <a:r>
              <a:rPr lang="en-US" sz="1800" dirty="0" err="1" smtClean="0"/>
              <a:t>perilaku</a:t>
            </a:r>
            <a:r>
              <a:rPr lang="en-US" sz="1800" dirty="0" smtClean="0"/>
              <a:t> yang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muncul</a:t>
            </a:r>
            <a:r>
              <a:rPr lang="en-US" sz="1800" dirty="0" smtClean="0"/>
              <a:t>)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mengidentifikasi</a:t>
            </a:r>
            <a:r>
              <a:rPr lang="en-US" sz="1800" dirty="0" smtClean="0"/>
              <a:t> “</a:t>
            </a:r>
            <a:r>
              <a:rPr lang="en-US" sz="1800" dirty="0" err="1" smtClean="0"/>
              <a:t>disposisi</a:t>
            </a:r>
            <a:r>
              <a:rPr lang="en-US" sz="1800" dirty="0" smtClean="0"/>
              <a:t>”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karakteristik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menetap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individu</a:t>
            </a:r>
            <a:r>
              <a:rPr lang="en-US" sz="1800" dirty="0" smtClean="0"/>
              <a:t> (</a:t>
            </a:r>
            <a:r>
              <a:rPr lang="en-US" sz="1800" dirty="0" err="1" smtClean="0"/>
              <a:t>misal</a:t>
            </a:r>
            <a:r>
              <a:rPr lang="en-US" sz="1800" dirty="0" smtClean="0"/>
              <a:t>: personality traits, </a:t>
            </a:r>
            <a:r>
              <a:rPr lang="en-US" sz="1800" dirty="0" err="1" smtClean="0"/>
              <a:t>sikap</a:t>
            </a:r>
            <a:r>
              <a:rPr lang="en-US" sz="1800" dirty="0" smtClean="0"/>
              <a:t>, </a:t>
            </a:r>
            <a:r>
              <a:rPr lang="en-US" sz="1800" dirty="0" err="1" smtClean="0"/>
              <a:t>kemampuan</a:t>
            </a:r>
            <a:r>
              <a:rPr lang="en-US" sz="1800" dirty="0" smtClean="0"/>
              <a:t>, </a:t>
            </a:r>
            <a:r>
              <a:rPr lang="en-US" sz="1800" dirty="0" err="1" smtClean="0"/>
              <a:t>dsb</a:t>
            </a:r>
            <a:r>
              <a:rPr lang="en-US" sz="1800" dirty="0" smtClean="0"/>
              <a:t>) </a:t>
            </a:r>
          </a:p>
        </p:txBody>
      </p:sp>
      <p:sp>
        <p:nvSpPr>
          <p:cNvPr id="325" name="Google Shape;325;p22"/>
          <p:cNvSpPr txBox="1">
            <a:spLocks noGrp="1"/>
          </p:cNvSpPr>
          <p:nvPr>
            <p:ph type="sldNum" idx="12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4"/>
          <p:cNvSpPr txBox="1">
            <a:spLocks noGrp="1"/>
          </p:cNvSpPr>
          <p:nvPr>
            <p:ph type="ctrTitle" idx="4294967295"/>
          </p:nvPr>
        </p:nvSpPr>
        <p:spPr>
          <a:xfrm>
            <a:off x="1600200" y="3028950"/>
            <a:ext cx="6074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memunculkan</a:t>
            </a:r>
            <a:r>
              <a:rPr lang="en-US" sz="1400" dirty="0" smtClean="0"/>
              <a:t> </a:t>
            </a:r>
            <a:r>
              <a:rPr lang="en-US" sz="1400" dirty="0" err="1" smtClean="0"/>
              <a:t>kepekaan</a:t>
            </a:r>
            <a:r>
              <a:rPr lang="en-US" sz="1400" dirty="0" smtClean="0"/>
              <a:t> </a:t>
            </a:r>
            <a:r>
              <a:rPr lang="en-US" sz="1400" dirty="0" err="1" smtClean="0"/>
              <a:t>terhadap</a:t>
            </a:r>
            <a:r>
              <a:rPr lang="en-US" sz="1400" dirty="0" smtClean="0"/>
              <a:t> </a:t>
            </a:r>
            <a:r>
              <a:rPr lang="en-US" sz="1400" dirty="0" err="1" smtClean="0"/>
              <a:t>dunia</a:t>
            </a:r>
            <a:r>
              <a:rPr lang="en-US" sz="1400" dirty="0" smtClean="0"/>
              <a:t> </a:t>
            </a:r>
            <a:r>
              <a:rPr lang="en-US" sz="1400" dirty="0" err="1" smtClean="0"/>
              <a:t>sosial</a:t>
            </a:r>
            <a:r>
              <a:rPr lang="en-US" sz="1400" dirty="0" smtClean="0"/>
              <a:t>, </a:t>
            </a:r>
            <a:r>
              <a:rPr lang="en-US" sz="1400" dirty="0" err="1" smtClean="0"/>
              <a:t>penting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memahami</a:t>
            </a:r>
            <a:r>
              <a:rPr lang="en-US" sz="1400" dirty="0" smtClean="0"/>
              <a:t> </a:t>
            </a:r>
            <a:r>
              <a:rPr lang="en-US" sz="1400" dirty="0" err="1" smtClean="0"/>
              <a:t>penyebab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perilaku</a:t>
            </a:r>
            <a:r>
              <a:rPr lang="en-US" sz="1400" dirty="0" smtClean="0"/>
              <a:t> </a:t>
            </a:r>
            <a:r>
              <a:rPr lang="en-US" sz="1400" dirty="0" err="1" smtClean="0"/>
              <a:t>kita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orang</a:t>
            </a:r>
            <a:r>
              <a:rPr lang="en-US" sz="1400" dirty="0" smtClean="0"/>
              <a:t> lain</a:t>
            </a:r>
            <a:br>
              <a:rPr lang="en-US" sz="1400" dirty="0" smtClean="0"/>
            </a:br>
            <a:r>
              <a:rPr lang="en-US" sz="1400" dirty="0" err="1" smtClean="0"/>
              <a:t>Menurut</a:t>
            </a:r>
            <a:r>
              <a:rPr lang="en-US" sz="1400" dirty="0" smtClean="0"/>
              <a:t> HEIDER, </a:t>
            </a:r>
            <a:r>
              <a:rPr lang="en-US" sz="1400" dirty="0" err="1" smtClean="0"/>
              <a:t>atribusi</a:t>
            </a:r>
            <a:r>
              <a:rPr lang="en-US" sz="1400" dirty="0" smtClean="0"/>
              <a:t> </a:t>
            </a:r>
            <a:r>
              <a:rPr lang="en-US" sz="1400" dirty="0" err="1" smtClean="0"/>
              <a:t>terdiri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2 </a:t>
            </a:r>
            <a:r>
              <a:rPr lang="en-US" sz="1400" dirty="0" err="1" smtClean="0"/>
              <a:t>katagori</a:t>
            </a:r>
            <a:r>
              <a:rPr lang="en-US" sz="1400" dirty="0" smtClean="0"/>
              <a:t> :</a:t>
            </a:r>
            <a:br>
              <a:rPr lang="en-US" sz="1400" dirty="0" smtClean="0"/>
            </a:br>
            <a:r>
              <a:rPr lang="en-US" sz="1400" dirty="0" smtClean="0"/>
              <a:t>    	</a:t>
            </a:r>
            <a:r>
              <a:rPr lang="en-US" sz="1200" dirty="0" smtClean="0"/>
              <a:t>- Personal attribution</a:t>
            </a:r>
            <a:br>
              <a:rPr lang="en-US" sz="1200" dirty="0" smtClean="0"/>
            </a:br>
            <a:r>
              <a:rPr lang="en-US" sz="1200" dirty="0" smtClean="0"/>
              <a:t>    	 - Situational attribution</a:t>
            </a:r>
            <a:endParaRPr lang="en-US" sz="1100" dirty="0" smtClean="0"/>
          </a:p>
        </p:txBody>
      </p:sp>
      <p:sp>
        <p:nvSpPr>
          <p:cNvPr id="339" name="Google Shape;339;p24"/>
          <p:cNvSpPr/>
          <p:nvPr/>
        </p:nvSpPr>
        <p:spPr>
          <a:xfrm>
            <a:off x="4890385" y="2502562"/>
            <a:ext cx="268730" cy="25659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D3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0" name="Google Shape;340;p24"/>
          <p:cNvGrpSpPr/>
          <p:nvPr/>
        </p:nvGrpSpPr>
        <p:grpSpPr>
          <a:xfrm>
            <a:off x="4556818" y="1061717"/>
            <a:ext cx="1151330" cy="1151646"/>
            <a:chOff x="6654650" y="3665275"/>
            <a:chExt cx="409100" cy="409125"/>
          </a:xfrm>
        </p:grpSpPr>
        <p:sp>
          <p:nvSpPr>
            <p:cNvPr id="341" name="Google Shape;341;p24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8E7C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4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8E7C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3" name="Google Shape;343;p24"/>
          <p:cNvGrpSpPr/>
          <p:nvPr/>
        </p:nvGrpSpPr>
        <p:grpSpPr>
          <a:xfrm rot="1056994">
            <a:off x="3446962" y="1967086"/>
            <a:ext cx="760645" cy="760759"/>
            <a:chOff x="570875" y="4322250"/>
            <a:chExt cx="443300" cy="443325"/>
          </a:xfrm>
        </p:grpSpPr>
        <p:sp>
          <p:nvSpPr>
            <p:cNvPr id="344" name="Google Shape;344;p24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B1E1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4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B1E1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4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B1E1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4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B1E1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8" name="Google Shape;348;p24"/>
          <p:cNvSpPr/>
          <p:nvPr/>
        </p:nvSpPr>
        <p:spPr>
          <a:xfrm rot="2466893">
            <a:off x="3532597" y="1284781"/>
            <a:ext cx="373377" cy="35651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D3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24"/>
          <p:cNvSpPr/>
          <p:nvPr/>
        </p:nvSpPr>
        <p:spPr>
          <a:xfrm rot="-1609499">
            <a:off x="4078673" y="1509092"/>
            <a:ext cx="268723" cy="256585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D3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24"/>
          <p:cNvSpPr/>
          <p:nvPr/>
        </p:nvSpPr>
        <p:spPr>
          <a:xfrm rot="2926106">
            <a:off x="5707906" y="1712356"/>
            <a:ext cx="201218" cy="192130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D3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24"/>
          <p:cNvSpPr/>
          <p:nvPr/>
        </p:nvSpPr>
        <p:spPr>
          <a:xfrm rot="-1609636">
            <a:off x="4753339" y="782531"/>
            <a:ext cx="181288" cy="17309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D3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24"/>
          <p:cNvSpPr txBox="1">
            <a:spLocks noGrp="1"/>
          </p:cNvSpPr>
          <p:nvPr>
            <p:ph type="sldNum" idx="12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27"/>
          <p:cNvSpPr txBox="1">
            <a:spLocks noGrp="1"/>
          </p:cNvSpPr>
          <p:nvPr>
            <p:ph type="title" idx="4294967295"/>
          </p:nvPr>
        </p:nvSpPr>
        <p:spPr>
          <a:xfrm>
            <a:off x="849000" y="393600"/>
            <a:ext cx="7446000" cy="66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id-ID" sz="2800" dirty="0" smtClean="0"/>
              <a:t>Internal</a:t>
            </a:r>
            <a:r>
              <a:rPr lang="en-US" sz="2800" dirty="0" smtClean="0"/>
              <a:t> Attribution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id-ID" dirty="0" smtClean="0"/>
              <a:t>(to the person’s disposition)</a:t>
            </a:r>
            <a:endParaRPr/>
          </a:p>
        </p:txBody>
      </p:sp>
      <p:sp>
        <p:nvSpPr>
          <p:cNvPr id="375" name="Google Shape;375;p27"/>
          <p:cNvSpPr txBox="1">
            <a:spLocks noGrp="1"/>
          </p:cNvSpPr>
          <p:nvPr>
            <p:ph type="body" idx="4294967295"/>
          </p:nvPr>
        </p:nvSpPr>
        <p:spPr>
          <a:xfrm>
            <a:off x="1171363" y="1410450"/>
            <a:ext cx="3347100" cy="31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id-ID" sz="2400" dirty="0" smtClean="0"/>
              <a:t>Menunjuk pada keadaan dari pengamat (baik temporer maupun menetap) pada saat mengamati objek atau prilaku tertentu</a:t>
            </a:r>
            <a:endParaRPr lang="en-US" sz="2400" dirty="0" smtClean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76" name="Google Shape;376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63138" y="1410499"/>
            <a:ext cx="3109500" cy="31095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377" name="Google Shape;377;p27"/>
          <p:cNvSpPr txBox="1">
            <a:spLocks noGrp="1"/>
          </p:cNvSpPr>
          <p:nvPr>
            <p:ph type="sldNum" idx="12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28"/>
          <p:cNvSpPr txBox="1">
            <a:spLocks noGrp="1"/>
          </p:cNvSpPr>
          <p:nvPr>
            <p:ph type="title" idx="4294967295"/>
          </p:nvPr>
        </p:nvSpPr>
        <p:spPr>
          <a:xfrm>
            <a:off x="2194950" y="978300"/>
            <a:ext cx="4754100" cy="13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id-ID" sz="3200" dirty="0" smtClean="0"/>
              <a:t>External</a:t>
            </a:r>
            <a:r>
              <a:rPr lang="en-US" sz="3200" dirty="0" smtClean="0"/>
              <a:t> Attribution</a:t>
            </a: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dirty="0" smtClean="0"/>
              <a:t>(to the person’s situation)</a:t>
            </a:r>
            <a:endParaRPr/>
          </a:p>
        </p:txBody>
      </p:sp>
      <p:sp>
        <p:nvSpPr>
          <p:cNvPr id="383" name="Google Shape;383;p28"/>
          <p:cNvSpPr txBox="1">
            <a:spLocks noGrp="1"/>
          </p:cNvSpPr>
          <p:nvPr>
            <p:ph type="sldNum" idx="12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  <p:sp>
        <p:nvSpPr>
          <p:cNvPr id="5" name="Round Diagonal Corner Rectangle 4"/>
          <p:cNvSpPr/>
          <p:nvPr/>
        </p:nvSpPr>
        <p:spPr>
          <a:xfrm>
            <a:off x="1600200" y="2114550"/>
            <a:ext cx="5486400" cy="14478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dirty="0" smtClean="0"/>
              <a:t>Menunjuk pada keadaan dari situasi lingkungan atau objek yang diamati sebagai penyebab prilaku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erge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569</Words>
  <PresentationFormat>On-screen Show (16:9)</PresentationFormat>
  <Paragraphs>79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Fira Sans</vt:lpstr>
      <vt:lpstr>Fira Sans Light</vt:lpstr>
      <vt:lpstr>Wingdings</vt:lpstr>
      <vt:lpstr>Verges template</vt:lpstr>
      <vt:lpstr>Pertemuan 3 Perilaku Sosial Menyimpang Topik :  Persepsi Sosial dan Proses penilaian sebagai kegiatan Psikologis  Regina Navira Pratiwi, S.Psi., M.Sc</vt:lpstr>
      <vt:lpstr>Proposisi Struktur Psikologis</vt:lpstr>
      <vt:lpstr>Persepsi Sosial </vt:lpstr>
      <vt:lpstr>4 skema yang mempengaruhi persepsi</vt:lpstr>
      <vt:lpstr>ATRIBUSI</vt:lpstr>
      <vt:lpstr>Slide 6</vt:lpstr>
      <vt:lpstr> Untuk memunculkan kepekaan terhadap dunia sosial, penting untuk memahami penyebab dari perilaku kita atau orang lain Menurut HEIDER, atribusi terdiri dari 2 katagori :      - Personal attribution       - Situational attribution</vt:lpstr>
      <vt:lpstr>Internal Attribution (to the person’s disposition)</vt:lpstr>
      <vt:lpstr>External Attribution (to the person’s situation)</vt:lpstr>
      <vt:lpstr>Slide 10</vt:lpstr>
      <vt:lpstr>Our process is easy</vt:lpstr>
      <vt:lpstr>Slide 12</vt:lpstr>
      <vt:lpstr>Slide 13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3 Perilaku Sosial Menyimpang Topik :  Persepsi Sosial dan Proses penilaian sebagai kegiatan Psikologis</dc:title>
  <cp:lastModifiedBy>Asus</cp:lastModifiedBy>
  <cp:revision>25</cp:revision>
  <dcterms:modified xsi:type="dcterms:W3CDTF">2018-09-24T13:12:23Z</dcterms:modified>
</cp:coreProperties>
</file>