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EA02-C043-4DC0-8E81-DA1F2A3A02DB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1851B-9B4C-4E4A-81E1-3AAD3CAA45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EA02-C043-4DC0-8E81-DA1F2A3A02DB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1851B-9B4C-4E4A-81E1-3AAD3CAA45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EA02-C043-4DC0-8E81-DA1F2A3A02DB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1851B-9B4C-4E4A-81E1-3AAD3CAA45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EA02-C043-4DC0-8E81-DA1F2A3A02DB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1851B-9B4C-4E4A-81E1-3AAD3CAA45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EA02-C043-4DC0-8E81-DA1F2A3A02DB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1851B-9B4C-4E4A-81E1-3AAD3CAA45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EA02-C043-4DC0-8E81-DA1F2A3A02DB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1851B-9B4C-4E4A-81E1-3AAD3CAA45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EA02-C043-4DC0-8E81-DA1F2A3A02DB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1851B-9B4C-4E4A-81E1-3AAD3CAA45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EA02-C043-4DC0-8E81-DA1F2A3A02DB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1851B-9B4C-4E4A-81E1-3AAD3CAA45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EA02-C043-4DC0-8E81-DA1F2A3A02DB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1851B-9B4C-4E4A-81E1-3AAD3CAA45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EA02-C043-4DC0-8E81-DA1F2A3A02DB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1851B-9B4C-4E4A-81E1-3AAD3CAA45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EA02-C043-4DC0-8E81-DA1F2A3A02DB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1851B-9B4C-4E4A-81E1-3AAD3CAA45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CEA02-C043-4DC0-8E81-DA1F2A3A02DB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1851B-9B4C-4E4A-81E1-3AAD3CAA45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ateriips.com/contoh-negara-maj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ateriips.com/pengertian-buday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ateriips.com/syarat-terjadinya-interaksi-sosial" TargetMode="External"/><Relationship Id="rId2" Type="http://schemas.openxmlformats.org/officeDocument/2006/relationships/hyperlink" Target="https://materiips.com/peninggalan-zaman-loga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apda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sekolah</a:t>
            </a:r>
            <a:r>
              <a:rPr lang="en-US" dirty="0" smtClean="0"/>
              <a:t>,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dpaat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.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devian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kebalikan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devian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konformitas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 </a:t>
            </a: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Robert </a:t>
            </a:r>
            <a:r>
              <a:rPr lang="en-US" dirty="0" err="1" smtClean="0"/>
              <a:t>Mz</a:t>
            </a:r>
            <a:r>
              <a:rPr lang="en-US" dirty="0" smtClean="0"/>
              <a:t> </a:t>
            </a:r>
            <a:r>
              <a:rPr lang="en-US" dirty="0" err="1" smtClean="0"/>
              <a:t>Lawang</a:t>
            </a:r>
            <a:r>
              <a:rPr lang="en-US" dirty="0" smtClean="0"/>
              <a:t>,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berwenang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prilaku</a:t>
            </a:r>
            <a:r>
              <a:rPr lang="en-US" dirty="0" smtClean="0"/>
              <a:t> yang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(</a:t>
            </a:r>
            <a:r>
              <a:rPr lang="en-US" dirty="0" err="1" smtClean="0"/>
              <a:t>baca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: </a:t>
            </a:r>
            <a:r>
              <a:rPr lang="en-US" dirty="0" err="1" smtClean="0">
                <a:hlinkClick r:id="rId2"/>
              </a:rPr>
              <a:t>Contoh</a:t>
            </a:r>
            <a:r>
              <a:rPr lang="en-US" dirty="0" smtClean="0">
                <a:hlinkClick r:id="rId2"/>
              </a:rPr>
              <a:t> Negara </a:t>
            </a:r>
            <a:r>
              <a:rPr lang="en-US" dirty="0" err="1" smtClean="0">
                <a:hlinkClick r:id="rId2"/>
              </a:rPr>
              <a:t>Maju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Gillin</a:t>
            </a:r>
            <a:r>
              <a:rPr lang="en-US" dirty="0" smtClean="0"/>
              <a:t>,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Menurut</a:t>
            </a:r>
            <a:r>
              <a:rPr lang="en-US" dirty="0" smtClean="0"/>
              <a:t> James Van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Zonden</a:t>
            </a:r>
            <a:r>
              <a:rPr lang="en-US" dirty="0" smtClean="0"/>
              <a:t>,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dianggpa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tercela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toleransi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/>
              <a:t>Penyimpangan</a:t>
            </a:r>
            <a:r>
              <a:rPr lang="en-US" dirty="0" smtClean="0"/>
              <a:t> primer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.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primer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primer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. 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menerobos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terburu-buru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,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Dari </a:t>
            </a:r>
            <a:r>
              <a:rPr lang="en-US" b="1" dirty="0" err="1" smtClean="0"/>
              <a:t>Penyimpangan</a:t>
            </a:r>
            <a:r>
              <a:rPr lang="en-US" b="1" dirty="0" smtClean="0"/>
              <a:t> Primer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Sekunder</a:t>
            </a:r>
            <a:endParaRPr lang="en-US" dirty="0" smtClean="0"/>
          </a:p>
          <a:p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.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yang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kriminalitas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menginginkan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pencurian</a:t>
            </a:r>
            <a:r>
              <a:rPr lang="en-US" dirty="0" smtClean="0"/>
              <a:t>. (</a:t>
            </a:r>
            <a:r>
              <a:rPr lang="en-US" dirty="0" err="1" smtClean="0"/>
              <a:t>baca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: </a:t>
            </a:r>
            <a:r>
              <a:rPr lang="en-US" dirty="0" err="1" smtClean="0">
                <a:hlinkClick r:id="rId2"/>
              </a:rPr>
              <a:t>Pengertian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Budaya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menyimpang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rasa </a:t>
            </a:r>
            <a:r>
              <a:rPr lang="en-US" dirty="0" err="1" smtClean="0"/>
              <a:t>bersalah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judi</a:t>
            </a:r>
            <a:r>
              <a:rPr lang="en-US" dirty="0" smtClean="0"/>
              <a:t>, </a:t>
            </a:r>
            <a:r>
              <a:rPr lang="en-US" dirty="0" err="1" smtClean="0"/>
              <a:t>pemabok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 </a:t>
            </a:r>
            <a:r>
              <a:rPr lang="en-US" dirty="0" err="1" smtClean="0"/>
              <a:t>Inilah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penyimpangan-penyimpangan</a:t>
            </a:r>
            <a:r>
              <a:rPr lang="en-US" dirty="0" smtClean="0"/>
              <a:t> primer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err="1" smtClean="0"/>
              <a:t>Penyalahgunaan</a:t>
            </a:r>
            <a:r>
              <a:rPr lang="en-US" b="1" dirty="0" smtClean="0"/>
              <a:t> </a:t>
            </a:r>
            <a:r>
              <a:rPr lang="en-US" b="1" dirty="0" err="1" smtClean="0"/>
              <a:t>Narkoba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primer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 smtClean="0"/>
              <a:t>narkoba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agama.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terlarang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mental </a:t>
            </a:r>
            <a:r>
              <a:rPr lang="en-US" dirty="0" err="1" smtClean="0"/>
              <a:t>seseorang</a:t>
            </a:r>
            <a:r>
              <a:rPr lang="en-US" dirty="0" smtClean="0"/>
              <a:t>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terjerumus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terlarang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merupaka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labil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rasa </a:t>
            </a:r>
            <a:r>
              <a:rPr lang="en-US" dirty="0" err="1" smtClean="0"/>
              <a:t>penasaran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terlarang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narkotika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kedokteran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rasa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menggunakannya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.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terlarang</a:t>
            </a:r>
            <a:r>
              <a:rPr lang="en-US" dirty="0" smtClean="0"/>
              <a:t> </a:t>
            </a:r>
            <a:r>
              <a:rPr lang="en-US" dirty="0" err="1" smtClean="0"/>
              <a:t>tesebut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mental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terlarang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jarum</a:t>
            </a:r>
            <a:r>
              <a:rPr lang="en-US" dirty="0" smtClean="0"/>
              <a:t> </a:t>
            </a:r>
            <a:r>
              <a:rPr lang="en-US" dirty="0" err="1" smtClean="0"/>
              <a:t>suntik</a:t>
            </a:r>
            <a:r>
              <a:rPr lang="en-US" dirty="0" smtClean="0"/>
              <a:t> yang </a:t>
            </a:r>
            <a:r>
              <a:rPr lang="en-US" dirty="0" err="1" smtClean="0"/>
              <a:t>bergantian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narkoba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penyebaran</a:t>
            </a:r>
            <a:r>
              <a:rPr lang="en-US" dirty="0" smtClean="0"/>
              <a:t> virus HIV/AIDS.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meggunakan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terlarang</a:t>
            </a:r>
            <a:r>
              <a:rPr lang="en-US" dirty="0" smtClean="0"/>
              <a:t> </a:t>
            </a:r>
            <a:r>
              <a:rPr lang="en-US" dirty="0" err="1" smtClean="0"/>
              <a:t>tentunya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. (</a:t>
            </a:r>
            <a:r>
              <a:rPr lang="en-US" dirty="0" err="1" smtClean="0"/>
              <a:t>baca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: </a:t>
            </a:r>
            <a:r>
              <a:rPr lang="en-US" dirty="0" err="1" smtClean="0">
                <a:hlinkClick r:id="rId2"/>
              </a:rPr>
              <a:t>Peninggalan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Zaman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Logam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2. </a:t>
            </a:r>
            <a:r>
              <a:rPr lang="en-US" b="1" dirty="0" err="1" smtClean="0"/>
              <a:t>Perkelahian</a:t>
            </a:r>
            <a:r>
              <a:rPr lang="en-US" b="1" dirty="0" smtClean="0"/>
              <a:t> </a:t>
            </a:r>
            <a:r>
              <a:rPr lang="en-US" b="1" dirty="0" err="1" smtClean="0"/>
              <a:t>Pelajar</a:t>
            </a:r>
            <a:r>
              <a:rPr lang="en-US" b="1" dirty="0" smtClean="0"/>
              <a:t> (</a:t>
            </a:r>
            <a:r>
              <a:rPr lang="en-US" b="1" dirty="0" err="1" smtClean="0"/>
              <a:t>Tawuran</a:t>
            </a:r>
            <a:r>
              <a:rPr lang="en-US" b="1" dirty="0" smtClean="0"/>
              <a:t>)</a:t>
            </a:r>
            <a:endParaRPr lang="en-US" dirty="0" smtClean="0"/>
          </a:p>
          <a:p>
            <a:r>
              <a:rPr lang="en-US" dirty="0" smtClean="0"/>
              <a:t>ads </a:t>
            </a:r>
          </a:p>
          <a:p>
            <a:r>
              <a:rPr lang="en-US" dirty="0" err="1" smtClean="0"/>
              <a:t>Perkelahian</a:t>
            </a:r>
            <a:r>
              <a:rPr lang="en-US" dirty="0" smtClean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. </a:t>
            </a:r>
            <a:r>
              <a:rPr lang="en-US" dirty="0" err="1" smtClean="0"/>
              <a:t>Perkelahian</a:t>
            </a:r>
            <a:r>
              <a:rPr lang="en-US" dirty="0" smtClean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kota-kota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  <a:r>
              <a:rPr lang="en-US" dirty="0" err="1" smtClean="0"/>
              <a:t>Perkelahian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 </a:t>
            </a:r>
            <a:r>
              <a:rPr lang="en-US" dirty="0" err="1" smtClean="0"/>
              <a:t>Banyak</a:t>
            </a:r>
            <a:r>
              <a:rPr lang="en-US" dirty="0" smtClean="0"/>
              <a:t> pula </a:t>
            </a:r>
            <a:r>
              <a:rPr lang="en-US" dirty="0" err="1" smtClean="0"/>
              <a:t>perkelahian</a:t>
            </a:r>
            <a:r>
              <a:rPr lang="en-US" dirty="0" smtClean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senjata</a:t>
            </a:r>
            <a:r>
              <a:rPr lang="en-US" dirty="0" smtClean="0"/>
              <a:t> </a:t>
            </a:r>
            <a:r>
              <a:rPr lang="en-US" dirty="0" err="1" smtClean="0"/>
              <a:t>tajam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r>
              <a:rPr lang="en-US" dirty="0" smtClean="0"/>
              <a:t> yang </a:t>
            </a:r>
            <a:r>
              <a:rPr lang="en-US" dirty="0" err="1" smtClean="0"/>
              <a:t>terluka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r>
              <a:rPr lang="en-US" dirty="0" smtClean="0"/>
              <a:t> yang </a:t>
            </a:r>
            <a:r>
              <a:rPr lang="en-US" dirty="0" err="1" smtClean="0"/>
              <a:t>meninggal</a:t>
            </a:r>
            <a:r>
              <a:rPr lang="en-US" dirty="0" smtClean="0"/>
              <a:t>. </a:t>
            </a:r>
            <a:r>
              <a:rPr lang="en-US" dirty="0" err="1" smtClean="0"/>
              <a:t>Banyak</a:t>
            </a:r>
            <a:r>
              <a:rPr lang="en-US" dirty="0" smtClean="0"/>
              <a:t> pula </a:t>
            </a:r>
            <a:r>
              <a:rPr lang="en-US" dirty="0" err="1" smtClean="0"/>
              <a:t>korban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perkelahian</a:t>
            </a:r>
            <a:r>
              <a:rPr lang="en-US" dirty="0" smtClean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. (</a:t>
            </a:r>
            <a:r>
              <a:rPr lang="en-US" dirty="0" err="1" smtClean="0"/>
              <a:t>baca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: </a:t>
            </a:r>
            <a:r>
              <a:rPr lang="en-US" dirty="0" err="1" smtClean="0">
                <a:hlinkClick r:id="rId3"/>
              </a:rPr>
              <a:t>Syarat</a:t>
            </a:r>
            <a:r>
              <a:rPr lang="en-US" dirty="0" smtClean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Terjadinya</a:t>
            </a:r>
            <a:r>
              <a:rPr lang="en-US" dirty="0" smtClean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Interaksi</a:t>
            </a:r>
            <a:r>
              <a:rPr lang="en-US" dirty="0" smtClean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Sosial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A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B,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A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apa-apa</a:t>
            </a:r>
            <a:r>
              <a:rPr lang="en-US" dirty="0" smtClean="0"/>
              <a:t> </a:t>
            </a:r>
            <a:r>
              <a:rPr lang="en-US" dirty="0" err="1" smtClean="0"/>
              <a:t>melewat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B </a:t>
            </a:r>
            <a:r>
              <a:rPr lang="en-US" dirty="0" err="1" smtClean="0"/>
              <a:t>berkumpul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yang </a:t>
            </a:r>
            <a:r>
              <a:rPr lang="en-US" dirty="0" err="1" smtClean="0"/>
              <a:t>melewat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keroyok</a:t>
            </a:r>
            <a:r>
              <a:rPr lang="en-US" dirty="0" smtClean="0"/>
              <a:t>, </a:t>
            </a:r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apa-apa</a:t>
            </a:r>
            <a:r>
              <a:rPr lang="en-US" dirty="0" smtClean="0"/>
              <a:t>. Hal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psikis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yang lain trauma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was-was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berpergian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665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Pertemuan 5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5</dc:title>
  <dc:creator>Asus</dc:creator>
  <cp:lastModifiedBy>Asus</cp:lastModifiedBy>
  <cp:revision>1</cp:revision>
  <dcterms:created xsi:type="dcterms:W3CDTF">2018-09-25T06:15:51Z</dcterms:created>
  <dcterms:modified xsi:type="dcterms:W3CDTF">2018-09-25T06:27:51Z</dcterms:modified>
</cp:coreProperties>
</file>