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>
      <p:cViewPr>
        <p:scale>
          <a:sx n="77" d="100"/>
          <a:sy n="77" d="100"/>
        </p:scale>
        <p:origin x="-1032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37DC60-B466-40D8-8449-8B31A5CA8CC3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plit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rajan Pro" pitchFamily="18" charset="0"/>
              </a:rPr>
              <a:t>TUNA GANDA</a:t>
            </a:r>
            <a:endParaRPr lang="en-US" b="1" dirty="0">
              <a:latin typeface="Trajan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Denny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Sitompul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200971061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Grace.A.Gaghana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200971025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S.A Natalia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200971022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Prabowo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200971062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Jadiii</a:t>
            </a:r>
            <a:r>
              <a:rPr lang="en-US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…..</a:t>
            </a:r>
            <a:endParaRPr lang="en-US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kombinasi-kombinasi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ketidakmampuan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keduanya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penambahan-penambahan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penyesuaian-penyesuaian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sesuaiakan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berguna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pribadinya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Bradley Hand ITC" pitchFamily="66" charset="0"/>
              </a:rPr>
              <a:t>Perilaku</a:t>
            </a:r>
            <a:r>
              <a:rPr lang="en-US" sz="3600" b="1" dirty="0" smtClean="0">
                <a:latin typeface="Bradley Hand ITC" pitchFamily="66" charset="0"/>
              </a:rPr>
              <a:t> </a:t>
            </a:r>
            <a:br>
              <a:rPr lang="en-US" sz="3600" b="1" dirty="0" smtClean="0">
                <a:latin typeface="Bradley Hand ITC" pitchFamily="66" charset="0"/>
              </a:rPr>
            </a:br>
            <a:r>
              <a:rPr lang="en-US" sz="3600" b="1" dirty="0" err="1" smtClean="0">
                <a:latin typeface="Bradley Hand ITC" pitchFamily="66" charset="0"/>
              </a:rPr>
              <a:t>Anak</a:t>
            </a:r>
            <a:r>
              <a:rPr lang="en-US" sz="3600" b="1" dirty="0" smtClean="0">
                <a:latin typeface="Bradley Hand ITC" pitchFamily="66" charset="0"/>
              </a:rPr>
              <a:t> Tuna </a:t>
            </a:r>
            <a:r>
              <a:rPr lang="en-US" sz="3600" b="1" dirty="0" err="1" smtClean="0">
                <a:latin typeface="Bradley Hand ITC" pitchFamily="66" charset="0"/>
              </a:rPr>
              <a:t>Ganda</a:t>
            </a:r>
            <a:endParaRPr lang="en-US" sz="36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Perilaku-perilaku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900" dirty="0" err="1"/>
              <a:t>Kurang</a:t>
            </a:r>
            <a:r>
              <a:rPr lang="en-US" sz="4900" dirty="0"/>
              <a:t> </a:t>
            </a:r>
            <a:r>
              <a:rPr lang="en-US" sz="4900" dirty="0" err="1"/>
              <a:t>komunikasi</a:t>
            </a:r>
            <a:r>
              <a:rPr lang="en-US" sz="4900" dirty="0"/>
              <a:t> </a:t>
            </a:r>
            <a:r>
              <a:rPr lang="en-US" sz="4900" dirty="0" err="1"/>
              <a:t>atau</a:t>
            </a:r>
            <a:r>
              <a:rPr lang="en-US" sz="4900" dirty="0"/>
              <a:t> </a:t>
            </a:r>
            <a:r>
              <a:rPr lang="en-US" sz="4900" dirty="0" err="1"/>
              <a:t>sama</a:t>
            </a:r>
            <a:r>
              <a:rPr lang="en-US" sz="4900" dirty="0"/>
              <a:t> </a:t>
            </a:r>
            <a:r>
              <a:rPr lang="en-US" sz="4900" dirty="0" err="1"/>
              <a:t>sekali</a:t>
            </a:r>
            <a:r>
              <a:rPr lang="en-US" sz="4900" dirty="0"/>
              <a:t>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dapat</a:t>
            </a:r>
            <a:r>
              <a:rPr lang="en-US" sz="4900" dirty="0"/>
              <a:t> </a:t>
            </a:r>
            <a:r>
              <a:rPr lang="en-US" sz="4900" dirty="0" err="1"/>
              <a:t>berkomunikasi</a:t>
            </a:r>
            <a:r>
              <a:rPr lang="en-US" sz="4900" dirty="0"/>
              <a:t>. </a:t>
            </a:r>
            <a:r>
              <a:rPr lang="en-US" sz="4900" dirty="0" err="1"/>
              <a:t>Hampir</a:t>
            </a:r>
            <a:r>
              <a:rPr lang="en-US" sz="4900" dirty="0"/>
              <a:t> </a:t>
            </a:r>
            <a:r>
              <a:rPr lang="en-US" sz="4900" dirty="0" err="1"/>
              <a:t>semua</a:t>
            </a:r>
            <a:r>
              <a:rPr lang="en-US" sz="4900" dirty="0"/>
              <a:t> </a:t>
            </a:r>
            <a:r>
              <a:rPr lang="en-US" sz="4900" dirty="0" err="1"/>
              <a:t>anak</a:t>
            </a:r>
            <a:r>
              <a:rPr lang="en-US" sz="4900" dirty="0"/>
              <a:t> yang </a:t>
            </a:r>
            <a:r>
              <a:rPr lang="en-US" sz="4900" dirty="0" err="1"/>
              <a:t>tergolong</a:t>
            </a:r>
            <a:r>
              <a:rPr lang="en-US" sz="4900" dirty="0"/>
              <a:t> </a:t>
            </a:r>
            <a:r>
              <a:rPr lang="en-US" sz="4900" dirty="0" err="1"/>
              <a:t>tunaganda</a:t>
            </a:r>
            <a:r>
              <a:rPr lang="en-US" sz="4900" dirty="0"/>
              <a:t> </a:t>
            </a:r>
            <a:r>
              <a:rPr lang="en-US" sz="4900" dirty="0" err="1"/>
              <a:t>memiliki</a:t>
            </a:r>
            <a:r>
              <a:rPr lang="en-US" sz="4900" dirty="0"/>
              <a:t> </a:t>
            </a:r>
            <a:r>
              <a:rPr lang="en-US" sz="4900" dirty="0" err="1"/>
              <a:t>kemampuan</a:t>
            </a:r>
            <a:r>
              <a:rPr lang="en-US" sz="4900" dirty="0"/>
              <a:t> yang </a:t>
            </a:r>
            <a:r>
              <a:rPr lang="en-US" sz="4900" dirty="0" err="1"/>
              <a:t>sangat</a:t>
            </a:r>
            <a:r>
              <a:rPr lang="en-US" sz="4900" dirty="0"/>
              <a:t> </a:t>
            </a:r>
            <a:r>
              <a:rPr lang="en-US" sz="4900" dirty="0" err="1"/>
              <a:t>terbatas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mengekspresikan</a:t>
            </a:r>
            <a:r>
              <a:rPr lang="en-US" sz="4900" dirty="0"/>
              <a:t> </a:t>
            </a:r>
            <a:r>
              <a:rPr lang="en-US" sz="4900" dirty="0" err="1"/>
              <a:t>atau</a:t>
            </a:r>
            <a:r>
              <a:rPr lang="en-US" sz="4900" dirty="0"/>
              <a:t> </a:t>
            </a:r>
            <a:r>
              <a:rPr lang="en-US" sz="4900" dirty="0" err="1"/>
              <a:t>mengerti</a:t>
            </a:r>
            <a:r>
              <a:rPr lang="en-US" sz="4900" dirty="0"/>
              <a:t> </a:t>
            </a:r>
            <a:r>
              <a:rPr lang="en-US" sz="4900" dirty="0" err="1"/>
              <a:t>orang</a:t>
            </a:r>
            <a:r>
              <a:rPr lang="en-US" sz="4900" dirty="0"/>
              <a:t> lain. </a:t>
            </a:r>
            <a:r>
              <a:rPr lang="en-US" sz="4900" dirty="0" err="1"/>
              <a:t>Banyak</a:t>
            </a:r>
            <a:r>
              <a:rPr lang="en-US" sz="4900" dirty="0"/>
              <a:t> </a:t>
            </a:r>
            <a:r>
              <a:rPr lang="en-US" sz="4900" dirty="0" err="1"/>
              <a:t>diantara</a:t>
            </a:r>
            <a:r>
              <a:rPr lang="en-US" sz="4900" dirty="0"/>
              <a:t> </a:t>
            </a:r>
            <a:r>
              <a:rPr lang="en-US" sz="4900" dirty="0" err="1"/>
              <a:t>mereka</a:t>
            </a:r>
            <a:r>
              <a:rPr lang="en-US" sz="4900" dirty="0"/>
              <a:t> yang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dapat</a:t>
            </a:r>
            <a:r>
              <a:rPr lang="en-US" sz="4900" dirty="0"/>
              <a:t> </a:t>
            </a:r>
            <a:r>
              <a:rPr lang="en-US" sz="4900" dirty="0" err="1"/>
              <a:t>bicara</a:t>
            </a:r>
            <a:r>
              <a:rPr lang="en-US" sz="4900" dirty="0"/>
              <a:t> </a:t>
            </a:r>
            <a:r>
              <a:rPr lang="en-US" sz="4900" dirty="0" err="1"/>
              <a:t>atau</a:t>
            </a:r>
            <a:r>
              <a:rPr lang="en-US" sz="4900" dirty="0"/>
              <a:t> </a:t>
            </a:r>
            <a:r>
              <a:rPr lang="en-US" sz="4900" dirty="0" err="1"/>
              <a:t>apabila</a:t>
            </a:r>
            <a:r>
              <a:rPr lang="en-US" sz="4900" dirty="0"/>
              <a:t> </a:t>
            </a:r>
            <a:r>
              <a:rPr lang="en-US" sz="4900" dirty="0" err="1"/>
              <a:t>ada</a:t>
            </a:r>
            <a:r>
              <a:rPr lang="en-US" sz="4900" dirty="0"/>
              <a:t> </a:t>
            </a:r>
            <a:r>
              <a:rPr lang="en-US" sz="4900" dirty="0" err="1"/>
              <a:t>komunikasi</a:t>
            </a:r>
            <a:r>
              <a:rPr lang="en-US" sz="4900" dirty="0"/>
              <a:t> </a:t>
            </a:r>
            <a:r>
              <a:rPr lang="en-US" sz="4900" dirty="0" err="1"/>
              <a:t>mereka</a:t>
            </a:r>
            <a:r>
              <a:rPr lang="en-US" sz="4900" dirty="0"/>
              <a:t>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dapat</a:t>
            </a:r>
            <a:r>
              <a:rPr lang="en-US" sz="4900" dirty="0"/>
              <a:t> </a:t>
            </a:r>
            <a:r>
              <a:rPr lang="en-US" sz="4900" dirty="0" err="1"/>
              <a:t>memberikan</a:t>
            </a:r>
            <a:r>
              <a:rPr lang="en-US" sz="4900" dirty="0"/>
              <a:t> </a:t>
            </a:r>
            <a:r>
              <a:rPr lang="en-US" sz="4900" dirty="0" err="1"/>
              <a:t>respon</a:t>
            </a:r>
            <a:r>
              <a:rPr lang="en-US" sz="4900" dirty="0"/>
              <a:t>. </a:t>
            </a:r>
            <a:r>
              <a:rPr lang="en-US" sz="4900" dirty="0" err="1"/>
              <a:t>Ini</a:t>
            </a:r>
            <a:r>
              <a:rPr lang="en-US" sz="4900" dirty="0"/>
              <a:t> </a:t>
            </a:r>
            <a:r>
              <a:rPr lang="en-US" sz="4900" dirty="0" err="1"/>
              <a:t>menyebabkan</a:t>
            </a:r>
            <a:r>
              <a:rPr lang="en-US" sz="4900" dirty="0"/>
              <a:t> </a:t>
            </a:r>
            <a:r>
              <a:rPr lang="en-US" sz="4900" dirty="0" err="1"/>
              <a:t>pelayanan</a:t>
            </a:r>
            <a:r>
              <a:rPr lang="en-US" sz="4900" dirty="0"/>
              <a:t> </a:t>
            </a:r>
            <a:r>
              <a:rPr lang="en-US" sz="4900" dirty="0" err="1"/>
              <a:t>pendidikan</a:t>
            </a:r>
            <a:r>
              <a:rPr lang="en-US" sz="4900" dirty="0"/>
              <a:t> </a:t>
            </a:r>
            <a:r>
              <a:rPr lang="en-US" sz="4900" dirty="0" err="1"/>
              <a:t>atau</a:t>
            </a:r>
            <a:r>
              <a:rPr lang="en-US" sz="4900" dirty="0"/>
              <a:t> </a:t>
            </a:r>
            <a:r>
              <a:rPr lang="en-US" sz="4900" dirty="0" err="1"/>
              <a:t>interaksi</a:t>
            </a:r>
            <a:r>
              <a:rPr lang="en-US" sz="4900" dirty="0"/>
              <a:t> </a:t>
            </a:r>
            <a:r>
              <a:rPr lang="en-US" sz="4900" dirty="0" err="1"/>
              <a:t>sosial</a:t>
            </a:r>
            <a:r>
              <a:rPr lang="en-US" sz="4900" dirty="0"/>
              <a:t> </a:t>
            </a:r>
            <a:r>
              <a:rPr lang="en-US" sz="4900" dirty="0" err="1"/>
              <a:t>menjadi</a:t>
            </a:r>
            <a:r>
              <a:rPr lang="en-US" sz="4900" dirty="0"/>
              <a:t> </a:t>
            </a:r>
            <a:r>
              <a:rPr lang="en-US" sz="4900" dirty="0" err="1"/>
              <a:t>sulit</a:t>
            </a:r>
            <a:r>
              <a:rPr lang="en-US" sz="4900" dirty="0"/>
              <a:t> </a:t>
            </a:r>
            <a:r>
              <a:rPr lang="en-US" sz="4900" dirty="0" err="1"/>
              <a:t>sekali</a:t>
            </a:r>
            <a:r>
              <a:rPr lang="en-US" sz="4900" dirty="0"/>
              <a:t>. </a:t>
            </a:r>
            <a:r>
              <a:rPr lang="en-US" sz="4900" dirty="0" err="1"/>
              <a:t>Anak-anak</a:t>
            </a:r>
            <a:r>
              <a:rPr lang="en-US" sz="4900" dirty="0"/>
              <a:t> </a:t>
            </a:r>
            <a:r>
              <a:rPr lang="en-US" sz="4900" dirty="0" err="1"/>
              <a:t>semacam</a:t>
            </a:r>
            <a:r>
              <a:rPr lang="en-US" sz="4900" dirty="0"/>
              <a:t> </a:t>
            </a:r>
            <a:r>
              <a:rPr lang="en-US" sz="4900" dirty="0" err="1"/>
              <a:t>ini</a:t>
            </a:r>
            <a:r>
              <a:rPr lang="en-US" sz="4900" dirty="0"/>
              <a:t>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dapat</a:t>
            </a:r>
            <a:r>
              <a:rPr lang="en-US" sz="4900" dirty="0"/>
              <a:t> </a:t>
            </a:r>
            <a:r>
              <a:rPr lang="en-US" sz="4900" dirty="0" err="1"/>
              <a:t>melakukan</a:t>
            </a:r>
            <a:r>
              <a:rPr lang="en-US" sz="4900" dirty="0"/>
              <a:t> </a:t>
            </a:r>
            <a:r>
              <a:rPr lang="en-US" sz="4900" dirty="0" err="1"/>
              <a:t>tugas</a:t>
            </a:r>
            <a:r>
              <a:rPr lang="en-US" sz="4900" dirty="0"/>
              <a:t> </a:t>
            </a:r>
            <a:r>
              <a:rPr lang="en-US" sz="4900" dirty="0" err="1"/>
              <a:t>walaupun</a:t>
            </a:r>
            <a:r>
              <a:rPr lang="en-US" sz="4900" dirty="0"/>
              <a:t> </a:t>
            </a:r>
            <a:r>
              <a:rPr lang="en-US" sz="4900" dirty="0" err="1"/>
              <a:t>tugas</a:t>
            </a:r>
            <a:r>
              <a:rPr lang="en-US" sz="4900" dirty="0"/>
              <a:t> yang paling </a:t>
            </a:r>
            <a:r>
              <a:rPr lang="en-US" sz="4900" dirty="0" err="1"/>
              <a:t>sederhana</a:t>
            </a:r>
            <a:r>
              <a:rPr lang="en-US" sz="4900" dirty="0"/>
              <a:t> </a:t>
            </a:r>
            <a:r>
              <a:rPr lang="en-US" sz="4900" dirty="0" err="1"/>
              <a:t>sekalipun</a:t>
            </a:r>
            <a:r>
              <a:rPr lang="en-US" sz="4900" dirty="0"/>
              <a:t>.</a:t>
            </a:r>
          </a:p>
          <a:p>
            <a:pPr lvl="0"/>
            <a:r>
              <a:rPr lang="en-US" sz="4900" dirty="0" err="1"/>
              <a:t>Perkembangan</a:t>
            </a:r>
            <a:r>
              <a:rPr lang="en-US" sz="4900" dirty="0"/>
              <a:t> </a:t>
            </a:r>
            <a:r>
              <a:rPr lang="en-US" sz="4900" dirty="0" err="1"/>
              <a:t>motorik</a:t>
            </a:r>
            <a:r>
              <a:rPr lang="en-US" sz="4900" dirty="0"/>
              <a:t> </a:t>
            </a:r>
            <a:r>
              <a:rPr lang="en-US" sz="4900" dirty="0" err="1"/>
              <a:t>dan</a:t>
            </a:r>
            <a:r>
              <a:rPr lang="en-US" sz="4900" dirty="0"/>
              <a:t> </a:t>
            </a:r>
            <a:r>
              <a:rPr lang="en-US" sz="4900" dirty="0" err="1"/>
              <a:t>fisik</a:t>
            </a:r>
            <a:r>
              <a:rPr lang="en-US" sz="4900" dirty="0"/>
              <a:t> yang </a:t>
            </a:r>
            <a:r>
              <a:rPr lang="en-US" sz="4900" dirty="0" err="1"/>
              <a:t>terbelakang</a:t>
            </a:r>
            <a:r>
              <a:rPr lang="en-US" sz="4900" dirty="0"/>
              <a:t>. </a:t>
            </a:r>
            <a:r>
              <a:rPr lang="en-US" sz="4900" dirty="0" err="1"/>
              <a:t>Sebagian</a:t>
            </a:r>
            <a:r>
              <a:rPr lang="en-US" sz="4900" dirty="0"/>
              <a:t> </a:t>
            </a:r>
            <a:r>
              <a:rPr lang="en-US" sz="4900" dirty="0" err="1"/>
              <a:t>besar</a:t>
            </a:r>
            <a:r>
              <a:rPr lang="en-US" sz="4900" dirty="0"/>
              <a:t> </a:t>
            </a:r>
            <a:r>
              <a:rPr lang="en-US" sz="4900" dirty="0" err="1"/>
              <a:t>anak</a:t>
            </a:r>
            <a:r>
              <a:rPr lang="en-US" sz="4900" dirty="0"/>
              <a:t> </a:t>
            </a:r>
            <a:r>
              <a:rPr lang="en-US" sz="4900" dirty="0" err="1"/>
              <a:t>tunaganda</a:t>
            </a:r>
            <a:r>
              <a:rPr lang="en-US" sz="4900" dirty="0"/>
              <a:t> </a:t>
            </a:r>
            <a:r>
              <a:rPr lang="en-US" sz="4900" dirty="0" err="1"/>
              <a:t>mempunyai</a:t>
            </a:r>
            <a:r>
              <a:rPr lang="en-US" sz="4900" dirty="0"/>
              <a:t> </a:t>
            </a:r>
            <a:r>
              <a:rPr lang="en-US" sz="4900" dirty="0" err="1"/>
              <a:t>keterbatasan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mobilitas</a:t>
            </a:r>
            <a:r>
              <a:rPr lang="en-US" sz="4900" dirty="0"/>
              <a:t> </a:t>
            </a:r>
            <a:r>
              <a:rPr lang="en-US" sz="4900" dirty="0" err="1"/>
              <a:t>fisik</a:t>
            </a:r>
            <a:r>
              <a:rPr lang="en-US" sz="4900" dirty="0"/>
              <a:t>. </a:t>
            </a:r>
            <a:r>
              <a:rPr lang="en-US" sz="4900" dirty="0" err="1"/>
              <a:t>Banyak</a:t>
            </a:r>
            <a:r>
              <a:rPr lang="en-US" sz="4900" dirty="0"/>
              <a:t> yang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dapat</a:t>
            </a:r>
            <a:r>
              <a:rPr lang="en-US" sz="4900" dirty="0"/>
              <a:t> </a:t>
            </a:r>
            <a:r>
              <a:rPr lang="en-US" sz="4900" dirty="0" err="1"/>
              <a:t>berjalan</a:t>
            </a:r>
            <a:r>
              <a:rPr lang="en-US" sz="4900" dirty="0"/>
              <a:t>, </a:t>
            </a:r>
            <a:r>
              <a:rPr lang="en-US" sz="4900" dirty="0" err="1"/>
              <a:t>bahkan</a:t>
            </a:r>
            <a:r>
              <a:rPr lang="en-US" sz="4900" dirty="0"/>
              <a:t> </a:t>
            </a:r>
            <a:r>
              <a:rPr lang="en-US" sz="4900" dirty="0" err="1"/>
              <a:t>untuk</a:t>
            </a:r>
            <a:r>
              <a:rPr lang="en-US" sz="4900" dirty="0"/>
              <a:t> </a:t>
            </a:r>
            <a:r>
              <a:rPr lang="en-US" sz="4900" dirty="0" err="1"/>
              <a:t>duduk</a:t>
            </a:r>
            <a:r>
              <a:rPr lang="en-US" sz="4900" dirty="0"/>
              <a:t> </a:t>
            </a:r>
            <a:r>
              <a:rPr lang="en-US" sz="4900" dirty="0" err="1"/>
              <a:t>dengan</a:t>
            </a:r>
            <a:r>
              <a:rPr lang="en-US" sz="4900" dirty="0"/>
              <a:t> </a:t>
            </a:r>
            <a:r>
              <a:rPr lang="en-US" sz="4900" dirty="0" err="1"/>
              <a:t>sendiri</a:t>
            </a:r>
            <a:r>
              <a:rPr lang="en-US" sz="4900" dirty="0"/>
              <a:t>. </a:t>
            </a:r>
            <a:r>
              <a:rPr lang="en-US" sz="4900" dirty="0" err="1"/>
              <a:t>Mereka</a:t>
            </a:r>
            <a:r>
              <a:rPr lang="en-US" sz="4900" dirty="0"/>
              <a:t> </a:t>
            </a:r>
            <a:r>
              <a:rPr lang="en-US" sz="4900" dirty="0" err="1"/>
              <a:t>berpenampilan</a:t>
            </a:r>
            <a:r>
              <a:rPr lang="en-US" sz="4900" dirty="0"/>
              <a:t> </a:t>
            </a:r>
            <a:r>
              <a:rPr lang="en-US" sz="4900" dirty="0" err="1"/>
              <a:t>lamban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meraih</a:t>
            </a:r>
            <a:r>
              <a:rPr lang="en-US" sz="4900" dirty="0"/>
              <a:t> </a:t>
            </a:r>
            <a:r>
              <a:rPr lang="en-US" sz="4900" dirty="0" err="1"/>
              <a:t>benda-benda</a:t>
            </a:r>
            <a:r>
              <a:rPr lang="en-US" sz="4900" dirty="0"/>
              <a:t> </a:t>
            </a:r>
            <a:r>
              <a:rPr lang="en-US" sz="4900" dirty="0" err="1"/>
              <a:t>atau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mempertahankan</a:t>
            </a:r>
            <a:r>
              <a:rPr lang="en-US" sz="4900" dirty="0"/>
              <a:t> </a:t>
            </a:r>
            <a:r>
              <a:rPr lang="en-US" sz="4900" dirty="0" err="1"/>
              <a:t>kepalanya</a:t>
            </a:r>
            <a:r>
              <a:rPr lang="en-US" sz="4900" dirty="0"/>
              <a:t> agar </a:t>
            </a:r>
            <a:r>
              <a:rPr lang="en-US" sz="4900" dirty="0" err="1"/>
              <a:t>tetap</a:t>
            </a:r>
            <a:r>
              <a:rPr lang="en-US" sz="4900" dirty="0"/>
              <a:t> </a:t>
            </a:r>
            <a:r>
              <a:rPr lang="en-US" sz="4900" dirty="0" err="1"/>
              <a:t>tegak</a:t>
            </a:r>
            <a:r>
              <a:rPr lang="en-US" sz="4900" dirty="0"/>
              <a:t> </a:t>
            </a:r>
            <a:r>
              <a:rPr lang="en-US" sz="4900" dirty="0" err="1"/>
              <a:t>dan</a:t>
            </a:r>
            <a:r>
              <a:rPr lang="en-US" sz="4900" dirty="0"/>
              <a:t> </a:t>
            </a:r>
            <a:r>
              <a:rPr lang="en-US" sz="4900" dirty="0" err="1"/>
              <a:t>seringkali</a:t>
            </a:r>
            <a:r>
              <a:rPr lang="en-US" sz="4900" dirty="0"/>
              <a:t> </a:t>
            </a:r>
            <a:r>
              <a:rPr lang="en-US" sz="4900" dirty="0" err="1"/>
              <a:t>mereka</a:t>
            </a:r>
            <a:r>
              <a:rPr lang="en-US" sz="4900" dirty="0"/>
              <a:t> </a:t>
            </a:r>
            <a:r>
              <a:rPr lang="en-US" sz="4900" dirty="0" err="1"/>
              <a:t>hanya</a:t>
            </a:r>
            <a:r>
              <a:rPr lang="en-US" sz="4900" dirty="0"/>
              <a:t> </a:t>
            </a:r>
            <a:r>
              <a:rPr lang="en-US" sz="4900" dirty="0" err="1"/>
              <a:t>berbaring</a:t>
            </a:r>
            <a:r>
              <a:rPr lang="en-US" sz="4900" dirty="0"/>
              <a:t> </a:t>
            </a:r>
            <a:r>
              <a:rPr lang="en-US" sz="4900" dirty="0" err="1"/>
              <a:t>di</a:t>
            </a:r>
            <a:r>
              <a:rPr lang="en-US" sz="4900" dirty="0"/>
              <a:t> </a:t>
            </a:r>
            <a:r>
              <a:rPr lang="en-US" sz="4900" dirty="0" err="1"/>
              <a:t>atas</a:t>
            </a:r>
            <a:r>
              <a:rPr lang="en-US" sz="4900" dirty="0"/>
              <a:t> </a:t>
            </a:r>
            <a:r>
              <a:rPr lang="en-US" sz="4900" dirty="0" err="1"/>
              <a:t>tempat</a:t>
            </a:r>
            <a:r>
              <a:rPr lang="en-US" sz="4900" dirty="0"/>
              <a:t> </a:t>
            </a:r>
            <a:r>
              <a:rPr lang="en-US" sz="4900" dirty="0" err="1"/>
              <a:t>tidur</a:t>
            </a:r>
            <a:r>
              <a:rPr lang="en-US" sz="4900" dirty="0"/>
              <a:t>.</a:t>
            </a:r>
          </a:p>
          <a:p>
            <a:pPr lvl="0"/>
            <a:r>
              <a:rPr lang="en-US" sz="4900" dirty="0" err="1"/>
              <a:t>Mereka</a:t>
            </a:r>
            <a:r>
              <a:rPr lang="en-US" sz="4900" dirty="0"/>
              <a:t> </a:t>
            </a:r>
            <a:r>
              <a:rPr lang="en-US" sz="4900" dirty="0" err="1"/>
              <a:t>seringkali</a:t>
            </a:r>
            <a:r>
              <a:rPr lang="en-US" sz="4900" dirty="0"/>
              <a:t> </a:t>
            </a:r>
            <a:r>
              <a:rPr lang="en-US" sz="4900" dirty="0" err="1"/>
              <a:t>mempunyai</a:t>
            </a:r>
            <a:r>
              <a:rPr lang="en-US" sz="4900" dirty="0"/>
              <a:t> </a:t>
            </a:r>
            <a:r>
              <a:rPr lang="en-US" sz="4900" dirty="0" err="1"/>
              <a:t>perilaku</a:t>
            </a:r>
            <a:r>
              <a:rPr lang="en-US" sz="4900" dirty="0"/>
              <a:t> yang </a:t>
            </a:r>
            <a:r>
              <a:rPr lang="en-US" sz="4900" dirty="0" err="1"/>
              <a:t>aneh</a:t>
            </a:r>
            <a:r>
              <a:rPr lang="en-US" sz="4900" dirty="0"/>
              <a:t> </a:t>
            </a:r>
            <a:r>
              <a:rPr lang="en-US" sz="4900" dirty="0" err="1"/>
              <a:t>dan</a:t>
            </a:r>
            <a:r>
              <a:rPr lang="en-US" sz="4900" dirty="0"/>
              <a:t>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bertujuan</a:t>
            </a:r>
            <a:r>
              <a:rPr lang="en-US" sz="4900" dirty="0"/>
              <a:t>, </a:t>
            </a:r>
            <a:r>
              <a:rPr lang="en-US" sz="4900" dirty="0" err="1"/>
              <a:t>misalnya</a:t>
            </a:r>
            <a:r>
              <a:rPr lang="en-US" sz="4900" dirty="0"/>
              <a:t> </a:t>
            </a:r>
            <a:r>
              <a:rPr lang="en-US" sz="4900" dirty="0" err="1"/>
              <a:t>menggosok-gosokkan</a:t>
            </a:r>
            <a:r>
              <a:rPr lang="en-US" sz="4900" dirty="0"/>
              <a:t> </a:t>
            </a:r>
            <a:r>
              <a:rPr lang="en-US" sz="4900" dirty="0" err="1"/>
              <a:t>jarinya</a:t>
            </a:r>
            <a:r>
              <a:rPr lang="en-US" sz="4900" dirty="0"/>
              <a:t> </a:t>
            </a:r>
            <a:r>
              <a:rPr lang="en-US" sz="4900" dirty="0" err="1"/>
              <a:t>ke</a:t>
            </a:r>
            <a:r>
              <a:rPr lang="en-US" sz="4900" dirty="0"/>
              <a:t> </a:t>
            </a:r>
            <a:r>
              <a:rPr lang="en-US" sz="4900" dirty="0" err="1"/>
              <a:t>wajah</a:t>
            </a:r>
            <a:r>
              <a:rPr lang="en-US" sz="4900" dirty="0"/>
              <a:t>, </a:t>
            </a:r>
            <a:r>
              <a:rPr lang="en-US" sz="4900" dirty="0" err="1"/>
              <a:t>melukai</a:t>
            </a:r>
            <a:r>
              <a:rPr lang="en-US" sz="4900" dirty="0"/>
              <a:t> </a:t>
            </a:r>
            <a:r>
              <a:rPr lang="en-US" sz="4900" dirty="0" err="1"/>
              <a:t>diri</a:t>
            </a:r>
            <a:r>
              <a:rPr lang="en-US" sz="4900" dirty="0"/>
              <a:t> (</a:t>
            </a:r>
            <a:r>
              <a:rPr lang="en-US" sz="4900" dirty="0" err="1"/>
              <a:t>misalnya</a:t>
            </a:r>
            <a:r>
              <a:rPr lang="en-US" sz="4900" dirty="0"/>
              <a:t> </a:t>
            </a:r>
            <a:r>
              <a:rPr lang="en-US" sz="4900" dirty="0" err="1"/>
              <a:t>membenturkan</a:t>
            </a:r>
            <a:r>
              <a:rPr lang="en-US" sz="4900" dirty="0"/>
              <a:t> </a:t>
            </a:r>
            <a:r>
              <a:rPr lang="en-US" sz="4900" dirty="0" err="1"/>
              <a:t>kepala</a:t>
            </a:r>
            <a:r>
              <a:rPr lang="en-US" sz="4900" dirty="0"/>
              <a:t>, </a:t>
            </a:r>
            <a:r>
              <a:rPr lang="en-US" sz="4900" dirty="0" err="1"/>
              <a:t>mencabuti</a:t>
            </a:r>
            <a:r>
              <a:rPr lang="en-US" sz="4900" dirty="0"/>
              <a:t> </a:t>
            </a:r>
            <a:r>
              <a:rPr lang="en-US" sz="4900" dirty="0" err="1"/>
              <a:t>rambut</a:t>
            </a:r>
            <a:r>
              <a:rPr lang="en-US" sz="4900" dirty="0"/>
              <a:t> </a:t>
            </a:r>
            <a:r>
              <a:rPr lang="en-US" sz="4900" dirty="0" err="1"/>
              <a:t>dan</a:t>
            </a:r>
            <a:r>
              <a:rPr lang="en-US" sz="4900" dirty="0"/>
              <a:t> </a:t>
            </a:r>
            <a:r>
              <a:rPr lang="en-US" sz="4900" dirty="0" err="1"/>
              <a:t>sebagainya</a:t>
            </a:r>
            <a:r>
              <a:rPr lang="en-US" sz="4900" dirty="0"/>
              <a:t>) </a:t>
            </a:r>
            <a:r>
              <a:rPr lang="en-US" sz="4900" dirty="0" err="1"/>
              <a:t>dan</a:t>
            </a:r>
            <a:r>
              <a:rPr lang="en-US" sz="4900" dirty="0"/>
              <a:t> </a:t>
            </a:r>
            <a:r>
              <a:rPr lang="en-US" sz="4900" dirty="0" err="1"/>
              <a:t>karena</a:t>
            </a:r>
            <a:r>
              <a:rPr lang="en-US" sz="4900" dirty="0"/>
              <a:t> </a:t>
            </a:r>
            <a:r>
              <a:rPr lang="en-US" sz="4900" dirty="0" err="1"/>
              <a:t>seringnya</a:t>
            </a:r>
            <a:r>
              <a:rPr lang="en-US" sz="4900" dirty="0"/>
              <a:t>, </a:t>
            </a:r>
            <a:r>
              <a:rPr lang="en-US" sz="4900" dirty="0" err="1"/>
              <a:t>kejadian</a:t>
            </a:r>
            <a:r>
              <a:rPr lang="en-US" sz="4900" dirty="0"/>
              <a:t> </a:t>
            </a:r>
            <a:r>
              <a:rPr lang="en-US" sz="4900" dirty="0" err="1"/>
              <a:t>ini</a:t>
            </a:r>
            <a:r>
              <a:rPr lang="en-US" sz="4900" dirty="0"/>
              <a:t> </a:t>
            </a:r>
            <a:r>
              <a:rPr lang="en-US" sz="4900" dirty="0" err="1"/>
              <a:t>sangat</a:t>
            </a:r>
            <a:r>
              <a:rPr lang="en-US" sz="4900" dirty="0"/>
              <a:t> </a:t>
            </a:r>
            <a:r>
              <a:rPr lang="en-US" sz="4900" dirty="0" err="1"/>
              <a:t>mengganggu</a:t>
            </a:r>
            <a:r>
              <a:rPr lang="en-US" sz="4900" dirty="0"/>
              <a:t> </a:t>
            </a:r>
            <a:r>
              <a:rPr lang="en-US" sz="4900" dirty="0" err="1"/>
              <a:t>pengajaran</a:t>
            </a:r>
            <a:r>
              <a:rPr lang="en-US" sz="4900" dirty="0"/>
              <a:t> </a:t>
            </a:r>
            <a:r>
              <a:rPr lang="en-US" sz="4900" dirty="0" err="1"/>
              <a:t>atau</a:t>
            </a:r>
            <a:r>
              <a:rPr lang="en-US" sz="4900" dirty="0"/>
              <a:t> </a:t>
            </a:r>
            <a:r>
              <a:rPr lang="en-US" sz="4900" dirty="0" err="1"/>
              <a:t>interaksi</a:t>
            </a:r>
            <a:r>
              <a:rPr lang="en-US" sz="4900" dirty="0"/>
              <a:t> </a:t>
            </a:r>
            <a:r>
              <a:rPr lang="en-US" sz="4900" dirty="0" err="1"/>
              <a:t>sosialnya</a:t>
            </a:r>
            <a:r>
              <a:rPr lang="en-US" sz="4900" dirty="0"/>
              <a:t>.</a:t>
            </a:r>
          </a:p>
          <a:p>
            <a:pPr lvl="0"/>
            <a:r>
              <a:rPr lang="en-US" sz="4900" dirty="0" err="1"/>
              <a:t>Kurang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ketrampilan</a:t>
            </a:r>
            <a:r>
              <a:rPr lang="en-US" sz="4900" dirty="0"/>
              <a:t> </a:t>
            </a:r>
            <a:r>
              <a:rPr lang="en-US" sz="4900" dirty="0" err="1"/>
              <a:t>menolong</a:t>
            </a:r>
            <a:r>
              <a:rPr lang="en-US" sz="4900" dirty="0"/>
              <a:t> </a:t>
            </a:r>
            <a:r>
              <a:rPr lang="en-US" sz="4900" dirty="0" err="1"/>
              <a:t>diri</a:t>
            </a:r>
            <a:r>
              <a:rPr lang="en-US" sz="4900" dirty="0"/>
              <a:t> </a:t>
            </a:r>
            <a:r>
              <a:rPr lang="en-US" sz="4900" dirty="0" err="1"/>
              <a:t>sendiri</a:t>
            </a:r>
            <a:r>
              <a:rPr lang="en-US" sz="4900" dirty="0"/>
              <a:t>. </a:t>
            </a:r>
            <a:r>
              <a:rPr lang="en-US" sz="4900" dirty="0" err="1"/>
              <a:t>Sering</a:t>
            </a:r>
            <a:r>
              <a:rPr lang="en-US" sz="4900" dirty="0"/>
              <a:t> kali </a:t>
            </a:r>
            <a:r>
              <a:rPr lang="en-US" sz="4900" dirty="0" err="1"/>
              <a:t>mereka</a:t>
            </a:r>
            <a:r>
              <a:rPr lang="en-US" sz="4900" dirty="0"/>
              <a:t> </a:t>
            </a:r>
            <a:r>
              <a:rPr lang="en-US" sz="4900" dirty="0" err="1"/>
              <a:t>tidak</a:t>
            </a:r>
            <a:r>
              <a:rPr lang="en-US" sz="4900" dirty="0"/>
              <a:t> </a:t>
            </a:r>
            <a:r>
              <a:rPr lang="en-US" sz="4900" dirty="0" err="1"/>
              <a:t>mampu</a:t>
            </a:r>
            <a:r>
              <a:rPr lang="en-US" sz="4900" dirty="0"/>
              <a:t> </a:t>
            </a:r>
            <a:r>
              <a:rPr lang="en-US" sz="4900" dirty="0" err="1"/>
              <a:t>mengurus</a:t>
            </a:r>
            <a:r>
              <a:rPr lang="en-US" sz="4900" dirty="0"/>
              <a:t> </a:t>
            </a:r>
            <a:r>
              <a:rPr lang="en-US" sz="4900" dirty="0" err="1"/>
              <a:t>kebutuhan</a:t>
            </a:r>
            <a:r>
              <a:rPr lang="en-US" sz="4900" dirty="0"/>
              <a:t> </a:t>
            </a:r>
            <a:r>
              <a:rPr lang="en-US" sz="4900" dirty="0" err="1"/>
              <a:t>dasar</a:t>
            </a:r>
            <a:r>
              <a:rPr lang="en-US" sz="4900" dirty="0"/>
              <a:t> </a:t>
            </a:r>
            <a:r>
              <a:rPr lang="en-US" sz="4900" dirty="0" err="1"/>
              <a:t>mereka</a:t>
            </a:r>
            <a:r>
              <a:rPr lang="en-US" sz="4900" dirty="0"/>
              <a:t> </a:t>
            </a:r>
            <a:r>
              <a:rPr lang="en-US" sz="4900" dirty="0" err="1"/>
              <a:t>sendiri</a:t>
            </a:r>
            <a:r>
              <a:rPr lang="en-US" sz="4900" dirty="0"/>
              <a:t> </a:t>
            </a:r>
            <a:r>
              <a:rPr lang="en-US" sz="4900" dirty="0" err="1"/>
              <a:t>seperti</a:t>
            </a:r>
            <a:r>
              <a:rPr lang="en-US" sz="4900" dirty="0"/>
              <a:t> </a:t>
            </a:r>
            <a:r>
              <a:rPr lang="en-US" sz="4900" dirty="0" err="1"/>
              <a:t>makan</a:t>
            </a:r>
            <a:r>
              <a:rPr lang="en-US" sz="4900" dirty="0"/>
              <a:t>, </a:t>
            </a:r>
            <a:r>
              <a:rPr lang="en-US" sz="4900" dirty="0" err="1"/>
              <a:t>berpakaian</a:t>
            </a:r>
            <a:r>
              <a:rPr lang="en-US" sz="4900" dirty="0"/>
              <a:t>, </a:t>
            </a:r>
            <a:r>
              <a:rPr lang="en-US" sz="4900" dirty="0" err="1"/>
              <a:t>mengontrol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hal</a:t>
            </a:r>
            <a:r>
              <a:rPr lang="en-US" sz="4900" dirty="0"/>
              <a:t> </a:t>
            </a:r>
            <a:r>
              <a:rPr lang="en-US" sz="4900" dirty="0" err="1"/>
              <a:t>buang</a:t>
            </a:r>
            <a:r>
              <a:rPr lang="en-US" sz="4900" dirty="0"/>
              <a:t> air </a:t>
            </a:r>
            <a:r>
              <a:rPr lang="en-US" sz="4900" dirty="0" err="1"/>
              <a:t>kecil</a:t>
            </a:r>
            <a:r>
              <a:rPr lang="en-US" sz="4900" dirty="0"/>
              <a:t> </a:t>
            </a:r>
            <a:r>
              <a:rPr lang="en-US" sz="4900" dirty="0" err="1"/>
              <a:t>dan</a:t>
            </a:r>
            <a:r>
              <a:rPr lang="en-US" sz="4900" dirty="0"/>
              <a:t> </a:t>
            </a:r>
            <a:r>
              <a:rPr lang="en-US" sz="4900" dirty="0" err="1"/>
              <a:t>kebersihan</a:t>
            </a:r>
            <a:r>
              <a:rPr lang="en-US" sz="4900" dirty="0"/>
              <a:t> </a:t>
            </a:r>
            <a:r>
              <a:rPr lang="en-US" sz="4900" dirty="0" err="1"/>
              <a:t>diri</a:t>
            </a:r>
            <a:r>
              <a:rPr lang="en-US" sz="4900" dirty="0"/>
              <a:t> </a:t>
            </a:r>
            <a:r>
              <a:rPr lang="en-US" sz="4900" dirty="0" err="1"/>
              <a:t>sendiri</a:t>
            </a:r>
            <a:r>
              <a:rPr lang="en-US" sz="4900" dirty="0"/>
              <a:t>. </a:t>
            </a:r>
            <a:r>
              <a:rPr lang="en-US" sz="4900" dirty="0" err="1"/>
              <a:t>Ini</a:t>
            </a:r>
            <a:r>
              <a:rPr lang="en-US" sz="4900" dirty="0"/>
              <a:t> </a:t>
            </a:r>
            <a:r>
              <a:rPr lang="en-US" sz="4900" dirty="0" err="1"/>
              <a:t>memerlukan</a:t>
            </a:r>
            <a:r>
              <a:rPr lang="en-US" sz="4900" dirty="0"/>
              <a:t> </a:t>
            </a:r>
            <a:r>
              <a:rPr lang="en-US" sz="4900" dirty="0" err="1"/>
              <a:t>latihan-latihan</a:t>
            </a:r>
            <a:r>
              <a:rPr lang="en-US" sz="4900" dirty="0"/>
              <a:t> </a:t>
            </a:r>
            <a:r>
              <a:rPr lang="en-US" sz="4900" dirty="0" err="1"/>
              <a:t>khusus</a:t>
            </a:r>
            <a:r>
              <a:rPr lang="en-US" sz="4900" dirty="0"/>
              <a:t> </a:t>
            </a:r>
            <a:r>
              <a:rPr lang="en-US" sz="4900" dirty="0" err="1"/>
              <a:t>dalam</a:t>
            </a:r>
            <a:r>
              <a:rPr lang="en-US" sz="4900" dirty="0"/>
              <a:t> </a:t>
            </a:r>
            <a:r>
              <a:rPr lang="en-US" sz="4900" dirty="0" err="1"/>
              <a:t>mempelajari</a:t>
            </a:r>
            <a:r>
              <a:rPr lang="en-US" sz="4900" dirty="0"/>
              <a:t> </a:t>
            </a:r>
            <a:r>
              <a:rPr lang="en-US" sz="4900" dirty="0" err="1"/>
              <a:t>keterampilan-keterampilan</a:t>
            </a:r>
            <a:r>
              <a:rPr lang="en-US" sz="4900" dirty="0"/>
              <a:t> </a:t>
            </a:r>
            <a:r>
              <a:rPr lang="en-US" sz="4900" dirty="0" err="1"/>
              <a:t>dasar</a:t>
            </a:r>
            <a:r>
              <a:rPr lang="en-US" sz="4900" dirty="0"/>
              <a:t> </a:t>
            </a:r>
            <a:r>
              <a:rPr lang="en-US" sz="4900" dirty="0" err="1"/>
              <a:t>ini</a:t>
            </a:r>
            <a:r>
              <a:rPr lang="en-US" sz="49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berperilaku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berinteraksi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sifatnya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konstruktif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lain,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berinteraksi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sekitarnya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tampaknya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memperlihatkan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emosi-emosi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normal.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sukar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respon-respon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diobservasi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keterbatasan-keterbatasan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ketetapan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rasa humor,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bergaul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Curved Down Arrow 4"/>
          <p:cNvSpPr/>
          <p:nvPr/>
        </p:nvSpPr>
        <p:spPr>
          <a:xfrm rot="1342855">
            <a:off x="414631" y="358498"/>
            <a:ext cx="1298942" cy="4601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ambria" pitchFamily="18" charset="0"/>
              </a:rPr>
              <a:t>Karakteristik</a:t>
            </a:r>
            <a:r>
              <a:rPr lang="en-US" sz="2800" dirty="0" smtClean="0">
                <a:latin typeface="Cambria" pitchFamily="18" charset="0"/>
              </a:rPr>
              <a:t> 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err="1" smtClean="0">
                <a:latin typeface="Cambria" pitchFamily="18" charset="0"/>
              </a:rPr>
              <a:t>Anak</a:t>
            </a:r>
            <a:r>
              <a:rPr lang="en-US" sz="2800" dirty="0" smtClean="0">
                <a:latin typeface="Cambria" pitchFamily="18" charset="0"/>
              </a:rPr>
              <a:t> Tuna </a:t>
            </a:r>
            <a:r>
              <a:rPr lang="en-US" sz="2800" dirty="0" err="1" smtClean="0">
                <a:latin typeface="Cambria" pitchFamily="18" charset="0"/>
              </a:rPr>
              <a:t>Ganda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lain :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netra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netra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tunarungu-wicara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tunanetra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daksa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mandapatkan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Hal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kegandaannya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mengadakan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kegandannya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instruksi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pemberitahuan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terperinci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menyamaratakan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lain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walau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kegandaan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 rot="1552672">
            <a:off x="7187025" y="282529"/>
            <a:ext cx="4572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pe­rilaku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dikelompokkan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dipetakan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attention,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sensory, escape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tangible.</a:t>
            </a:r>
            <a:r>
              <a:rPr lang="en-US" sz="1800" i="1" dirty="0"/>
              <a:t> </a:t>
            </a:r>
            <a:endParaRPr lang="en-US" sz="1800" i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tunanetra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melepas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mencubit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dekatnya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tunalaras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attention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ber­teriak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membanting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gemas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menggigit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mogok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duduk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lantai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escape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tunagan­da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melarikan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diminta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gurunya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permintaannya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disenangi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escape 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tuna-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netra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marah-marah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teriak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menangis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melukai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tunadaksa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membenturkan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lutut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mem­benturkan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lantai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tunalaras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memukul-mukul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me­mukul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mukul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dagu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memukul-mukul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/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1900" b="1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sensory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dibi­arkan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sensorinya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meraba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mencium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menjilat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diseki­tarnya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dekatkan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menyenangkan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sensory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mun­cul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tunanetra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menggigit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jari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pegang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menggerakkan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jari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telunjuk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tunarungu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pegang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pantat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men­ciumi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rambut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telinga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berjabatan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mengelus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rambut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wajah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bersuara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cethak-cethok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lidah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mulut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menggerakkan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bersuara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gigi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men­dengarkan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geli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sambil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jari-jarinya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goyang-goyang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kaki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tangible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disenangi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tangible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ben­da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disenangi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berteriak-teriak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memukul-mukul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membanting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me­nangis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/>
          </a:p>
          <a:p>
            <a:pPr>
              <a:lnSpc>
                <a:spcPct val="150000"/>
              </a:lnSpc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Trajan Pro" pitchFamily="18" charset="0"/>
                <a:cs typeface="Times New Roman" pitchFamily="18" charset="0"/>
              </a:rPr>
              <a:t>Penyebab</a:t>
            </a:r>
            <a:r>
              <a:rPr lang="en-US" sz="2800" b="1" dirty="0" smtClean="0">
                <a:latin typeface="Trajan Pro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rajan Pro" pitchFamily="18" charset="0"/>
                <a:cs typeface="Times New Roman" pitchFamily="18" charset="0"/>
              </a:rPr>
            </a:br>
            <a:r>
              <a:rPr lang="en-US" sz="2800" b="1" dirty="0" err="1" smtClean="0">
                <a:latin typeface="Trajan Pro" pitchFamily="18" charset="0"/>
                <a:cs typeface="Times New Roman" pitchFamily="18" charset="0"/>
              </a:rPr>
              <a:t>Anak</a:t>
            </a:r>
            <a:r>
              <a:rPr lang="en-US" sz="2800" b="1" dirty="0" smtClean="0">
                <a:latin typeface="Trajan Pro" pitchFamily="18" charset="0"/>
                <a:cs typeface="Times New Roman" pitchFamily="18" charset="0"/>
              </a:rPr>
              <a:t> Tuna </a:t>
            </a:r>
            <a:r>
              <a:rPr lang="en-US" sz="2800" b="1" dirty="0" err="1" smtClean="0">
                <a:latin typeface="Trajan Pro" pitchFamily="18" charset="0"/>
                <a:cs typeface="Times New Roman" pitchFamily="18" charset="0"/>
              </a:rPr>
              <a:t>Ganda</a:t>
            </a:r>
            <a:endParaRPr lang="en-US" sz="2800" b="1" dirty="0">
              <a:latin typeface="Trajan Pro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bervariasi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70000"/>
              </a:lnSpc>
            </a:pP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Prenatal.</a:t>
            </a:r>
          </a:p>
          <a:p>
            <a:pPr>
              <a:lnSpc>
                <a:spcPct val="170000"/>
              </a:lnSpc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ketidaknormalan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kromosom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down syndrome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metabolik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masalah-masalah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intelektual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komplikasi-komplikasi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permatur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ketidakcocokan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infeksi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diderita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bergizi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obat-obatan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alkohol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menderita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diidentifikasikan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1900" b="1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Natal</a:t>
            </a:r>
          </a:p>
          <a:p>
            <a:pPr>
              <a:lnSpc>
                <a:spcPct val="150000"/>
              </a:lnSpc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prematur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luka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Disamping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bahaya-bahaya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komplikasi-komplikasi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terserang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luka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kepalanya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kecelakaan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kendaraan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pukulan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siksaan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dirawat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keracunan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meningitas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encephalitis).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kecelakaan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kendaraan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pukulan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siksaan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70000"/>
              </a:lnSpc>
            </a:pPr>
            <a:r>
              <a:rPr lang="en-US" sz="1900" b="1" dirty="0" err="1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b="1" dirty="0" err="1">
                <a:latin typeface="Times New Roman" pitchFamily="18" charset="0"/>
                <a:cs typeface="Times New Roman" pitchFamily="18" charset="0"/>
              </a:rPr>
              <a:t>salah</a:t>
            </a:r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dirawat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keracunan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tehadap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(meningitis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encephalities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diciptakan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lain.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diciptakan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sempurna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terlahir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keterbatasan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ketidakmampuan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psikis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Para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awam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menyebut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penyandang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penyandang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berkebutuhan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berkebutuhan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segenap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miliki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Para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berkebutuhan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tunadaksa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emosional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penglihatan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tunanetra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pendengaran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tunarungu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tunalaras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 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retardasi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mental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angguan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(Tuna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urved Down Arrow 3"/>
          <p:cNvSpPr/>
          <p:nvPr/>
        </p:nvSpPr>
        <p:spPr>
          <a:xfrm rot="1742361">
            <a:off x="363356" y="324927"/>
            <a:ext cx="1216152" cy="5980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sih</a:t>
            </a:r>
            <a:r>
              <a:rPr lang="en-US" dirty="0" smtClean="0"/>
              <a:t> Tuna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menderita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gabungan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kecacatan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mental,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emosi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psikologis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medis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vokasional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melebihi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tunggal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kemampuannya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seoptimal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berpartisipasi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tunanetra-tunarungu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tunanetra-tunadaksa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tunanetra-tunagrahita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tunarungu-tunadaksa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tunarungu-tunagrahita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tunadaksa-tunagrahita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tunanetra-tunarungu-tunadaksa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tunanetra-tunarungu-tunadaksa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lain-lain.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prstTxWarp prst="textWave4">
              <a:avLst/>
            </a:prstTxWarp>
            <a:normAutofit/>
            <a:scene3d>
              <a:camera prst="perspectiveRelaxedModerately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2400" b="1" dirty="0" err="1" smtClean="0">
                <a:latin typeface="Adobe Caslon Pro" pitchFamily="18" charset="0"/>
                <a:cs typeface="Times New Roman" pitchFamily="18" charset="0"/>
              </a:rPr>
              <a:t>Definisi</a:t>
            </a:r>
            <a:r>
              <a:rPr lang="en-US" sz="2400" b="1" dirty="0">
                <a:latin typeface="Adobe Caslon Pro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dobe Caslon Pro" pitchFamily="18" charset="0"/>
                <a:cs typeface="Times New Roman" pitchFamily="18" charset="0"/>
              </a:rPr>
              <a:t>Tuna </a:t>
            </a:r>
            <a:r>
              <a:rPr lang="en-US" sz="2400" b="1" dirty="0" err="1" smtClean="0">
                <a:latin typeface="Adobe Caslon Pro" pitchFamily="18" charset="0"/>
                <a:cs typeface="Times New Roman" pitchFamily="18" charset="0"/>
              </a:rPr>
              <a:t>Ganda</a:t>
            </a:r>
            <a:r>
              <a:rPr lang="en-US" sz="2400" b="1" dirty="0" smtClean="0">
                <a:latin typeface="Adobe Caslon Pro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Adobe Caslon Pro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Adobe Caslon Pro" pitchFamily="18" charset="0"/>
                <a:cs typeface="Times New Roman" pitchFamily="18" charset="0"/>
              </a:rPr>
              <a:t>menurut</a:t>
            </a:r>
            <a:r>
              <a:rPr lang="en-US" sz="2400" b="1" dirty="0" smtClean="0">
                <a:latin typeface="Adobe Caslon Pro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  <a:cs typeface="Times New Roman" pitchFamily="18" charset="0"/>
              </a:rPr>
              <a:t>beberapa</a:t>
            </a:r>
            <a:r>
              <a:rPr lang="en-US" sz="2400" b="1" dirty="0" smtClean="0">
                <a:latin typeface="Adobe Caslon Pro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dobe Caslon Pro" pitchFamily="18" charset="0"/>
                <a:cs typeface="Times New Roman" pitchFamily="18" charset="0"/>
              </a:rPr>
              <a:t>Ahli</a:t>
            </a:r>
            <a:endParaRPr lang="en-US" sz="2400" b="1" dirty="0">
              <a:latin typeface="Adobe Caslon Pro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Jhonston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Magrab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1976:7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hambatan-hambatan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neurologis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intelegensi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gerak,bahasa,atau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PL. 94-103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diperjelas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lain :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 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dikelompok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lain 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grahita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cerebral palsy, epilepsy.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bertendensi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grahita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kondisi-kondisi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 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berumur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menerus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 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substansi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normal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/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effectLst>
                  <a:reflection blurRad="6350" stA="50000" endA="300" endPos="50000" dist="29997" dir="5400000" sy="-100000" algn="bl" rotWithShape="0"/>
                </a:effectLst>
              </a:rPr>
              <a:t>Lanjutan</a:t>
            </a:r>
            <a:r>
              <a:rPr lang="en-US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…..</a:t>
            </a:r>
            <a:endParaRPr lang="en-US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Walker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1975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Tuna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 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hambatan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b.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hambatan-hambatan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c.   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hambatan-hambatan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modifikasi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Tuna </a:t>
            </a:r>
            <a:r>
              <a:rPr lang="en-US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Ganda</a:t>
            </a:r>
            <a:endParaRPr lang="en-US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multiple handicapped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merujuk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diidentifikasi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kecacatan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meni­ti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perkembangannya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bimbingan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spesi­fik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pendidikannya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menyebut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lvl="0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tunamajemuk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ganda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cacat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majemuk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 Multiple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handicaps</a:t>
            </a:r>
          </a:p>
          <a:p>
            <a:pPr lvl="0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 Multiple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disabilities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tunaganda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serius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melaiankan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didekati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Tuna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manapun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hubungannya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multiple handicapped is not disease but a condi­tion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disfungsinya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instrument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mental)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disembuhkan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diobati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apapun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 rot="3801192">
            <a:off x="6789354" y="284883"/>
            <a:ext cx="591438" cy="914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Tuna </a:t>
            </a:r>
            <a:r>
              <a:rPr lang="en-US" dirty="0" err="1" smtClean="0"/>
              <a:t>Ganda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menyertai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ke­beradaan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menderita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ketunaan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konsekuensi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penderitanya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mengapersepsi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rangsang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sekitarnya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pengiring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kegagalan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memfungsikan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ins-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mentalnya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psikofisik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sosioemosionalnya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Bradley Hand ITC" pitchFamily="66" charset="0"/>
              </a:rPr>
              <a:t>K</a:t>
            </a:r>
            <a:r>
              <a:rPr lang="en-US" sz="3600" b="1" dirty="0" err="1" smtClean="0">
                <a:latin typeface="Bradley Hand ITC" pitchFamily="66" charset="0"/>
              </a:rPr>
              <a:t>lasifikasi</a:t>
            </a:r>
            <a:endParaRPr lang="en-US" sz="36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kelainan-kelainan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cerbral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palsy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Tunarungu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Tunagrahita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Masalah-masalah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	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    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Autisme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i="1" dirty="0" smtClean="0"/>
              <a:t>	b.  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Pendengaran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Tunarungu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Tunanetra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</TotalTime>
  <Words>883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TUNA GANDA</vt:lpstr>
      <vt:lpstr>……</vt:lpstr>
      <vt:lpstr>Apa sih Tuna Ganda itu?</vt:lpstr>
      <vt:lpstr>Definisi Tuna Ganda menurut beberapa Ahli</vt:lpstr>
      <vt:lpstr>Lanjutan…..</vt:lpstr>
      <vt:lpstr>Pengertian Anak  Tuna Ganda</vt:lpstr>
      <vt:lpstr>………</vt:lpstr>
      <vt:lpstr>Tuna Ganda….</vt:lpstr>
      <vt:lpstr>Klasifikasi</vt:lpstr>
      <vt:lpstr>Jadiii…..</vt:lpstr>
      <vt:lpstr>Perilaku  Anak Tuna Ganda</vt:lpstr>
      <vt:lpstr>………</vt:lpstr>
      <vt:lpstr>Karakteristik  Anak Tuna Ganda</vt:lpstr>
      <vt:lpstr>………..</vt:lpstr>
      <vt:lpstr>…………….</vt:lpstr>
      <vt:lpstr>Penyebab  Anak Tuna Ganda</vt:lpstr>
      <vt:lpstr>…………..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17</cp:revision>
  <dcterms:created xsi:type="dcterms:W3CDTF">2012-07-18T04:54:34Z</dcterms:created>
  <dcterms:modified xsi:type="dcterms:W3CDTF">2015-06-17T03:17:06Z</dcterms:modified>
</cp:coreProperties>
</file>