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71" r:id="rId11"/>
    <p:sldId id="265" r:id="rId12"/>
    <p:sldId id="266" r:id="rId13"/>
    <p:sldId id="267" r:id="rId14"/>
    <p:sldId id="269" r:id="rId15"/>
    <p:sldId id="270" r:id="rId16"/>
    <p:sldId id="272" r:id="rId17"/>
    <p:sldId id="273" r:id="rId18"/>
    <p:sldId id="274" r:id="rId19"/>
    <p:sldId id="276" r:id="rId20"/>
    <p:sldId id="277" r:id="rId21"/>
    <p:sldId id="278" r:id="rId22"/>
    <p:sldId id="279" r:id="rId23"/>
    <p:sldId id="280" r:id="rId24"/>
    <p:sldId id="281"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18AF45D-1425-4957-A192-875FA638FA2E}" type="datetimeFigureOut">
              <a:rPr lang="id-ID" smtClean="0"/>
              <a:pPr/>
              <a:t>17/06/2015</a:t>
            </a:fld>
            <a:endParaRPr lang="id-ID"/>
          </a:p>
        </p:txBody>
      </p:sp>
      <p:sp>
        <p:nvSpPr>
          <p:cNvPr id="20" name="Footer Placeholder 19"/>
          <p:cNvSpPr>
            <a:spLocks noGrp="1"/>
          </p:cNvSpPr>
          <p:nvPr>
            <p:ph type="ftr" sz="quarter" idx="11"/>
          </p:nvPr>
        </p:nvSpPr>
        <p:spPr/>
        <p:txBody>
          <a:bodyPr/>
          <a:lstStyle>
            <a:extLst/>
          </a:lstStyle>
          <a:p>
            <a:endParaRPr lang="id-ID"/>
          </a:p>
        </p:txBody>
      </p:sp>
      <p:sp>
        <p:nvSpPr>
          <p:cNvPr id="10" name="Slide Number Placeholder 9"/>
          <p:cNvSpPr>
            <a:spLocks noGrp="1"/>
          </p:cNvSpPr>
          <p:nvPr>
            <p:ph type="sldNum" sz="quarter" idx="12"/>
          </p:nvPr>
        </p:nvSpPr>
        <p:spPr/>
        <p:txBody>
          <a:bodyPr/>
          <a:lstStyle>
            <a:extLst/>
          </a:lstStyle>
          <a:p>
            <a:fld id="{AAB5BEC9-0131-4DA2-A56F-3C6D7FCE62AE}" type="slidenum">
              <a:rPr lang="id-ID" smtClean="0"/>
              <a:pPr/>
              <a:t>‹#›</a:t>
            </a:fld>
            <a:endParaRPr lang="id-ID"/>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8AF45D-1425-4957-A192-875FA638FA2E}" type="datetimeFigureOut">
              <a:rPr lang="id-ID" smtClean="0"/>
              <a:pPr/>
              <a:t>17/06/2015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AB5BEC9-0131-4DA2-A56F-3C6D7FCE62A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8AF45D-1425-4957-A192-875FA638FA2E}" type="datetimeFigureOut">
              <a:rPr lang="id-ID" smtClean="0"/>
              <a:pPr/>
              <a:t>17/06/2015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AB5BEC9-0131-4DA2-A56F-3C6D7FCE62A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8AF45D-1425-4957-A192-875FA638FA2E}" type="datetimeFigureOut">
              <a:rPr lang="id-ID" smtClean="0"/>
              <a:pPr/>
              <a:t>17/06/2015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AB5BEC9-0131-4DA2-A56F-3C6D7FCE62A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8AF45D-1425-4957-A192-875FA638FA2E}" type="datetimeFigureOut">
              <a:rPr lang="id-ID" smtClean="0"/>
              <a:pPr/>
              <a:t>17/06/2015</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AB5BEC9-0131-4DA2-A56F-3C6D7FCE62AE}" type="slidenum">
              <a:rPr lang="id-ID" smtClean="0"/>
              <a:pPr/>
              <a:t>‹#›</a:t>
            </a:fld>
            <a:endParaRPr lang="id-ID"/>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8AF45D-1425-4957-A192-875FA638FA2E}" type="datetimeFigureOut">
              <a:rPr lang="id-ID" smtClean="0"/>
              <a:pPr/>
              <a:t>17/06/2015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AB5BEC9-0131-4DA2-A56F-3C6D7FCE62A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8AF45D-1425-4957-A192-875FA638FA2E}" type="datetimeFigureOut">
              <a:rPr lang="id-ID" smtClean="0"/>
              <a:pPr/>
              <a:t>17/06/2015</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AAB5BEC9-0131-4DA2-A56F-3C6D7FCE62A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18AF45D-1425-4957-A192-875FA638FA2E}" type="datetimeFigureOut">
              <a:rPr lang="id-ID" smtClean="0"/>
              <a:pPr/>
              <a:t>17/06/2015</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AAB5BEC9-0131-4DA2-A56F-3C6D7FCE62A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18AF45D-1425-4957-A192-875FA638FA2E}" type="datetimeFigureOut">
              <a:rPr lang="id-ID" smtClean="0"/>
              <a:pPr/>
              <a:t>17/06/2015</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AAB5BEC9-0131-4DA2-A56F-3C6D7FCE62AE}" type="slidenum">
              <a:rPr lang="id-ID" smtClean="0"/>
              <a:pPr/>
              <a:t>‹#›</a:t>
            </a:fld>
            <a:endParaRPr lang="id-ID"/>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8AF45D-1425-4957-A192-875FA638FA2E}" type="datetimeFigureOut">
              <a:rPr lang="id-ID" smtClean="0"/>
              <a:pPr/>
              <a:t>17/06/2015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AB5BEC9-0131-4DA2-A56F-3C6D7FCE62A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18AF45D-1425-4957-A192-875FA638FA2E}" type="datetimeFigureOut">
              <a:rPr lang="id-ID" smtClean="0"/>
              <a:pPr/>
              <a:t>17/06/2015</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AB5BEC9-0131-4DA2-A56F-3C6D7FCE62AE}" type="slidenum">
              <a:rPr lang="id-ID" smtClean="0"/>
              <a:pPr/>
              <a:t>‹#›</a:t>
            </a:fld>
            <a:endParaRPr lang="id-ID"/>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18AF45D-1425-4957-A192-875FA638FA2E}" type="datetimeFigureOut">
              <a:rPr lang="id-ID" smtClean="0"/>
              <a:pPr/>
              <a:t>17/06/2015</a:t>
            </a:fld>
            <a:endParaRPr lang="id-ID"/>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d-ID"/>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AB5BEC9-0131-4DA2-A56F-3C6D7FCE62AE}" type="slidenum">
              <a:rPr lang="id-ID" smtClean="0"/>
              <a:pPr/>
              <a:t>‹#›</a:t>
            </a:fld>
            <a:endParaRPr lang="id-ID"/>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TUNA DAKSA</a:t>
            </a:r>
            <a:endParaRPr lang="id-ID" dirty="0"/>
          </a:p>
        </p:txBody>
      </p:sp>
      <p:sp>
        <p:nvSpPr>
          <p:cNvPr id="3" name="Subtitle 2"/>
          <p:cNvSpPr>
            <a:spLocks noGrp="1"/>
          </p:cNvSpPr>
          <p:nvPr>
            <p:ph type="subTitle" idx="1"/>
          </p:nvPr>
        </p:nvSpPr>
        <p:spPr/>
        <p:txBody>
          <a:bodyPr>
            <a:normAutofit fontScale="85000" lnSpcReduction="20000"/>
          </a:bodyPr>
          <a:lstStyle/>
          <a:p>
            <a:r>
              <a:rPr lang="id-ID" dirty="0" smtClean="0"/>
              <a:t>Kelompok IV</a:t>
            </a:r>
          </a:p>
          <a:p>
            <a:pPr marL="541782" indent="-514350">
              <a:buAutoNum type="arabicPeriod"/>
            </a:pPr>
            <a:r>
              <a:rPr lang="id-ID" dirty="0" smtClean="0"/>
              <a:t>Librina Dianisa </a:t>
            </a:r>
          </a:p>
          <a:p>
            <a:pPr marL="541782" indent="-514350">
              <a:buAutoNum type="arabicPeriod"/>
            </a:pPr>
            <a:r>
              <a:rPr lang="id-ID" dirty="0" smtClean="0"/>
              <a:t>Lenny</a:t>
            </a:r>
          </a:p>
          <a:p>
            <a:pPr marL="541782" indent="-514350">
              <a:buAutoNum type="arabicPeriod"/>
            </a:pPr>
            <a:r>
              <a:rPr lang="id-ID" dirty="0" smtClean="0"/>
              <a:t>Syahnida</a:t>
            </a:r>
          </a:p>
          <a:p>
            <a:pPr marL="541782" indent="-514350">
              <a:buAutoNum type="arabicPeriod"/>
            </a:pPr>
            <a:r>
              <a:rPr lang="id-ID" dirty="0" smtClean="0"/>
              <a:t>Raisa Alia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a:t>
            </a:r>
            <a:r>
              <a:rPr lang="en-US" dirty="0" err="1" smtClean="0"/>
              <a:t>Karakteristik</a:t>
            </a:r>
            <a:r>
              <a:rPr lang="en-US" dirty="0" smtClean="0"/>
              <a:t> </a:t>
            </a:r>
            <a:r>
              <a:rPr lang="en-US" dirty="0" err="1" smtClean="0"/>
              <a:t>anak</a:t>
            </a:r>
            <a:r>
              <a:rPr lang="en-US" dirty="0" smtClean="0"/>
              <a:t> </a:t>
            </a:r>
            <a:r>
              <a:rPr lang="en-US" dirty="0" err="1" smtClean="0"/>
              <a:t>tunadaksa</a:t>
            </a:r>
            <a:endParaRPr lang="en-US" dirty="0"/>
          </a:p>
        </p:txBody>
      </p:sp>
      <p:sp>
        <p:nvSpPr>
          <p:cNvPr id="3" name="Content Placeholder 2"/>
          <p:cNvSpPr>
            <a:spLocks noGrp="1"/>
          </p:cNvSpPr>
          <p:nvPr>
            <p:ph idx="1"/>
          </p:nvPr>
        </p:nvSpPr>
        <p:spPr/>
        <p:txBody>
          <a:bodyPr>
            <a:normAutofit fontScale="85000" lnSpcReduction="10000"/>
          </a:bodyPr>
          <a:lstStyle/>
          <a:p>
            <a:pPr marL="596646" indent="-514350">
              <a:buAutoNum type="arabicPeriod"/>
            </a:pPr>
            <a:r>
              <a:rPr lang="en-US" dirty="0" err="1" smtClean="0"/>
              <a:t>Karakteristik</a:t>
            </a:r>
            <a:r>
              <a:rPr lang="en-US" dirty="0" smtClean="0"/>
              <a:t> </a:t>
            </a:r>
            <a:r>
              <a:rPr lang="en-US" dirty="0" err="1" smtClean="0"/>
              <a:t>akademik</a:t>
            </a:r>
            <a:r>
              <a:rPr lang="en-US" dirty="0" smtClean="0"/>
              <a:t> </a:t>
            </a:r>
          </a:p>
          <a:p>
            <a:pPr marL="596646" indent="-514350">
              <a:buNone/>
            </a:pPr>
            <a:r>
              <a:rPr lang="en-US" dirty="0" smtClean="0"/>
              <a:t>      Hardman ( 1990 ) </a:t>
            </a:r>
            <a:r>
              <a:rPr lang="en-US" dirty="0" err="1" smtClean="0"/>
              <a:t>mengemukakan</a:t>
            </a:r>
            <a:r>
              <a:rPr lang="en-US" dirty="0" smtClean="0"/>
              <a:t> </a:t>
            </a:r>
            <a:r>
              <a:rPr lang="en-US" dirty="0" err="1" smtClean="0"/>
              <a:t>bahwa</a:t>
            </a:r>
            <a:r>
              <a:rPr lang="en-US" dirty="0" smtClean="0"/>
              <a:t> 45 % </a:t>
            </a:r>
            <a:r>
              <a:rPr lang="en-US" dirty="0" err="1" smtClean="0"/>
              <a:t>anak</a:t>
            </a:r>
            <a:r>
              <a:rPr lang="en-US" dirty="0" smtClean="0"/>
              <a:t> </a:t>
            </a:r>
            <a:r>
              <a:rPr lang="en-US" dirty="0" err="1" smtClean="0"/>
              <a:t>cerebal</a:t>
            </a:r>
            <a:r>
              <a:rPr lang="en-US" dirty="0" smtClean="0"/>
              <a:t> palsy  </a:t>
            </a:r>
            <a:r>
              <a:rPr lang="en-US" dirty="0" err="1" smtClean="0"/>
              <a:t>mengalami</a:t>
            </a:r>
            <a:r>
              <a:rPr lang="en-US" dirty="0" smtClean="0"/>
              <a:t> </a:t>
            </a:r>
            <a:r>
              <a:rPr lang="en-US" dirty="0" err="1" smtClean="0"/>
              <a:t>keterbelakangan</a:t>
            </a:r>
            <a:r>
              <a:rPr lang="en-US" dirty="0" smtClean="0"/>
              <a:t> mental (</a:t>
            </a:r>
            <a:r>
              <a:rPr lang="en-US" dirty="0" err="1" smtClean="0"/>
              <a:t>tunagrahita</a:t>
            </a:r>
            <a:r>
              <a:rPr lang="en-US" dirty="0" smtClean="0"/>
              <a:t> ), 35 % </a:t>
            </a:r>
            <a:r>
              <a:rPr lang="en-US" dirty="0" err="1" smtClean="0"/>
              <a:t>mempunyai</a:t>
            </a:r>
            <a:r>
              <a:rPr lang="en-US" dirty="0" smtClean="0"/>
              <a:t> </a:t>
            </a:r>
            <a:r>
              <a:rPr lang="en-US" dirty="0" err="1" smtClean="0"/>
              <a:t>tingkst</a:t>
            </a:r>
            <a:r>
              <a:rPr lang="en-US" dirty="0" smtClean="0"/>
              <a:t> </a:t>
            </a:r>
            <a:r>
              <a:rPr lang="en-US" dirty="0" err="1" smtClean="0"/>
              <a:t>kecerdasan</a:t>
            </a:r>
            <a:r>
              <a:rPr lang="en-US" dirty="0" smtClean="0"/>
              <a:t> </a:t>
            </a:r>
            <a:r>
              <a:rPr lang="en-US" dirty="0" err="1" smtClean="0"/>
              <a:t>sedikit</a:t>
            </a:r>
            <a:r>
              <a:rPr lang="en-US" dirty="0" smtClean="0"/>
              <a:t> </a:t>
            </a:r>
            <a:r>
              <a:rPr lang="en-US" dirty="0" err="1" smtClean="0"/>
              <a:t>di</a:t>
            </a:r>
            <a:r>
              <a:rPr lang="en-US" dirty="0" smtClean="0"/>
              <a:t> </a:t>
            </a:r>
            <a:r>
              <a:rPr lang="en-US" dirty="0" err="1" smtClean="0"/>
              <a:t>bawah</a:t>
            </a:r>
            <a:r>
              <a:rPr lang="en-US" dirty="0" smtClean="0"/>
              <a:t> rata-rata. </a:t>
            </a:r>
            <a:endParaRPr lang="id-ID" dirty="0" smtClean="0"/>
          </a:p>
          <a:p>
            <a:pPr marL="596646" indent="-514350" algn="just">
              <a:buFont typeface="+mj-lt"/>
              <a:buAutoNum type="arabicPeriod" startAt="2"/>
            </a:pPr>
            <a:r>
              <a:rPr lang="en-US" dirty="0" smtClean="0"/>
              <a:t>P. Seibel ( 1984 : 138 ) </a:t>
            </a:r>
            <a:r>
              <a:rPr lang="en-US" dirty="0" err="1" smtClean="0"/>
              <a:t>mengemukakan</a:t>
            </a:r>
            <a:r>
              <a:rPr lang="en-US" dirty="0" smtClean="0"/>
              <a:t> </a:t>
            </a:r>
            <a:r>
              <a:rPr lang="en-US" dirty="0" err="1" smtClean="0"/>
              <a:t>bahwa</a:t>
            </a:r>
            <a:r>
              <a:rPr lang="en-US" dirty="0" smtClean="0"/>
              <a:t> </a:t>
            </a:r>
            <a:r>
              <a:rPr lang="en-US" dirty="0" err="1" smtClean="0"/>
              <a:t>tidak</a:t>
            </a:r>
            <a:r>
              <a:rPr lang="en-US" dirty="0" smtClean="0"/>
              <a:t> </a:t>
            </a:r>
            <a:r>
              <a:rPr lang="en-US" dirty="0" err="1" smtClean="0"/>
              <a:t>ditemukan</a:t>
            </a:r>
            <a:r>
              <a:rPr lang="en-US" dirty="0" smtClean="0"/>
              <a:t> </a:t>
            </a:r>
            <a:r>
              <a:rPr lang="en-US" dirty="0" err="1" smtClean="0"/>
              <a:t>hubungan</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antara</a:t>
            </a:r>
            <a:r>
              <a:rPr lang="en-US" dirty="0" smtClean="0"/>
              <a:t> </a:t>
            </a:r>
            <a:r>
              <a:rPr lang="en-US" dirty="0" err="1" smtClean="0"/>
              <a:t>tingkat</a:t>
            </a:r>
            <a:r>
              <a:rPr lang="en-US" dirty="0" smtClean="0"/>
              <a:t> </a:t>
            </a:r>
            <a:r>
              <a:rPr lang="en-US" dirty="0" err="1" smtClean="0"/>
              <a:t>kelainan</a:t>
            </a:r>
            <a:r>
              <a:rPr lang="en-US" dirty="0" smtClean="0"/>
              <a:t> </a:t>
            </a:r>
            <a:r>
              <a:rPr lang="en-US" dirty="0" err="1" smtClean="0"/>
              <a:t>fisik</a:t>
            </a:r>
            <a:r>
              <a:rPr lang="en-US" dirty="0" smtClean="0"/>
              <a:t> </a:t>
            </a:r>
            <a:r>
              <a:rPr lang="en-US" dirty="0" err="1" smtClean="0"/>
              <a:t>dengan</a:t>
            </a:r>
            <a:r>
              <a:rPr lang="en-US" dirty="0" smtClean="0"/>
              <a:t> </a:t>
            </a:r>
            <a:r>
              <a:rPr lang="en-US" dirty="0" err="1" smtClean="0"/>
              <a:t>kecerdasan</a:t>
            </a:r>
            <a:r>
              <a:rPr lang="en-US" dirty="0" smtClean="0"/>
              <a:t>  </a:t>
            </a:r>
            <a:r>
              <a:rPr lang="en-US" dirty="0" err="1" smtClean="0"/>
              <a:t>anak</a:t>
            </a:r>
            <a:r>
              <a:rPr lang="en-US" dirty="0" smtClean="0"/>
              <a:t>. </a:t>
            </a:r>
            <a:r>
              <a:rPr lang="en-US" dirty="0" err="1" smtClean="0"/>
              <a:t>Artinya</a:t>
            </a:r>
            <a:r>
              <a:rPr lang="en-US" dirty="0" smtClean="0"/>
              <a:t> </a:t>
            </a:r>
            <a:r>
              <a:rPr lang="en-US" dirty="0" err="1" smtClean="0"/>
              <a:t>anak</a:t>
            </a:r>
            <a:r>
              <a:rPr lang="en-US" dirty="0" smtClean="0"/>
              <a:t> cerebral palsy yang </a:t>
            </a:r>
            <a:r>
              <a:rPr lang="en-US" dirty="0" err="1" smtClean="0"/>
              <a:t>kelainannya</a:t>
            </a:r>
            <a:r>
              <a:rPr lang="en-US" dirty="0" smtClean="0"/>
              <a:t> </a:t>
            </a:r>
            <a:r>
              <a:rPr lang="en-US" dirty="0" err="1" smtClean="0"/>
              <a:t>berat</a:t>
            </a:r>
            <a:r>
              <a:rPr lang="en-US" dirty="0" smtClean="0"/>
              <a:t>, </a:t>
            </a:r>
            <a:r>
              <a:rPr lang="en-US" dirty="0" err="1" smtClean="0"/>
              <a:t>tidak</a:t>
            </a:r>
            <a:r>
              <a:rPr lang="en-US" dirty="0" smtClean="0"/>
              <a:t> </a:t>
            </a:r>
            <a:r>
              <a:rPr lang="en-US" dirty="0" err="1" smtClean="0"/>
              <a:t>berarti</a:t>
            </a:r>
            <a:r>
              <a:rPr lang="en-US" dirty="0" smtClean="0"/>
              <a:t> </a:t>
            </a:r>
            <a:r>
              <a:rPr lang="en-US" dirty="0" err="1" smtClean="0"/>
              <a:t>kecerdasannya</a:t>
            </a:r>
            <a:r>
              <a:rPr lang="en-US" dirty="0" smtClean="0"/>
              <a:t> </a:t>
            </a:r>
            <a:r>
              <a:rPr lang="en-US" dirty="0" err="1" smtClean="0"/>
              <a:t>rendah</a:t>
            </a:r>
            <a:r>
              <a:rPr lang="en-US" dirty="0" smtClean="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42918"/>
            <a:ext cx="7498080" cy="5605482"/>
          </a:xfrm>
        </p:spPr>
        <p:txBody>
          <a:bodyPr>
            <a:normAutofit lnSpcReduction="10000"/>
          </a:bodyPr>
          <a:lstStyle/>
          <a:p>
            <a:pPr>
              <a:buNone/>
            </a:pPr>
            <a:r>
              <a:rPr lang="en-US" sz="2000" b="1" dirty="0" smtClean="0"/>
              <a:t>2. </a:t>
            </a:r>
            <a:r>
              <a:rPr lang="en-US" sz="2000" b="1" dirty="0" err="1" smtClean="0"/>
              <a:t>Karakterstiik</a:t>
            </a:r>
            <a:r>
              <a:rPr lang="en-US" sz="2000" b="1" dirty="0" smtClean="0"/>
              <a:t> </a:t>
            </a:r>
            <a:r>
              <a:rPr lang="en-US" sz="2000" b="1" dirty="0" err="1" smtClean="0"/>
              <a:t>Sosial</a:t>
            </a:r>
            <a:r>
              <a:rPr lang="en-US" sz="2000" b="1" dirty="0" smtClean="0"/>
              <a:t>/</a:t>
            </a:r>
            <a:r>
              <a:rPr lang="en-US" sz="2000" b="1" dirty="0" err="1" smtClean="0"/>
              <a:t>Emosional</a:t>
            </a:r>
            <a:r>
              <a:rPr lang="en-US" sz="2000" dirty="0" smtClean="0"/>
              <a:t>	</a:t>
            </a:r>
          </a:p>
          <a:p>
            <a:pPr>
              <a:buNone/>
            </a:pPr>
            <a:endParaRPr lang="en-US" sz="2000" dirty="0" smtClean="0"/>
          </a:p>
          <a:p>
            <a:pPr>
              <a:buNone/>
            </a:pPr>
            <a:r>
              <a:rPr lang="en-US" sz="2000" dirty="0" smtClean="0"/>
              <a:t>		</a:t>
            </a:r>
            <a:r>
              <a:rPr lang="en-US" sz="2000" dirty="0" err="1" smtClean="0"/>
              <a:t>Karakteristik</a:t>
            </a:r>
            <a:r>
              <a:rPr lang="en-US" sz="2000" dirty="0" smtClean="0"/>
              <a:t> </a:t>
            </a:r>
            <a:r>
              <a:rPr lang="en-US" sz="2000" dirty="0" err="1" smtClean="0"/>
              <a:t>soaial</a:t>
            </a:r>
            <a:r>
              <a:rPr lang="en-US" sz="2000" dirty="0" smtClean="0"/>
              <a:t>/</a:t>
            </a:r>
            <a:r>
              <a:rPr lang="en-US" sz="2000" dirty="0" err="1" smtClean="0"/>
              <a:t>emosional</a:t>
            </a:r>
            <a:r>
              <a:rPr lang="en-US" sz="2000" dirty="0" smtClean="0"/>
              <a:t> </a:t>
            </a:r>
            <a:r>
              <a:rPr lang="en-US" sz="2000" dirty="0" err="1" smtClean="0"/>
              <a:t>anak</a:t>
            </a:r>
            <a:r>
              <a:rPr lang="en-US" sz="2000" dirty="0" smtClean="0"/>
              <a:t> </a:t>
            </a:r>
            <a:r>
              <a:rPr lang="en-US" sz="2000" dirty="0" err="1" smtClean="0"/>
              <a:t>tunadaksa</a:t>
            </a:r>
            <a:r>
              <a:rPr lang="en-US" sz="2000" dirty="0" smtClean="0"/>
              <a:t> </a:t>
            </a:r>
            <a:r>
              <a:rPr lang="en-US" sz="2000" dirty="0" err="1" smtClean="0"/>
              <a:t>bermula</a:t>
            </a:r>
            <a:r>
              <a:rPr lang="en-US" sz="2000" dirty="0" smtClean="0"/>
              <a:t> </a:t>
            </a:r>
            <a:r>
              <a:rPr lang="en-US" sz="2000" dirty="0" err="1" smtClean="0"/>
              <a:t>dari</a:t>
            </a:r>
            <a:r>
              <a:rPr lang="en-US" sz="2000" dirty="0" smtClean="0"/>
              <a:t> </a:t>
            </a:r>
            <a:r>
              <a:rPr lang="en-US" sz="2000" dirty="0" err="1" smtClean="0"/>
              <a:t>konsep</a:t>
            </a:r>
            <a:r>
              <a:rPr lang="en-US" sz="2000" dirty="0" smtClean="0"/>
              <a:t> </a:t>
            </a:r>
            <a:r>
              <a:rPr lang="en-US" sz="2000" dirty="0" err="1" smtClean="0"/>
              <a:t>diri</a:t>
            </a:r>
            <a:r>
              <a:rPr lang="en-US" sz="2000" dirty="0" smtClean="0"/>
              <a:t> </a:t>
            </a:r>
            <a:r>
              <a:rPr lang="en-US" sz="2000" dirty="0" err="1" smtClean="0"/>
              <a:t>anak</a:t>
            </a:r>
            <a:r>
              <a:rPr lang="en-US" sz="2000" dirty="0" smtClean="0"/>
              <a:t> yang </a:t>
            </a:r>
            <a:r>
              <a:rPr lang="en-US" sz="2000" dirty="0" err="1" smtClean="0"/>
              <a:t>merasa</a:t>
            </a:r>
            <a:r>
              <a:rPr lang="en-US" sz="2000" dirty="0" smtClean="0"/>
              <a:t> </a:t>
            </a:r>
            <a:r>
              <a:rPr lang="en-US" sz="2000" dirty="0" err="1" smtClean="0"/>
              <a:t>dirinya</a:t>
            </a:r>
            <a:r>
              <a:rPr lang="en-US" sz="2000" dirty="0" smtClean="0"/>
              <a:t> </a:t>
            </a:r>
            <a:r>
              <a:rPr lang="en-US" sz="2000" dirty="0" err="1" smtClean="0"/>
              <a:t>cacat</a:t>
            </a:r>
            <a:r>
              <a:rPr lang="en-US" sz="2000" dirty="0" smtClean="0"/>
              <a:t>, </a:t>
            </a:r>
            <a:r>
              <a:rPr lang="en-US" sz="2000" dirty="0" err="1" smtClean="0"/>
              <a:t>tidak</a:t>
            </a:r>
            <a:r>
              <a:rPr lang="en-US" sz="2000" dirty="0" smtClean="0"/>
              <a:t> </a:t>
            </a:r>
            <a:r>
              <a:rPr lang="en-US" sz="2000" dirty="0" err="1" smtClean="0"/>
              <a:t>berguna</a:t>
            </a:r>
            <a:r>
              <a:rPr lang="en-US" sz="2000" dirty="0" smtClean="0"/>
              <a:t> </a:t>
            </a:r>
            <a:r>
              <a:rPr lang="en-US" sz="2000" dirty="0" err="1" smtClean="0"/>
              <a:t>dan</a:t>
            </a:r>
            <a:r>
              <a:rPr lang="en-US" sz="2000" dirty="0" smtClean="0"/>
              <a:t> </a:t>
            </a:r>
            <a:r>
              <a:rPr lang="en-US" sz="2000" dirty="0" err="1" smtClean="0"/>
              <a:t>menjadi</a:t>
            </a:r>
            <a:r>
              <a:rPr lang="en-US" sz="2000" dirty="0" smtClean="0"/>
              <a:t> </a:t>
            </a:r>
            <a:r>
              <a:rPr lang="en-US" sz="2000" dirty="0" err="1" smtClean="0"/>
              <a:t>beban</a:t>
            </a:r>
            <a:r>
              <a:rPr lang="en-US" sz="2000" dirty="0" smtClean="0"/>
              <a:t> </a:t>
            </a:r>
            <a:r>
              <a:rPr lang="en-US" sz="2000" dirty="0" err="1" smtClean="0"/>
              <a:t>orang</a:t>
            </a:r>
            <a:r>
              <a:rPr lang="en-US" sz="2000" dirty="0" smtClean="0"/>
              <a:t> lain yang </a:t>
            </a:r>
            <a:r>
              <a:rPr lang="en-US" sz="2000" dirty="0" err="1" smtClean="0"/>
              <a:t>mengakibatkan</a:t>
            </a:r>
            <a:r>
              <a:rPr lang="en-US" sz="2000" dirty="0" smtClean="0"/>
              <a:t> </a:t>
            </a:r>
            <a:r>
              <a:rPr lang="en-US" sz="2000" dirty="0" err="1" smtClean="0"/>
              <a:t>mereka</a:t>
            </a:r>
            <a:r>
              <a:rPr lang="en-US" sz="2000" dirty="0" smtClean="0"/>
              <a:t> </a:t>
            </a:r>
            <a:r>
              <a:rPr lang="en-US" sz="2000" dirty="0" err="1" smtClean="0"/>
              <a:t>malas</a:t>
            </a:r>
            <a:r>
              <a:rPr lang="en-US" sz="2000" dirty="0" smtClean="0"/>
              <a:t> </a:t>
            </a:r>
            <a:r>
              <a:rPr lang="en-US" sz="2000" dirty="0" err="1" smtClean="0"/>
              <a:t>belajar</a:t>
            </a:r>
            <a:r>
              <a:rPr lang="en-US" sz="2000" dirty="0" smtClean="0"/>
              <a:t>, </a:t>
            </a:r>
            <a:r>
              <a:rPr lang="en-US" sz="2000" dirty="0" err="1" smtClean="0"/>
              <a:t>bermain</a:t>
            </a:r>
            <a:r>
              <a:rPr lang="en-US" sz="2000" dirty="0" smtClean="0"/>
              <a:t> </a:t>
            </a:r>
            <a:r>
              <a:rPr lang="en-US" sz="2000" dirty="0" err="1" smtClean="0"/>
              <a:t>dan</a:t>
            </a:r>
            <a:r>
              <a:rPr lang="en-US" sz="2000" dirty="0" smtClean="0"/>
              <a:t> </a:t>
            </a:r>
            <a:r>
              <a:rPr lang="en-US" sz="2000" dirty="0" err="1" smtClean="0"/>
              <a:t>perilaku</a:t>
            </a:r>
            <a:r>
              <a:rPr lang="en-US" sz="2000" dirty="0" smtClean="0"/>
              <a:t> </a:t>
            </a:r>
            <a:r>
              <a:rPr lang="en-US" sz="2000" dirty="0" err="1" smtClean="0"/>
              <a:t>salah</a:t>
            </a:r>
            <a:r>
              <a:rPr lang="en-US" sz="2000" dirty="0" smtClean="0"/>
              <a:t> </a:t>
            </a:r>
            <a:r>
              <a:rPr lang="en-US" sz="2000" dirty="0" err="1" smtClean="0"/>
              <a:t>lainnya</a:t>
            </a:r>
            <a:r>
              <a:rPr lang="en-US" sz="2000" dirty="0" smtClean="0"/>
              <a:t>. Problem </a:t>
            </a:r>
            <a:r>
              <a:rPr lang="en-US" sz="2000" dirty="0" err="1" smtClean="0"/>
              <a:t>emosi</a:t>
            </a:r>
            <a:r>
              <a:rPr lang="en-US" sz="2000" dirty="0" smtClean="0"/>
              <a:t> </a:t>
            </a:r>
            <a:r>
              <a:rPr lang="en-US" sz="2000" dirty="0" err="1" smtClean="0"/>
              <a:t>seperti</a:t>
            </a:r>
            <a:r>
              <a:rPr lang="en-US" sz="2000" dirty="0" smtClean="0"/>
              <a:t> </a:t>
            </a:r>
            <a:r>
              <a:rPr lang="en-US" sz="2000" dirty="0" err="1" smtClean="0"/>
              <a:t>itu</a:t>
            </a:r>
            <a:r>
              <a:rPr lang="en-US" sz="2000" dirty="0" smtClean="0"/>
              <a:t>, </a:t>
            </a:r>
            <a:r>
              <a:rPr lang="en-US" sz="2000" dirty="0" err="1" smtClean="0"/>
              <a:t>banyak</a:t>
            </a:r>
            <a:r>
              <a:rPr lang="en-US" sz="2000" dirty="0" smtClean="0"/>
              <a:t> </a:t>
            </a:r>
            <a:r>
              <a:rPr lang="en-US" sz="2000" dirty="0" err="1" smtClean="0"/>
              <a:t>ditemukan</a:t>
            </a:r>
            <a:r>
              <a:rPr lang="en-US" sz="2000" dirty="0" smtClean="0"/>
              <a:t> </a:t>
            </a:r>
            <a:r>
              <a:rPr lang="en-US" sz="2000" dirty="0" err="1" smtClean="0"/>
              <a:t>pada</a:t>
            </a:r>
            <a:r>
              <a:rPr lang="en-US" sz="2000" dirty="0" smtClean="0"/>
              <a:t> </a:t>
            </a:r>
            <a:r>
              <a:rPr lang="en-US" sz="2000" dirty="0" err="1" smtClean="0"/>
              <a:t>anak</a:t>
            </a:r>
            <a:r>
              <a:rPr lang="en-US" sz="2000" dirty="0" smtClean="0"/>
              <a:t> </a:t>
            </a:r>
            <a:r>
              <a:rPr lang="en-US" sz="2000" dirty="0" err="1" smtClean="0"/>
              <a:t>tunadaksa</a:t>
            </a:r>
            <a:r>
              <a:rPr lang="en-US" sz="2000" dirty="0" smtClean="0"/>
              <a:t> </a:t>
            </a:r>
            <a:r>
              <a:rPr lang="en-US" sz="2000" dirty="0" err="1" smtClean="0"/>
              <a:t>dengan</a:t>
            </a:r>
            <a:r>
              <a:rPr lang="en-US" sz="2000" dirty="0" smtClean="0"/>
              <a:t> </a:t>
            </a:r>
            <a:r>
              <a:rPr lang="en-US" sz="2000" dirty="0" err="1" smtClean="0"/>
              <a:t>gangguan</a:t>
            </a:r>
            <a:r>
              <a:rPr lang="en-US" sz="2000" dirty="0" smtClean="0"/>
              <a:t> </a:t>
            </a:r>
            <a:r>
              <a:rPr lang="en-US" sz="2000" dirty="0" err="1" smtClean="0"/>
              <a:t>sistem</a:t>
            </a:r>
            <a:r>
              <a:rPr lang="en-US" sz="2000" dirty="0" smtClean="0"/>
              <a:t> cerebral.</a:t>
            </a:r>
          </a:p>
          <a:p>
            <a:pPr>
              <a:buNone/>
            </a:pPr>
            <a:endParaRPr lang="en-US" sz="2000" dirty="0" smtClean="0"/>
          </a:p>
          <a:p>
            <a:pPr>
              <a:buNone/>
            </a:pPr>
            <a:r>
              <a:rPr lang="en-US" sz="2000" b="1" dirty="0" smtClean="0"/>
              <a:t>3. </a:t>
            </a:r>
            <a:r>
              <a:rPr lang="en-US" sz="2000" b="1" dirty="0" err="1" smtClean="0"/>
              <a:t>Karakter</a:t>
            </a:r>
            <a:r>
              <a:rPr lang="en-US" sz="2000" b="1" dirty="0" smtClean="0"/>
              <a:t> </a:t>
            </a:r>
            <a:r>
              <a:rPr lang="en-US" sz="2000" b="1" dirty="0" err="1" smtClean="0"/>
              <a:t>Fisik</a:t>
            </a:r>
            <a:r>
              <a:rPr lang="en-US" sz="2000" b="1" dirty="0" smtClean="0"/>
              <a:t>/</a:t>
            </a:r>
            <a:r>
              <a:rPr lang="en-US" sz="2000" b="1" dirty="0" err="1" smtClean="0"/>
              <a:t>kesehatan</a:t>
            </a:r>
            <a:endParaRPr lang="en-US" sz="2000" b="1" dirty="0" smtClean="0"/>
          </a:p>
          <a:p>
            <a:pPr>
              <a:buNone/>
            </a:pPr>
            <a:endParaRPr lang="en-US" sz="2000" dirty="0" smtClean="0"/>
          </a:p>
          <a:p>
            <a:pPr>
              <a:buNone/>
            </a:pPr>
            <a:r>
              <a:rPr lang="en-US" sz="2000" dirty="0" smtClean="0"/>
              <a:t>		</a:t>
            </a:r>
            <a:r>
              <a:rPr lang="en-US" sz="2000" dirty="0" err="1" smtClean="0"/>
              <a:t>Karakteristik</a:t>
            </a:r>
            <a:r>
              <a:rPr lang="en-US" sz="2000" dirty="0" smtClean="0"/>
              <a:t> </a:t>
            </a:r>
            <a:r>
              <a:rPr lang="en-US" sz="2000" dirty="0" err="1" smtClean="0"/>
              <a:t>fisik</a:t>
            </a:r>
            <a:r>
              <a:rPr lang="en-US" sz="2000" dirty="0" smtClean="0"/>
              <a:t>/</a:t>
            </a:r>
            <a:r>
              <a:rPr lang="en-US" sz="2000" dirty="0" err="1" smtClean="0"/>
              <a:t>kesehatan</a:t>
            </a:r>
            <a:r>
              <a:rPr lang="en-US" sz="2000" dirty="0" smtClean="0"/>
              <a:t> </a:t>
            </a:r>
            <a:r>
              <a:rPr lang="en-US" sz="2000" dirty="0" err="1" smtClean="0"/>
              <a:t>anak</a:t>
            </a:r>
            <a:r>
              <a:rPr lang="en-US" sz="2000" dirty="0" smtClean="0"/>
              <a:t> </a:t>
            </a:r>
            <a:r>
              <a:rPr lang="en-US" sz="2000" dirty="0" err="1" smtClean="0"/>
              <a:t>tunadaksa</a:t>
            </a:r>
            <a:r>
              <a:rPr lang="en-US" sz="2000" dirty="0" smtClean="0"/>
              <a:t> </a:t>
            </a:r>
            <a:r>
              <a:rPr lang="en-US" sz="2000" dirty="0" err="1" smtClean="0"/>
              <a:t>biasanya</a:t>
            </a:r>
            <a:r>
              <a:rPr lang="en-US" sz="2000" dirty="0" smtClean="0"/>
              <a:t> </a:t>
            </a:r>
            <a:r>
              <a:rPr lang="en-US" sz="2000" dirty="0" err="1" smtClean="0"/>
              <a:t>selain</a:t>
            </a:r>
            <a:r>
              <a:rPr lang="en-US" sz="2000" dirty="0" smtClean="0"/>
              <a:t> </a:t>
            </a:r>
            <a:r>
              <a:rPr lang="en-US" sz="2000" dirty="0" err="1" smtClean="0"/>
              <a:t>cacat</a:t>
            </a:r>
            <a:r>
              <a:rPr lang="en-US" sz="2000" dirty="0" smtClean="0"/>
              <a:t> </a:t>
            </a:r>
            <a:r>
              <a:rPr lang="en-US" sz="2000" dirty="0" err="1" smtClean="0"/>
              <a:t>juga</a:t>
            </a:r>
            <a:r>
              <a:rPr lang="en-US" sz="2000" dirty="0" smtClean="0"/>
              <a:t> </a:t>
            </a:r>
            <a:r>
              <a:rPr lang="en-US" sz="2000" dirty="0" err="1" smtClean="0"/>
              <a:t>cenderung</a:t>
            </a:r>
            <a:r>
              <a:rPr lang="en-US" sz="2000" dirty="0" smtClean="0"/>
              <a:t> </a:t>
            </a:r>
            <a:r>
              <a:rPr lang="en-US" sz="2000" dirty="0" err="1" smtClean="0"/>
              <a:t>mengalami</a:t>
            </a:r>
            <a:r>
              <a:rPr lang="en-US" sz="2000" dirty="0" smtClean="0"/>
              <a:t> </a:t>
            </a:r>
            <a:r>
              <a:rPr lang="en-US" sz="2000" dirty="0" err="1" smtClean="0"/>
              <a:t>gangguan</a:t>
            </a:r>
            <a:r>
              <a:rPr lang="en-US" sz="2000" dirty="0" smtClean="0"/>
              <a:t> lain, </a:t>
            </a:r>
            <a:r>
              <a:rPr lang="en-US" sz="2000" dirty="0" err="1" smtClean="0"/>
              <a:t>seperti</a:t>
            </a:r>
            <a:r>
              <a:rPr lang="en-US" sz="2000" dirty="0" smtClean="0"/>
              <a:t> </a:t>
            </a:r>
            <a:r>
              <a:rPr lang="en-US" sz="2000" dirty="0" err="1" smtClean="0"/>
              <a:t>sakit</a:t>
            </a:r>
            <a:r>
              <a:rPr lang="en-US" sz="2000" dirty="0" smtClean="0"/>
              <a:t> </a:t>
            </a:r>
            <a:r>
              <a:rPr lang="en-US" sz="2000" dirty="0" err="1" smtClean="0"/>
              <a:t>gigi</a:t>
            </a:r>
            <a:r>
              <a:rPr lang="en-US" sz="2000" dirty="0" smtClean="0"/>
              <a:t>, </a:t>
            </a:r>
            <a:r>
              <a:rPr lang="en-US" sz="2000" dirty="0" err="1" smtClean="0"/>
              <a:t>berkurangnya</a:t>
            </a:r>
            <a:r>
              <a:rPr lang="en-US" sz="2000" dirty="0" smtClean="0"/>
              <a:t> </a:t>
            </a:r>
            <a:r>
              <a:rPr lang="en-US" sz="2000" dirty="0" err="1" smtClean="0"/>
              <a:t>daya</a:t>
            </a:r>
            <a:r>
              <a:rPr lang="en-US" sz="2000" dirty="0" smtClean="0"/>
              <a:t> </a:t>
            </a:r>
            <a:r>
              <a:rPr lang="en-US" sz="2000" dirty="0" err="1" smtClean="0"/>
              <a:t>pendengaran</a:t>
            </a:r>
            <a:r>
              <a:rPr lang="en-US" sz="2000" dirty="0" smtClean="0"/>
              <a:t>, </a:t>
            </a:r>
            <a:r>
              <a:rPr lang="en-US" sz="2000" dirty="0" err="1" smtClean="0"/>
              <a:t>penglihatan</a:t>
            </a:r>
            <a:r>
              <a:rPr lang="en-US" sz="2000" dirty="0" smtClean="0"/>
              <a:t>, </a:t>
            </a:r>
            <a:r>
              <a:rPr lang="en-US" sz="2000" dirty="0" err="1" smtClean="0"/>
              <a:t>gangguan</a:t>
            </a:r>
            <a:r>
              <a:rPr lang="en-US" sz="2000" dirty="0" smtClean="0"/>
              <a:t> </a:t>
            </a:r>
            <a:r>
              <a:rPr lang="en-US" sz="2000" dirty="0" err="1" smtClean="0"/>
              <a:t>bicara</a:t>
            </a:r>
            <a:r>
              <a:rPr lang="en-US" sz="2000" dirty="0" smtClean="0"/>
              <a:t>, </a:t>
            </a:r>
            <a:r>
              <a:rPr lang="en-US" sz="2000" dirty="0" err="1" smtClean="0"/>
              <a:t>dll</a:t>
            </a:r>
            <a:r>
              <a:rPr lang="en-US" sz="2000" dirty="0" smtClean="0"/>
              <a:t>. </a:t>
            </a:r>
            <a:r>
              <a:rPr lang="en-US" sz="2000" dirty="0" err="1" smtClean="0"/>
              <a:t>Gangguan</a:t>
            </a:r>
            <a:r>
              <a:rPr lang="en-US" sz="2000" dirty="0" smtClean="0"/>
              <a:t> </a:t>
            </a:r>
            <a:r>
              <a:rPr lang="en-US" sz="2000" dirty="0" err="1" smtClean="0"/>
              <a:t>bicara</a:t>
            </a:r>
            <a:r>
              <a:rPr lang="en-US" sz="2000" dirty="0" smtClean="0"/>
              <a:t> </a:t>
            </a:r>
            <a:r>
              <a:rPr lang="en-US" sz="2000" dirty="0" err="1" smtClean="0"/>
              <a:t>banyak</a:t>
            </a:r>
            <a:r>
              <a:rPr lang="en-US" sz="2000" dirty="0" smtClean="0"/>
              <a:t> </a:t>
            </a:r>
            <a:r>
              <a:rPr lang="en-US" sz="2000" dirty="0" err="1" smtClean="0"/>
              <a:t>disebabkan</a:t>
            </a:r>
            <a:r>
              <a:rPr lang="en-US" sz="2000" dirty="0" smtClean="0"/>
              <a:t> </a:t>
            </a:r>
            <a:r>
              <a:rPr lang="en-US" sz="2000" dirty="0" err="1" smtClean="0"/>
              <a:t>olah</a:t>
            </a:r>
            <a:r>
              <a:rPr lang="en-US" sz="2000" dirty="0" smtClean="0"/>
              <a:t> </a:t>
            </a:r>
            <a:r>
              <a:rPr lang="en-US" sz="2000" dirty="0" err="1" smtClean="0"/>
              <a:t>kelainan</a:t>
            </a:r>
            <a:r>
              <a:rPr lang="en-US" sz="2000" dirty="0" smtClean="0"/>
              <a:t> </a:t>
            </a:r>
            <a:r>
              <a:rPr lang="en-US" sz="2000" dirty="0" err="1" smtClean="0"/>
              <a:t>motorik</a:t>
            </a:r>
            <a:r>
              <a:rPr lang="en-US" sz="2000" dirty="0" smtClean="0"/>
              <a:t> </a:t>
            </a:r>
            <a:r>
              <a:rPr lang="en-US" sz="2000" dirty="0" err="1" smtClean="0"/>
              <a:t>alat</a:t>
            </a:r>
            <a:r>
              <a:rPr lang="en-US" sz="2000" dirty="0" smtClean="0"/>
              <a:t> </a:t>
            </a:r>
            <a:r>
              <a:rPr lang="en-US" sz="2000" dirty="0" err="1" smtClean="0"/>
              <a:t>bicara</a:t>
            </a:r>
            <a:r>
              <a:rPr lang="en-US" sz="2000" dirty="0" smtClean="0"/>
              <a:t> (</a:t>
            </a:r>
            <a:r>
              <a:rPr lang="en-US" sz="2000" dirty="0" err="1" smtClean="0"/>
              <a:t>kaku</a:t>
            </a:r>
            <a:r>
              <a:rPr lang="en-US" sz="2000" dirty="0" smtClean="0"/>
              <a:t> </a:t>
            </a:r>
            <a:r>
              <a:rPr lang="en-US" sz="2000" dirty="0" err="1" smtClean="0"/>
              <a:t>dan</a:t>
            </a:r>
            <a:r>
              <a:rPr lang="en-US" sz="2000" dirty="0" smtClean="0"/>
              <a:t> </a:t>
            </a:r>
            <a:r>
              <a:rPr lang="en-US" sz="2000" dirty="0" err="1" smtClean="0"/>
              <a:t>lumpuh</a:t>
            </a:r>
            <a:r>
              <a:rPr lang="en-US" sz="2000" dirty="0" smtClean="0"/>
              <a:t>), </a:t>
            </a:r>
            <a:r>
              <a:rPr lang="en-US" sz="2000" dirty="0" err="1" smtClean="0"/>
              <a:t>seperti</a:t>
            </a:r>
            <a:r>
              <a:rPr lang="en-US" sz="2000" dirty="0" smtClean="0"/>
              <a:t> </a:t>
            </a:r>
            <a:r>
              <a:rPr lang="en-US" sz="2000" dirty="0" err="1" smtClean="0"/>
              <a:t>lidah</a:t>
            </a:r>
            <a:r>
              <a:rPr lang="en-US" sz="2000" dirty="0" smtClean="0"/>
              <a:t>, </a:t>
            </a:r>
            <a:r>
              <a:rPr lang="en-US" sz="2000" dirty="0" err="1" smtClean="0"/>
              <a:t>bibir</a:t>
            </a:r>
            <a:r>
              <a:rPr lang="en-US" sz="2000" dirty="0" smtClean="0"/>
              <a:t>, </a:t>
            </a:r>
            <a:r>
              <a:rPr lang="en-US" sz="2000" dirty="0" err="1" smtClean="0"/>
              <a:t>dan</a:t>
            </a:r>
            <a:r>
              <a:rPr lang="en-US" sz="2000" dirty="0" smtClean="0"/>
              <a:t> </a:t>
            </a:r>
            <a:r>
              <a:rPr lang="en-US" sz="2000" dirty="0" err="1" smtClean="0"/>
              <a:t>rahang</a:t>
            </a:r>
            <a:r>
              <a:rPr lang="en-US" sz="2000" dirty="0" smtClean="0"/>
              <a:t> </a:t>
            </a:r>
            <a:r>
              <a:rPr lang="en-US" sz="2000" dirty="0" err="1" smtClean="0"/>
              <a:t>sehingga</a:t>
            </a:r>
            <a:r>
              <a:rPr lang="en-US" sz="2000" dirty="0" smtClean="0"/>
              <a:t> </a:t>
            </a:r>
            <a:r>
              <a:rPr lang="en-US" sz="2000" dirty="0" err="1" smtClean="0"/>
              <a:t>menganggu</a:t>
            </a:r>
            <a:r>
              <a:rPr lang="en-US" sz="2000" dirty="0" smtClean="0"/>
              <a:t> </a:t>
            </a:r>
            <a:r>
              <a:rPr lang="en-US" sz="2000" dirty="0" err="1" smtClean="0"/>
              <a:t>artikulasi</a:t>
            </a:r>
            <a:r>
              <a:rPr lang="en-US" sz="2000" dirty="0" smtClean="0"/>
              <a:t> yang </a:t>
            </a:r>
            <a:r>
              <a:rPr lang="en-US" sz="2000" dirty="0" err="1" smtClean="0"/>
              <a:t>benar</a:t>
            </a:r>
            <a:r>
              <a:rPr lang="en-US" sz="2000" dirty="0" smtClean="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en-US" dirty="0" err="1" smtClean="0"/>
              <a:t>Anak</a:t>
            </a:r>
            <a:r>
              <a:rPr lang="en-US" dirty="0" smtClean="0"/>
              <a:t> tuna </a:t>
            </a:r>
            <a:r>
              <a:rPr lang="en-US" dirty="0" err="1" smtClean="0"/>
              <a:t>daksa</a:t>
            </a:r>
            <a:r>
              <a:rPr lang="en-US" dirty="0" smtClean="0"/>
              <a:t>  </a:t>
            </a:r>
            <a:r>
              <a:rPr lang="en-US" dirty="0" err="1" smtClean="0"/>
              <a:t>juga</a:t>
            </a:r>
            <a:r>
              <a:rPr lang="en-US" dirty="0" smtClean="0"/>
              <a:t> </a:t>
            </a:r>
            <a:r>
              <a:rPr lang="en-US" dirty="0" err="1" smtClean="0"/>
              <a:t>mengalami</a:t>
            </a:r>
            <a:endParaRPr lang="en-US" dirty="0" smtClean="0"/>
          </a:p>
          <a:p>
            <a:r>
              <a:rPr lang="en-US" dirty="0" smtClean="0"/>
              <a:t>Aphasia </a:t>
            </a:r>
            <a:r>
              <a:rPr lang="en-US" dirty="0" err="1" smtClean="0"/>
              <a:t>Sensoris</a:t>
            </a:r>
            <a:r>
              <a:rPr lang="en-US" dirty="0" smtClean="0"/>
              <a:t> </a:t>
            </a:r>
          </a:p>
          <a:p>
            <a:r>
              <a:rPr lang="en-US" dirty="0" smtClean="0"/>
              <a:t>Aphasia </a:t>
            </a:r>
            <a:r>
              <a:rPr lang="en-US" dirty="0" err="1" smtClean="0"/>
              <a:t>motorik</a:t>
            </a:r>
            <a:endParaRPr lang="en-US" dirty="0" smtClean="0"/>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Layanan</a:t>
            </a:r>
            <a:r>
              <a:rPr lang="en-US" dirty="0" smtClean="0"/>
              <a:t> </a:t>
            </a:r>
            <a:r>
              <a:rPr lang="en-US" dirty="0" err="1" smtClean="0"/>
              <a:t>Pendidikan</a:t>
            </a:r>
            <a:r>
              <a:rPr lang="en-US" dirty="0" smtClean="0"/>
              <a:t> </a:t>
            </a:r>
            <a:r>
              <a:rPr lang="en-US" dirty="0" err="1" smtClean="0"/>
              <a:t>Anak</a:t>
            </a:r>
            <a:r>
              <a:rPr lang="en-US" dirty="0" smtClean="0"/>
              <a:t> Tuna </a:t>
            </a:r>
            <a:r>
              <a:rPr lang="en-US" dirty="0" err="1" smtClean="0"/>
              <a:t>Daksa</a:t>
            </a:r>
            <a:r>
              <a:rPr lang="en-US" dirty="0" smtClean="0"/>
              <a:t> </a:t>
            </a:r>
            <a:endParaRPr lang="id-ID" dirty="0"/>
          </a:p>
        </p:txBody>
      </p:sp>
      <p:sp>
        <p:nvSpPr>
          <p:cNvPr id="3" name="Content Placeholder 2"/>
          <p:cNvSpPr>
            <a:spLocks noGrp="1"/>
          </p:cNvSpPr>
          <p:nvPr>
            <p:ph idx="1"/>
          </p:nvPr>
        </p:nvSpPr>
        <p:spPr>
          <a:xfrm>
            <a:off x="1435608" y="1447800"/>
            <a:ext cx="7498080" cy="4981596"/>
          </a:xfrm>
        </p:spPr>
        <p:txBody>
          <a:bodyPr>
            <a:normAutofit/>
          </a:bodyPr>
          <a:lstStyle/>
          <a:p>
            <a:pPr marL="596646" indent="-514350" algn="just">
              <a:buNone/>
            </a:pPr>
            <a:r>
              <a:rPr lang="en-US" dirty="0" smtClean="0"/>
              <a:t>7 </a:t>
            </a:r>
            <a:r>
              <a:rPr lang="en-US" dirty="0" err="1" smtClean="0"/>
              <a:t>aspek</a:t>
            </a:r>
            <a:r>
              <a:rPr lang="en-US" dirty="0" smtClean="0"/>
              <a:t> yang</a:t>
            </a:r>
            <a:r>
              <a:rPr lang="id-ID" dirty="0" smtClean="0"/>
              <a:t> pelu dikembangkan (connor, 1975) :</a:t>
            </a:r>
            <a:endParaRPr lang="en-US" dirty="0" smtClean="0"/>
          </a:p>
          <a:p>
            <a:pPr marL="596646" indent="-514350" algn="just">
              <a:buAutoNum type="arabicPeriod"/>
            </a:pPr>
            <a:r>
              <a:rPr lang="en-US" dirty="0" err="1" smtClean="0"/>
              <a:t>Pengembangan</a:t>
            </a:r>
            <a:r>
              <a:rPr lang="en-US" dirty="0" smtClean="0"/>
              <a:t> </a:t>
            </a:r>
            <a:r>
              <a:rPr lang="en-US" dirty="0" err="1" smtClean="0"/>
              <a:t>Intelektual</a:t>
            </a:r>
            <a:r>
              <a:rPr lang="en-US" dirty="0" smtClean="0"/>
              <a:t> </a:t>
            </a:r>
            <a:r>
              <a:rPr lang="en-US" dirty="0" err="1" smtClean="0"/>
              <a:t>dan</a:t>
            </a:r>
            <a:r>
              <a:rPr lang="en-US" dirty="0" smtClean="0"/>
              <a:t> </a:t>
            </a:r>
            <a:r>
              <a:rPr lang="en-US" dirty="0" err="1" smtClean="0"/>
              <a:t>Akademik</a:t>
            </a:r>
            <a:endParaRPr lang="en-US" dirty="0" smtClean="0"/>
          </a:p>
          <a:p>
            <a:pPr marL="596646" indent="-514350" algn="just">
              <a:buAutoNum type="arabicPeriod"/>
            </a:pPr>
            <a:r>
              <a:rPr lang="en-US" dirty="0" err="1" smtClean="0"/>
              <a:t>Membantu</a:t>
            </a:r>
            <a:r>
              <a:rPr lang="en-US" dirty="0" smtClean="0"/>
              <a:t> </a:t>
            </a:r>
            <a:r>
              <a:rPr lang="en-US" dirty="0" err="1" smtClean="0"/>
              <a:t>Perkembangan</a:t>
            </a:r>
            <a:r>
              <a:rPr lang="en-US" dirty="0" smtClean="0"/>
              <a:t> </a:t>
            </a:r>
            <a:r>
              <a:rPr lang="en-US" dirty="0" err="1" smtClean="0"/>
              <a:t>Fisik</a:t>
            </a:r>
            <a:endParaRPr lang="en-US" dirty="0" smtClean="0"/>
          </a:p>
          <a:p>
            <a:pPr marL="596646" indent="-514350" algn="just">
              <a:buAutoNum type="arabicPeriod"/>
            </a:pPr>
            <a:r>
              <a:rPr lang="en-US" dirty="0" err="1" smtClean="0"/>
              <a:t>Mengingatkan</a:t>
            </a:r>
            <a:r>
              <a:rPr lang="en-US" dirty="0" smtClean="0"/>
              <a:t> </a:t>
            </a:r>
            <a:r>
              <a:rPr lang="en-US" dirty="0" err="1" smtClean="0"/>
              <a:t>perkembangan</a:t>
            </a:r>
            <a:r>
              <a:rPr lang="en-US" dirty="0" smtClean="0"/>
              <a:t> </a:t>
            </a:r>
            <a:r>
              <a:rPr lang="en-US" dirty="0" err="1" smtClean="0"/>
              <a:t>Emosi</a:t>
            </a:r>
            <a:r>
              <a:rPr lang="en-US" dirty="0" smtClean="0"/>
              <a:t> </a:t>
            </a:r>
            <a:r>
              <a:rPr lang="en-US" dirty="0" err="1" smtClean="0"/>
              <a:t>dan</a:t>
            </a:r>
            <a:r>
              <a:rPr lang="en-US" dirty="0" smtClean="0"/>
              <a:t> </a:t>
            </a:r>
            <a:r>
              <a:rPr lang="en-US" dirty="0" err="1" smtClean="0"/>
              <a:t>Penerimaan</a:t>
            </a:r>
            <a:r>
              <a:rPr lang="en-US" dirty="0" smtClean="0"/>
              <a:t> </a:t>
            </a:r>
            <a:r>
              <a:rPr lang="en-US" dirty="0" err="1" smtClean="0"/>
              <a:t>diri</a:t>
            </a:r>
            <a:r>
              <a:rPr lang="en-US" dirty="0" smtClean="0"/>
              <a:t> </a:t>
            </a:r>
            <a:r>
              <a:rPr lang="en-US" dirty="0" err="1" smtClean="0"/>
              <a:t>anak</a:t>
            </a:r>
            <a:r>
              <a:rPr lang="en-US" dirty="0" smtClean="0"/>
              <a:t>.</a:t>
            </a:r>
          </a:p>
          <a:p>
            <a:pPr marL="596646" indent="-514350" algn="just">
              <a:buAutoNum type="arabicPeriod"/>
            </a:pPr>
            <a:r>
              <a:rPr lang="en-US" dirty="0" err="1" smtClean="0"/>
              <a:t>Mematangkan</a:t>
            </a:r>
            <a:r>
              <a:rPr lang="en-US" dirty="0" smtClean="0"/>
              <a:t> </a:t>
            </a:r>
            <a:r>
              <a:rPr lang="en-US" dirty="0" err="1" smtClean="0"/>
              <a:t>Aspek</a:t>
            </a:r>
            <a:r>
              <a:rPr lang="en-US" dirty="0" smtClean="0"/>
              <a:t>  </a:t>
            </a:r>
            <a:r>
              <a:rPr lang="en-US" dirty="0" err="1" smtClean="0"/>
              <a:t>Sosial</a:t>
            </a:r>
            <a:endParaRPr lang="en-US" dirty="0" smtClean="0"/>
          </a:p>
          <a:p>
            <a:pPr marL="596646" indent="-514350" algn="just">
              <a:buAutoNum type="arabicPeriod"/>
            </a:pPr>
            <a:endParaRPr lang="en-US" dirty="0" smtClean="0"/>
          </a:p>
          <a:p>
            <a:pPr marL="596646" indent="-514350" algn="just">
              <a:buAutoNum type="arabicPeriod"/>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596646" indent="-514350">
              <a:buFont typeface="+mj-lt"/>
              <a:buAutoNum type="arabicPeriod" startAt="5"/>
            </a:pPr>
            <a:r>
              <a:rPr lang="en-US" dirty="0" err="1" smtClean="0"/>
              <a:t>Mematangkan</a:t>
            </a:r>
            <a:r>
              <a:rPr lang="en-US" dirty="0" smtClean="0"/>
              <a:t> Moral </a:t>
            </a:r>
            <a:r>
              <a:rPr lang="en-US" dirty="0" err="1" smtClean="0"/>
              <a:t>dan</a:t>
            </a:r>
            <a:r>
              <a:rPr lang="en-US" dirty="0" smtClean="0"/>
              <a:t> Spiritual </a:t>
            </a:r>
          </a:p>
          <a:p>
            <a:pPr marL="596646" indent="-514350">
              <a:buFont typeface="+mj-lt"/>
              <a:buAutoNum type="arabicPeriod" startAt="5"/>
            </a:pPr>
            <a:r>
              <a:rPr lang="en-US" dirty="0" err="1" smtClean="0"/>
              <a:t>Mengingatkan</a:t>
            </a:r>
            <a:r>
              <a:rPr lang="en-US" dirty="0" smtClean="0"/>
              <a:t> </a:t>
            </a:r>
            <a:r>
              <a:rPr lang="en-US" dirty="0" err="1" smtClean="0"/>
              <a:t>ekspresi</a:t>
            </a:r>
            <a:r>
              <a:rPr lang="en-US" dirty="0" smtClean="0"/>
              <a:t> </a:t>
            </a:r>
            <a:r>
              <a:rPr lang="en-US" dirty="0" err="1" smtClean="0"/>
              <a:t>siri</a:t>
            </a:r>
            <a:r>
              <a:rPr lang="en-US" dirty="0" smtClean="0"/>
              <a:t> </a:t>
            </a:r>
          </a:p>
          <a:p>
            <a:pPr marL="596646" indent="-514350">
              <a:buFont typeface="+mj-lt"/>
              <a:buAutoNum type="arabicPeriod" startAt="5"/>
            </a:pPr>
            <a:r>
              <a:rPr lang="en-US" dirty="0" err="1" smtClean="0"/>
              <a:t>Mempersiapkan</a:t>
            </a:r>
            <a:r>
              <a:rPr lang="en-US" dirty="0" smtClean="0"/>
              <a:t> </a:t>
            </a:r>
            <a:r>
              <a:rPr lang="en-US" dirty="0" err="1" smtClean="0"/>
              <a:t>Masa</a:t>
            </a:r>
            <a:r>
              <a:rPr lang="en-US" dirty="0" smtClean="0"/>
              <a:t> </a:t>
            </a:r>
            <a:r>
              <a:rPr lang="en-US" dirty="0" err="1" smtClean="0"/>
              <a:t>Depan</a:t>
            </a:r>
            <a:r>
              <a:rPr lang="en-US" dirty="0" smtClean="0"/>
              <a:t> </a:t>
            </a:r>
            <a:r>
              <a:rPr lang="en-US" dirty="0" err="1" smtClean="0"/>
              <a:t>Anak</a:t>
            </a:r>
            <a:r>
              <a:rPr lang="en-US" dirty="0" smtClean="0"/>
              <a:t> </a:t>
            </a:r>
          </a:p>
          <a:p>
            <a:pPr marL="596646" indent="-514350">
              <a:buNone/>
            </a:pPr>
            <a:r>
              <a:rPr lang="en-US" dirty="0" smtClean="0"/>
              <a:t> </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Tempat pendidikan</a:t>
            </a:r>
            <a:endParaRPr lang="id-ID" dirty="0"/>
          </a:p>
        </p:txBody>
      </p:sp>
      <p:sp>
        <p:nvSpPr>
          <p:cNvPr id="3" name="Content Placeholder 2"/>
          <p:cNvSpPr>
            <a:spLocks noGrp="1"/>
          </p:cNvSpPr>
          <p:nvPr>
            <p:ph idx="1"/>
          </p:nvPr>
        </p:nvSpPr>
        <p:spPr/>
        <p:txBody>
          <a:bodyPr>
            <a:normAutofit/>
          </a:bodyPr>
          <a:lstStyle/>
          <a:p>
            <a:pPr marL="596646" indent="-514350">
              <a:buFont typeface="+mj-lt"/>
              <a:buAutoNum type="arabicPeriod"/>
            </a:pPr>
            <a:r>
              <a:rPr lang="en-US" dirty="0" err="1" smtClean="0"/>
              <a:t>Sekolah</a:t>
            </a:r>
            <a:r>
              <a:rPr lang="en-US" dirty="0" smtClean="0"/>
              <a:t> </a:t>
            </a:r>
            <a:r>
              <a:rPr lang="en-US" dirty="0" err="1" smtClean="0"/>
              <a:t>Khusus</a:t>
            </a:r>
            <a:r>
              <a:rPr lang="en-US" dirty="0" smtClean="0"/>
              <a:t> </a:t>
            </a:r>
            <a:r>
              <a:rPr lang="en-US" dirty="0" err="1" smtClean="0"/>
              <a:t>Berasrama</a:t>
            </a:r>
            <a:r>
              <a:rPr lang="en-US" dirty="0" smtClean="0"/>
              <a:t> ( Full – Time Residential School )</a:t>
            </a:r>
          </a:p>
          <a:p>
            <a:pPr marL="596646" indent="-514350">
              <a:buFont typeface="+mj-lt"/>
              <a:buAutoNum type="arabicPeriod"/>
            </a:pPr>
            <a:r>
              <a:rPr lang="en-US" dirty="0" err="1" smtClean="0"/>
              <a:t>Sekolah</a:t>
            </a:r>
            <a:r>
              <a:rPr lang="en-US" dirty="0" smtClean="0"/>
              <a:t> </a:t>
            </a:r>
            <a:r>
              <a:rPr lang="en-US" dirty="0" err="1" smtClean="0"/>
              <a:t>Khusus</a:t>
            </a:r>
            <a:r>
              <a:rPr lang="en-US" dirty="0" smtClean="0"/>
              <a:t> </a:t>
            </a:r>
            <a:r>
              <a:rPr lang="en-US" dirty="0" err="1" smtClean="0"/>
              <a:t>tanpa</a:t>
            </a:r>
            <a:r>
              <a:rPr lang="en-US" dirty="0" smtClean="0"/>
              <a:t> </a:t>
            </a:r>
            <a:r>
              <a:rPr lang="en-US" dirty="0" err="1" smtClean="0"/>
              <a:t>Asrama</a:t>
            </a:r>
            <a:r>
              <a:rPr lang="en-US" dirty="0" smtClean="0"/>
              <a:t> ( Special Day School ) </a:t>
            </a:r>
          </a:p>
          <a:p>
            <a:pPr marL="596646" indent="-514350">
              <a:buFont typeface="+mj-lt"/>
              <a:buAutoNum type="arabicPeriod"/>
            </a:pPr>
            <a:r>
              <a:rPr lang="en-US" dirty="0" err="1" smtClean="0"/>
              <a:t>Kelas</a:t>
            </a:r>
            <a:r>
              <a:rPr lang="en-US" dirty="0" smtClean="0"/>
              <a:t> </a:t>
            </a:r>
            <a:r>
              <a:rPr lang="en-US" dirty="0" err="1" smtClean="0"/>
              <a:t>Khusus</a:t>
            </a:r>
            <a:r>
              <a:rPr lang="en-US" dirty="0" smtClean="0"/>
              <a:t> </a:t>
            </a:r>
            <a:r>
              <a:rPr lang="en-US" dirty="0" err="1" smtClean="0"/>
              <a:t>Penuh</a:t>
            </a:r>
            <a:r>
              <a:rPr lang="en-US" dirty="0" smtClean="0"/>
              <a:t> ( Full – Time Special Class )</a:t>
            </a:r>
          </a:p>
          <a:p>
            <a:pPr marL="596646" indent="-514350">
              <a:buFont typeface="+mj-lt"/>
              <a:buAutoNum type="arabicPeriod"/>
            </a:pPr>
            <a:r>
              <a:rPr lang="en-US" dirty="0" err="1" smtClean="0"/>
              <a:t>Kelas</a:t>
            </a:r>
            <a:r>
              <a:rPr lang="en-US" dirty="0" smtClean="0"/>
              <a:t> </a:t>
            </a:r>
            <a:r>
              <a:rPr lang="en-US" dirty="0" err="1" smtClean="0"/>
              <a:t>Reguler</a:t>
            </a:r>
            <a:r>
              <a:rPr lang="en-US" dirty="0" smtClean="0"/>
              <a:t> </a:t>
            </a:r>
            <a:r>
              <a:rPr lang="en-US" dirty="0" err="1" smtClean="0"/>
              <a:t>dan</a:t>
            </a:r>
            <a:r>
              <a:rPr lang="en-US" dirty="0" smtClean="0"/>
              <a:t> </a:t>
            </a:r>
            <a:r>
              <a:rPr lang="en-US" dirty="0" err="1" smtClean="0"/>
              <a:t>Khusus</a:t>
            </a:r>
            <a:r>
              <a:rPr lang="en-US" dirty="0" smtClean="0"/>
              <a:t> ( Part – Time </a:t>
            </a:r>
            <a:r>
              <a:rPr lang="en-US" dirty="0" err="1" smtClean="0"/>
              <a:t>Reguler</a:t>
            </a:r>
            <a:r>
              <a:rPr lang="en-US" dirty="0" smtClean="0"/>
              <a:t> Class and Part – Time Special Class )</a:t>
            </a:r>
          </a:p>
          <a:p>
            <a:pPr marL="596646" indent="-514350">
              <a:buFont typeface="+mj-lt"/>
              <a:buAutoNum type="arabicPeriod"/>
            </a:pPr>
            <a:endParaRPr lang="en-US" dirty="0" smtClean="0"/>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596646" indent="-514350" algn="just">
              <a:buFont typeface="+mj-lt"/>
              <a:buAutoNum type="arabicPeriod" startAt="5"/>
            </a:pPr>
            <a:r>
              <a:rPr lang="en-US" sz="2800" dirty="0" err="1" smtClean="0"/>
              <a:t>Kelas</a:t>
            </a:r>
            <a:r>
              <a:rPr lang="en-US" sz="2800" dirty="0" smtClean="0"/>
              <a:t> </a:t>
            </a:r>
            <a:r>
              <a:rPr lang="en-US" sz="2800" dirty="0" err="1" smtClean="0"/>
              <a:t>reguler</a:t>
            </a:r>
            <a:r>
              <a:rPr lang="en-US" sz="2800" dirty="0" smtClean="0"/>
              <a:t> </a:t>
            </a:r>
            <a:r>
              <a:rPr lang="en-US" sz="2800" dirty="0" err="1" smtClean="0"/>
              <a:t>dibantu</a:t>
            </a:r>
            <a:r>
              <a:rPr lang="en-US" sz="2800" dirty="0" smtClean="0"/>
              <a:t> </a:t>
            </a:r>
            <a:r>
              <a:rPr lang="en-US" sz="2800" dirty="0" err="1" smtClean="0"/>
              <a:t>oleh</a:t>
            </a:r>
            <a:r>
              <a:rPr lang="en-US" sz="2800" dirty="0" smtClean="0"/>
              <a:t> Guru </a:t>
            </a:r>
            <a:r>
              <a:rPr lang="en-US" sz="2800" dirty="0" err="1" smtClean="0"/>
              <a:t>Khusus</a:t>
            </a:r>
            <a:r>
              <a:rPr lang="en-US" sz="2800" dirty="0" smtClean="0"/>
              <a:t> ( </a:t>
            </a:r>
            <a:r>
              <a:rPr lang="en-US" sz="2800" dirty="0" err="1" smtClean="0"/>
              <a:t>Reguler</a:t>
            </a:r>
            <a:r>
              <a:rPr lang="en-US" sz="2800" dirty="0" smtClean="0"/>
              <a:t> Class with Supportive Instructional Service )</a:t>
            </a:r>
          </a:p>
          <a:p>
            <a:pPr marL="596646" indent="-514350" algn="just">
              <a:buFont typeface="+mj-lt"/>
              <a:buAutoNum type="arabicPeriod" startAt="5"/>
            </a:pPr>
            <a:r>
              <a:rPr lang="en-US" sz="2800" dirty="0" err="1" smtClean="0"/>
              <a:t>Kelas</a:t>
            </a:r>
            <a:r>
              <a:rPr lang="en-US" sz="2800" dirty="0" smtClean="0"/>
              <a:t>  </a:t>
            </a:r>
            <a:r>
              <a:rPr lang="en-US" sz="2800" dirty="0" err="1" smtClean="0"/>
              <a:t>Biasa</a:t>
            </a:r>
            <a:r>
              <a:rPr lang="en-US" sz="2800" dirty="0" smtClean="0"/>
              <a:t> </a:t>
            </a:r>
            <a:r>
              <a:rPr lang="en-US" sz="2800" dirty="0" err="1" smtClean="0"/>
              <a:t>dengan</a:t>
            </a:r>
            <a:r>
              <a:rPr lang="en-US" sz="2800" dirty="0" smtClean="0"/>
              <a:t> </a:t>
            </a:r>
            <a:r>
              <a:rPr lang="en-US" sz="2800" dirty="0" err="1" smtClean="0"/>
              <a:t>Layanan</a:t>
            </a:r>
            <a:r>
              <a:rPr lang="en-US" sz="2800" dirty="0" smtClean="0"/>
              <a:t> </a:t>
            </a:r>
            <a:r>
              <a:rPr lang="en-US" sz="2800" dirty="0" err="1" smtClean="0"/>
              <a:t>konsultasi</a:t>
            </a:r>
            <a:r>
              <a:rPr lang="en-US" sz="2800" dirty="0" smtClean="0"/>
              <a:t> </a:t>
            </a:r>
            <a:r>
              <a:rPr lang="en-US" sz="2800" dirty="0" err="1" smtClean="0"/>
              <a:t>untuk</a:t>
            </a:r>
            <a:r>
              <a:rPr lang="en-US" sz="2800" dirty="0" smtClean="0"/>
              <a:t> Guru </a:t>
            </a:r>
            <a:r>
              <a:rPr lang="en-US" sz="2800" dirty="0" err="1" smtClean="0"/>
              <a:t>Umum</a:t>
            </a:r>
            <a:r>
              <a:rPr lang="en-US" sz="2800" dirty="0" smtClean="0"/>
              <a:t> ( </a:t>
            </a:r>
            <a:r>
              <a:rPr lang="en-US" sz="2800" dirty="0" err="1" smtClean="0"/>
              <a:t>Reguler</a:t>
            </a:r>
            <a:r>
              <a:rPr lang="en-US" sz="2800" dirty="0" smtClean="0"/>
              <a:t> Class Placement with Consulting Service for </a:t>
            </a:r>
            <a:r>
              <a:rPr lang="en-US" sz="2800" dirty="0" err="1" smtClean="0"/>
              <a:t>Reguler</a:t>
            </a:r>
            <a:r>
              <a:rPr lang="en-US" sz="2800" dirty="0" smtClean="0"/>
              <a:t> Teacher )</a:t>
            </a:r>
          </a:p>
          <a:p>
            <a:pPr marL="596646" indent="-514350" algn="just">
              <a:buFont typeface="+mj-lt"/>
              <a:buAutoNum type="arabicPeriod" startAt="5"/>
            </a:pPr>
            <a:r>
              <a:rPr lang="en-US" sz="2800" dirty="0" err="1" smtClean="0"/>
              <a:t>Kelas</a:t>
            </a:r>
            <a:r>
              <a:rPr lang="en-US" sz="2800" dirty="0" smtClean="0"/>
              <a:t> </a:t>
            </a:r>
            <a:r>
              <a:rPr lang="en-US" sz="2800" dirty="0" err="1" smtClean="0"/>
              <a:t>Biasa</a:t>
            </a:r>
            <a:r>
              <a:rPr lang="en-US" sz="2800" dirty="0" smtClean="0"/>
              <a:t> ( </a:t>
            </a:r>
            <a:r>
              <a:rPr lang="en-US" sz="2800" dirty="0" err="1" smtClean="0"/>
              <a:t>Reguler</a:t>
            </a:r>
            <a:r>
              <a:rPr lang="en-US" sz="2800" dirty="0" smtClean="0"/>
              <a:t> Class ) </a:t>
            </a:r>
            <a:endParaRPr 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 SISTEM PENDIDIKAN</a:t>
            </a:r>
            <a:endParaRPr lang="en-US" dirty="0"/>
          </a:p>
        </p:txBody>
      </p:sp>
      <p:sp>
        <p:nvSpPr>
          <p:cNvPr id="3" name="Content Placeholder 2"/>
          <p:cNvSpPr>
            <a:spLocks noGrp="1"/>
          </p:cNvSpPr>
          <p:nvPr>
            <p:ph idx="1"/>
          </p:nvPr>
        </p:nvSpPr>
        <p:spPr/>
        <p:txBody>
          <a:bodyPr>
            <a:normAutofit lnSpcReduction="10000"/>
          </a:bodyPr>
          <a:lstStyle/>
          <a:p>
            <a:pPr marL="596646" indent="-514350">
              <a:buAutoNum type="arabicPeriod"/>
            </a:pPr>
            <a:r>
              <a:rPr lang="en-US" dirty="0" err="1" smtClean="0"/>
              <a:t>Pendidikan</a:t>
            </a:r>
            <a:r>
              <a:rPr lang="en-US" dirty="0" smtClean="0"/>
              <a:t> </a:t>
            </a:r>
            <a:r>
              <a:rPr lang="en-US" dirty="0" err="1" smtClean="0"/>
              <a:t>Intelegensi</a:t>
            </a:r>
            <a:r>
              <a:rPr lang="en-US" dirty="0" smtClean="0"/>
              <a:t> </a:t>
            </a:r>
          </a:p>
          <a:p>
            <a:pPr marL="596646" indent="-514350">
              <a:buAutoNum type="alphaLcPeriod"/>
            </a:pPr>
            <a:r>
              <a:rPr lang="en-US" dirty="0" err="1" smtClean="0"/>
              <a:t>Penempatan</a:t>
            </a:r>
            <a:r>
              <a:rPr lang="en-US" dirty="0" smtClean="0"/>
              <a:t> </a:t>
            </a:r>
            <a:r>
              <a:rPr lang="en-US" dirty="0" err="1" smtClean="0"/>
              <a:t>di</a:t>
            </a:r>
            <a:r>
              <a:rPr lang="en-US" dirty="0" smtClean="0"/>
              <a:t> </a:t>
            </a:r>
            <a:r>
              <a:rPr lang="en-US" dirty="0" err="1" smtClean="0"/>
              <a:t>kelas</a:t>
            </a:r>
            <a:r>
              <a:rPr lang="en-US" dirty="0" smtClean="0"/>
              <a:t> </a:t>
            </a:r>
            <a:r>
              <a:rPr lang="en-US" dirty="0" err="1" smtClean="0"/>
              <a:t>reguler</a:t>
            </a:r>
            <a:r>
              <a:rPr lang="en-US" dirty="0" smtClean="0"/>
              <a:t> </a:t>
            </a:r>
          </a:p>
          <a:p>
            <a:pPr marL="596646" indent="-514350">
              <a:buFont typeface="+mj-lt"/>
              <a:buAutoNum type="alphaLcPeriod"/>
            </a:pPr>
            <a:r>
              <a:rPr lang="en-US" dirty="0" err="1" smtClean="0"/>
              <a:t>Penempatan</a:t>
            </a:r>
            <a:r>
              <a:rPr lang="en-US" dirty="0" smtClean="0"/>
              <a:t> </a:t>
            </a:r>
            <a:r>
              <a:rPr lang="en-US" dirty="0" err="1" smtClean="0"/>
              <a:t>di</a:t>
            </a:r>
            <a:r>
              <a:rPr lang="en-US" dirty="0" smtClean="0"/>
              <a:t> </a:t>
            </a:r>
            <a:r>
              <a:rPr lang="en-US" dirty="0" err="1" smtClean="0"/>
              <a:t>ruang</a:t>
            </a:r>
            <a:r>
              <a:rPr lang="en-US" dirty="0" smtClean="0"/>
              <a:t> </a:t>
            </a:r>
            <a:r>
              <a:rPr lang="en-US" dirty="0" err="1" smtClean="0"/>
              <a:t>sumber</a:t>
            </a:r>
            <a:r>
              <a:rPr lang="en-US" dirty="0" smtClean="0"/>
              <a:t> </a:t>
            </a:r>
            <a:r>
              <a:rPr lang="en-US" dirty="0" err="1" smtClean="0"/>
              <a:t>belajar</a:t>
            </a:r>
            <a:r>
              <a:rPr lang="en-US" dirty="0" smtClean="0"/>
              <a:t> </a:t>
            </a:r>
            <a:r>
              <a:rPr lang="en-US" dirty="0" err="1" smtClean="0"/>
              <a:t>dan</a:t>
            </a:r>
            <a:r>
              <a:rPr lang="en-US" dirty="0" smtClean="0"/>
              <a:t> </a:t>
            </a:r>
            <a:r>
              <a:rPr lang="en-US" dirty="0" err="1" smtClean="0"/>
              <a:t>kelas</a:t>
            </a:r>
            <a:r>
              <a:rPr lang="en-US" dirty="0" smtClean="0"/>
              <a:t> </a:t>
            </a:r>
            <a:r>
              <a:rPr lang="en-US" dirty="0" err="1" smtClean="0"/>
              <a:t>khusus</a:t>
            </a:r>
            <a:r>
              <a:rPr lang="en-US" dirty="0" smtClean="0"/>
              <a:t> </a:t>
            </a:r>
          </a:p>
          <a:p>
            <a:pPr marL="596646" indent="-514350">
              <a:buFont typeface="+mj-lt"/>
              <a:buAutoNum type="arabicPeriod" startAt="2"/>
            </a:pPr>
            <a:r>
              <a:rPr lang="en-US" dirty="0" err="1" smtClean="0"/>
              <a:t>Pendidikan</a:t>
            </a:r>
            <a:r>
              <a:rPr lang="en-US" dirty="0" smtClean="0"/>
              <a:t> </a:t>
            </a:r>
            <a:r>
              <a:rPr lang="en-US" dirty="0" err="1" smtClean="0"/>
              <a:t>Segregasi</a:t>
            </a:r>
            <a:r>
              <a:rPr lang="en-US" dirty="0" smtClean="0"/>
              <a:t> ( </a:t>
            </a:r>
            <a:r>
              <a:rPr lang="en-US" dirty="0" err="1" smtClean="0"/>
              <a:t>Terpisah</a:t>
            </a:r>
            <a:r>
              <a:rPr lang="en-US" dirty="0" smtClean="0"/>
              <a:t> ) </a:t>
            </a:r>
          </a:p>
          <a:p>
            <a:pPr marL="596646" indent="-514350">
              <a:buFont typeface="+mj-lt"/>
              <a:buAutoNum type="alphaLcPeriod"/>
            </a:pPr>
            <a:r>
              <a:rPr lang="en-US" dirty="0" err="1" smtClean="0"/>
              <a:t>Landasan</a:t>
            </a:r>
            <a:r>
              <a:rPr lang="en-US" dirty="0" smtClean="0"/>
              <a:t>, program </a:t>
            </a:r>
            <a:r>
              <a:rPr lang="en-US" dirty="0" err="1" smtClean="0"/>
              <a:t>dan</a:t>
            </a:r>
            <a:r>
              <a:rPr lang="en-US" dirty="0" smtClean="0"/>
              <a:t> </a:t>
            </a:r>
            <a:r>
              <a:rPr lang="en-US" dirty="0" err="1" smtClean="0"/>
              <a:t>kmurikulum</a:t>
            </a:r>
            <a:r>
              <a:rPr lang="en-US" dirty="0" smtClean="0"/>
              <a:t> </a:t>
            </a:r>
          </a:p>
          <a:p>
            <a:pPr marL="596646" indent="-514350">
              <a:buFont typeface="+mj-lt"/>
              <a:buAutoNum type="alphaLcPeriod"/>
            </a:pPr>
            <a:r>
              <a:rPr lang="en-US" dirty="0" err="1" smtClean="0"/>
              <a:t>Garis</a:t>
            </a:r>
            <a:r>
              <a:rPr lang="en-US" dirty="0" smtClean="0"/>
              <a:t> – </a:t>
            </a:r>
            <a:r>
              <a:rPr lang="en-US" dirty="0" err="1" smtClean="0"/>
              <a:t>garis</a:t>
            </a:r>
            <a:r>
              <a:rPr lang="en-US" dirty="0" smtClean="0"/>
              <a:t> </a:t>
            </a:r>
            <a:r>
              <a:rPr lang="en-US" dirty="0" err="1" smtClean="0"/>
              <a:t>besar</a:t>
            </a:r>
            <a:r>
              <a:rPr lang="en-US" dirty="0" smtClean="0"/>
              <a:t> program </a:t>
            </a:r>
            <a:r>
              <a:rPr lang="en-US" dirty="0" err="1" smtClean="0"/>
              <a:t>pengajaran</a:t>
            </a:r>
            <a:r>
              <a:rPr lang="en-US" dirty="0" smtClean="0"/>
              <a:t> ( GBPP ) </a:t>
            </a:r>
          </a:p>
          <a:p>
            <a:pPr marL="596646" indent="-514350">
              <a:buFont typeface="+mj-lt"/>
              <a:buAutoNum type="alphaLcPeriod"/>
            </a:pPr>
            <a:r>
              <a:rPr lang="en-US" dirty="0" err="1" smtClean="0"/>
              <a:t>Pedoman</a:t>
            </a:r>
            <a:r>
              <a:rPr lang="en-US" dirty="0" smtClean="0"/>
              <a:t> </a:t>
            </a:r>
            <a:r>
              <a:rPr lang="en-US" dirty="0" err="1" smtClean="0"/>
              <a:t>pelaksanaan</a:t>
            </a:r>
            <a:r>
              <a:rPr lang="en-US" dirty="0" smtClean="0"/>
              <a:t> </a:t>
            </a:r>
            <a:r>
              <a:rPr lang="en-US" dirty="0" err="1" smtClean="0"/>
              <a:t>kurikulum</a:t>
            </a:r>
            <a:endParaRPr lang="en-US" dirty="0" smtClean="0"/>
          </a:p>
          <a:p>
            <a:pPr marL="596646" indent="-514350">
              <a:buAutoNum type="alphaUcPeriod"/>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 </a:t>
            </a:r>
            <a:r>
              <a:rPr lang="en-US" dirty="0" err="1" smtClean="0"/>
              <a:t>Pelaksanaan</a:t>
            </a:r>
            <a:r>
              <a:rPr lang="en-US" dirty="0" smtClean="0"/>
              <a:t> </a:t>
            </a:r>
            <a:r>
              <a:rPr lang="en-US" dirty="0" err="1" smtClean="0"/>
              <a:t>Pembelajaran</a:t>
            </a:r>
            <a:endParaRPr lang="en-US" dirty="0"/>
          </a:p>
        </p:txBody>
      </p:sp>
      <p:sp>
        <p:nvSpPr>
          <p:cNvPr id="3" name="Content Placeholder 2"/>
          <p:cNvSpPr>
            <a:spLocks noGrp="1"/>
          </p:cNvSpPr>
          <p:nvPr>
            <p:ph idx="1"/>
          </p:nvPr>
        </p:nvSpPr>
        <p:spPr/>
        <p:txBody>
          <a:bodyPr/>
          <a:lstStyle/>
          <a:p>
            <a:pPr>
              <a:buNone/>
            </a:pPr>
            <a:r>
              <a:rPr lang="id-ID" sz="2800" dirty="0" smtClean="0"/>
              <a:t>1. </a:t>
            </a:r>
            <a:r>
              <a:rPr lang="en-US" sz="2800" dirty="0" err="1" smtClean="0"/>
              <a:t>Perencanaan</a:t>
            </a:r>
            <a:r>
              <a:rPr lang="en-US" sz="2800" dirty="0" smtClean="0"/>
              <a:t> </a:t>
            </a:r>
            <a:r>
              <a:rPr lang="en-US" sz="2800" dirty="0" err="1" smtClean="0"/>
              <a:t>Kegiatan</a:t>
            </a:r>
            <a:r>
              <a:rPr lang="en-US" sz="2800" dirty="0" smtClean="0"/>
              <a:t> </a:t>
            </a:r>
            <a:r>
              <a:rPr lang="en-US" sz="2800" dirty="0" err="1" smtClean="0"/>
              <a:t>Belajar-Mengajar</a:t>
            </a:r>
            <a:endParaRPr lang="en-US" sz="2800" dirty="0" smtClean="0"/>
          </a:p>
          <a:p>
            <a:pPr algn="just">
              <a:buNone/>
            </a:pPr>
            <a:r>
              <a:rPr lang="en-US" sz="2800" dirty="0" smtClean="0"/>
              <a:t>	</a:t>
            </a:r>
            <a:r>
              <a:rPr lang="en-US" sz="2400" dirty="0" smtClean="0"/>
              <a:t>Ronald L. </a:t>
            </a:r>
            <a:r>
              <a:rPr lang="en-US" sz="2400" dirty="0" err="1" smtClean="0"/>
              <a:t>taylor</a:t>
            </a:r>
            <a:r>
              <a:rPr lang="en-US" sz="2400" dirty="0" smtClean="0"/>
              <a:t> (1984) </a:t>
            </a:r>
            <a:r>
              <a:rPr lang="en-US" sz="2400" dirty="0" err="1" smtClean="0"/>
              <a:t>mengemukakan</a:t>
            </a:r>
            <a:r>
              <a:rPr lang="en-US" sz="2400" dirty="0" smtClean="0"/>
              <a:t>, </a:t>
            </a:r>
            <a:r>
              <a:rPr lang="en-US" sz="2400" i="1" dirty="0" err="1" smtClean="0"/>
              <a:t>apabila</a:t>
            </a:r>
            <a:r>
              <a:rPr lang="en-US" sz="2400" i="1" dirty="0" smtClean="0"/>
              <a:t> </a:t>
            </a:r>
            <a:r>
              <a:rPr lang="en-US" sz="2400" i="1" dirty="0" err="1" smtClean="0"/>
              <a:t>penyandang</a:t>
            </a:r>
            <a:r>
              <a:rPr lang="en-US" sz="2400" i="1" dirty="0" smtClean="0"/>
              <a:t> </a:t>
            </a:r>
            <a:r>
              <a:rPr lang="en-US" sz="2400" i="1" dirty="0" err="1" smtClean="0"/>
              <a:t>cacat</a:t>
            </a:r>
            <a:r>
              <a:rPr lang="en-US" sz="2400" i="1" dirty="0" smtClean="0"/>
              <a:t> </a:t>
            </a:r>
            <a:r>
              <a:rPr lang="en-US" sz="2400" i="1" dirty="0" err="1" smtClean="0"/>
              <a:t>menerima</a:t>
            </a:r>
            <a:r>
              <a:rPr lang="en-US" sz="2400" i="1" dirty="0" smtClean="0"/>
              <a:t> </a:t>
            </a:r>
            <a:r>
              <a:rPr lang="en-US" sz="2400" i="1" dirty="0" err="1" smtClean="0"/>
              <a:t>pelayanan</a:t>
            </a:r>
            <a:r>
              <a:rPr lang="en-US" sz="2400" i="1" dirty="0" smtClean="0"/>
              <a:t> </a:t>
            </a:r>
            <a:r>
              <a:rPr lang="en-US" sz="2400" i="1" dirty="0" err="1" smtClean="0"/>
              <a:t>pendidikan</a:t>
            </a:r>
            <a:r>
              <a:rPr lang="en-US" sz="2400" i="1" dirty="0" smtClean="0"/>
              <a:t> </a:t>
            </a:r>
            <a:r>
              <a:rPr lang="en-US" sz="2400" i="1" dirty="0" err="1" smtClean="0"/>
              <a:t>di</a:t>
            </a:r>
            <a:r>
              <a:rPr lang="en-US" sz="2400" i="1" dirty="0" smtClean="0"/>
              <a:t> </a:t>
            </a:r>
            <a:r>
              <a:rPr lang="en-US" sz="2400" i="1" dirty="0" err="1" smtClean="0"/>
              <a:t>sekolah</a:t>
            </a:r>
            <a:r>
              <a:rPr lang="en-US" sz="2400" i="1" dirty="0" smtClean="0"/>
              <a:t> formal </a:t>
            </a:r>
            <a:r>
              <a:rPr lang="en-US" sz="2400" i="1" dirty="0" err="1" smtClean="0"/>
              <a:t>maka</a:t>
            </a:r>
            <a:r>
              <a:rPr lang="en-US" sz="2400" i="1" dirty="0" smtClean="0"/>
              <a:t> </a:t>
            </a:r>
            <a:r>
              <a:rPr lang="en-US" sz="2400" i="1" dirty="0" err="1" smtClean="0"/>
              <a:t>ia</a:t>
            </a:r>
            <a:r>
              <a:rPr lang="en-US" sz="2400" i="1" dirty="0" smtClean="0"/>
              <a:t> </a:t>
            </a:r>
            <a:r>
              <a:rPr lang="en-US" sz="2400" i="1" dirty="0" err="1" smtClean="0"/>
              <a:t>harus</a:t>
            </a:r>
            <a:r>
              <a:rPr lang="en-US" sz="2400" i="1" dirty="0" smtClean="0"/>
              <a:t> </a:t>
            </a:r>
            <a:r>
              <a:rPr lang="en-US" sz="2400" i="1" dirty="0" err="1" smtClean="0"/>
              <a:t>memperoleh</a:t>
            </a:r>
            <a:r>
              <a:rPr lang="en-US" sz="2400" i="1" dirty="0" smtClean="0"/>
              <a:t> </a:t>
            </a:r>
            <a:r>
              <a:rPr lang="en-US" sz="2400" i="1" dirty="0" err="1" smtClean="0"/>
              <a:t>pelayanan</a:t>
            </a:r>
            <a:r>
              <a:rPr lang="en-US" sz="2400" i="1" dirty="0" smtClean="0"/>
              <a:t> </a:t>
            </a:r>
            <a:r>
              <a:rPr lang="en-US" sz="2400" i="1" dirty="0" err="1" smtClean="0"/>
              <a:t>pendidikan</a:t>
            </a:r>
            <a:r>
              <a:rPr lang="en-US" sz="2400" i="1" dirty="0" smtClean="0"/>
              <a:t> yang </a:t>
            </a:r>
            <a:r>
              <a:rPr lang="en-US" sz="2400" i="1" dirty="0" err="1" smtClean="0"/>
              <a:t>diindividualisasikan</a:t>
            </a:r>
            <a:endParaRPr lang="en-US"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US" dirty="0" err="1" smtClean="0"/>
              <a:t>Lanjutan</a:t>
            </a:r>
            <a:r>
              <a:rPr lang="en-US" dirty="0" smtClean="0"/>
              <a:t>..</a:t>
            </a:r>
            <a:endParaRPr lang="en-US" dirty="0"/>
          </a:p>
        </p:txBody>
      </p:sp>
      <p:sp>
        <p:nvSpPr>
          <p:cNvPr id="3" name="Content Placeholder 2"/>
          <p:cNvSpPr>
            <a:spLocks noGrp="1"/>
          </p:cNvSpPr>
          <p:nvPr>
            <p:ph idx="1"/>
          </p:nvPr>
        </p:nvSpPr>
        <p:spPr>
          <a:xfrm>
            <a:off x="1435608" y="1214422"/>
            <a:ext cx="7498080" cy="5033978"/>
          </a:xfrm>
        </p:spPr>
        <p:txBody>
          <a:bodyPr>
            <a:normAutofit fontScale="77500" lnSpcReduction="20000"/>
          </a:bodyPr>
          <a:lstStyle/>
          <a:p>
            <a:pPr algn="just">
              <a:buNone/>
            </a:pPr>
            <a:r>
              <a:rPr lang="en-US" i="1" dirty="0" smtClean="0"/>
              <a:t>	</a:t>
            </a:r>
            <a:r>
              <a:rPr lang="en-US" dirty="0" err="1" smtClean="0"/>
              <a:t>Langkah-langkah</a:t>
            </a:r>
            <a:r>
              <a:rPr lang="en-US" dirty="0" smtClean="0"/>
              <a:t> </a:t>
            </a:r>
            <a:r>
              <a:rPr lang="en-US" dirty="0" err="1" smtClean="0"/>
              <a:t>dalam</a:t>
            </a:r>
            <a:r>
              <a:rPr lang="en-US" dirty="0" smtClean="0"/>
              <a:t> </a:t>
            </a:r>
            <a:r>
              <a:rPr lang="en-US" dirty="0" err="1" smtClean="0"/>
              <a:t>merancang</a:t>
            </a:r>
            <a:r>
              <a:rPr lang="en-US" dirty="0" smtClean="0"/>
              <a:t> program </a:t>
            </a:r>
            <a:r>
              <a:rPr lang="en-US" dirty="0" err="1" smtClean="0"/>
              <a:t>pendidikan</a:t>
            </a:r>
            <a:r>
              <a:rPr lang="en-US" dirty="0" smtClean="0"/>
              <a:t> individual (PPI) :</a:t>
            </a:r>
          </a:p>
          <a:p>
            <a:pPr marL="539496" indent="-457200" algn="just">
              <a:buAutoNum type="arabicPeriod"/>
            </a:pPr>
            <a:r>
              <a:rPr lang="en-US" dirty="0" err="1" smtClean="0"/>
              <a:t>Membentuk</a:t>
            </a:r>
            <a:r>
              <a:rPr lang="en-US" dirty="0" smtClean="0"/>
              <a:t> </a:t>
            </a:r>
            <a:r>
              <a:rPr lang="en-US" dirty="0" err="1" smtClean="0"/>
              <a:t>tim</a:t>
            </a:r>
            <a:r>
              <a:rPr lang="en-US" dirty="0" smtClean="0"/>
              <a:t> PPI/</a:t>
            </a:r>
            <a:r>
              <a:rPr lang="en-US" dirty="0" err="1" smtClean="0"/>
              <a:t>tim</a:t>
            </a:r>
            <a:r>
              <a:rPr lang="en-US" dirty="0" smtClean="0"/>
              <a:t> </a:t>
            </a:r>
            <a:r>
              <a:rPr lang="en-US" dirty="0" err="1" smtClean="0"/>
              <a:t>Penilai</a:t>
            </a:r>
            <a:r>
              <a:rPr lang="en-US" dirty="0" smtClean="0"/>
              <a:t> Program </a:t>
            </a:r>
            <a:r>
              <a:rPr lang="en-US" dirty="0" err="1" smtClean="0"/>
              <a:t>Pendidikan</a:t>
            </a:r>
            <a:r>
              <a:rPr lang="en-US" dirty="0" smtClean="0"/>
              <a:t> yang </a:t>
            </a:r>
            <a:r>
              <a:rPr lang="en-US" dirty="0" err="1" smtClean="0"/>
              <a:t>diindividualisasikan</a:t>
            </a:r>
            <a:r>
              <a:rPr lang="en-US" dirty="0" smtClean="0"/>
              <a:t> (TP31), yang </a:t>
            </a:r>
            <a:r>
              <a:rPr lang="en-US" dirty="0" err="1" smtClean="0"/>
              <a:t>mencakup</a:t>
            </a:r>
            <a:r>
              <a:rPr lang="en-US" dirty="0" smtClean="0"/>
              <a:t> guru </a:t>
            </a:r>
            <a:r>
              <a:rPr lang="en-US" dirty="0" err="1" smtClean="0"/>
              <a:t>kursus</a:t>
            </a:r>
            <a:r>
              <a:rPr lang="en-US" dirty="0" smtClean="0"/>
              <a:t>, guru regular, diagnostician, </a:t>
            </a:r>
            <a:r>
              <a:rPr lang="en-US" dirty="0" err="1" smtClean="0"/>
              <a:t>kepala</a:t>
            </a:r>
            <a:r>
              <a:rPr lang="en-US" dirty="0" smtClean="0"/>
              <a:t> </a:t>
            </a:r>
            <a:r>
              <a:rPr lang="en-US" dirty="0" err="1" smtClean="0"/>
              <a:t>sekolah</a:t>
            </a:r>
            <a:r>
              <a:rPr lang="en-US" dirty="0" smtClean="0"/>
              <a:t>, </a:t>
            </a:r>
            <a:r>
              <a:rPr lang="en-US" dirty="0" err="1" smtClean="0"/>
              <a:t>orang</a:t>
            </a:r>
            <a:r>
              <a:rPr lang="en-US" dirty="0" smtClean="0"/>
              <a:t> </a:t>
            </a:r>
            <a:r>
              <a:rPr lang="en-US" dirty="0" err="1" smtClean="0"/>
              <a:t>tua</a:t>
            </a:r>
            <a:r>
              <a:rPr lang="en-US" dirty="0" smtClean="0"/>
              <a:t>, </a:t>
            </a:r>
            <a:r>
              <a:rPr lang="en-US" dirty="0" err="1" smtClean="0"/>
              <a:t>siswa</a:t>
            </a:r>
            <a:r>
              <a:rPr lang="en-US" dirty="0" smtClean="0"/>
              <a:t>, </a:t>
            </a:r>
            <a:r>
              <a:rPr lang="en-US" dirty="0" err="1" smtClean="0"/>
              <a:t>serta</a:t>
            </a:r>
            <a:r>
              <a:rPr lang="en-US" dirty="0" smtClean="0"/>
              <a:t> </a:t>
            </a:r>
            <a:r>
              <a:rPr lang="en-US" dirty="0" err="1" smtClean="0"/>
              <a:t>personel</a:t>
            </a:r>
            <a:r>
              <a:rPr lang="en-US" dirty="0" smtClean="0"/>
              <a:t> lain yang </a:t>
            </a:r>
            <a:r>
              <a:rPr lang="en-US" dirty="0" err="1" smtClean="0"/>
              <a:t>diperlukan</a:t>
            </a:r>
            <a:r>
              <a:rPr lang="en-US" dirty="0" smtClean="0"/>
              <a:t>.</a:t>
            </a:r>
          </a:p>
          <a:p>
            <a:pPr marL="539496" indent="-457200" algn="just">
              <a:buAutoNum type="arabicPeriod"/>
            </a:pPr>
            <a:r>
              <a:rPr lang="en-US" dirty="0" err="1" smtClean="0"/>
              <a:t>Menilai</a:t>
            </a:r>
            <a:r>
              <a:rPr lang="en-US" dirty="0" smtClean="0"/>
              <a:t> </a:t>
            </a:r>
            <a:r>
              <a:rPr lang="en-US" dirty="0" err="1" smtClean="0"/>
              <a:t>kekuatan</a:t>
            </a:r>
            <a:r>
              <a:rPr lang="en-US" dirty="0" smtClean="0"/>
              <a:t> </a:t>
            </a:r>
            <a:r>
              <a:rPr lang="en-US" dirty="0" err="1" smtClean="0"/>
              <a:t>dan</a:t>
            </a:r>
            <a:r>
              <a:rPr lang="en-US" dirty="0" smtClean="0"/>
              <a:t> </a:t>
            </a:r>
            <a:r>
              <a:rPr lang="en-US" dirty="0" err="1" smtClean="0"/>
              <a:t>kelemahan</a:t>
            </a:r>
            <a:r>
              <a:rPr lang="en-US" dirty="0" smtClean="0"/>
              <a:t> </a:t>
            </a:r>
            <a:r>
              <a:rPr lang="en-US" dirty="0" err="1" smtClean="0"/>
              <a:t>serta</a:t>
            </a:r>
            <a:r>
              <a:rPr lang="en-US" dirty="0" smtClean="0"/>
              <a:t> </a:t>
            </a:r>
            <a:r>
              <a:rPr lang="en-US" dirty="0" err="1" smtClean="0"/>
              <a:t>minat</a:t>
            </a:r>
            <a:r>
              <a:rPr lang="en-US" dirty="0" smtClean="0"/>
              <a:t> </a:t>
            </a:r>
            <a:r>
              <a:rPr lang="en-US" dirty="0" err="1" smtClean="0"/>
              <a:t>siswa</a:t>
            </a:r>
            <a:r>
              <a:rPr lang="en-US" dirty="0" smtClean="0"/>
              <a:t> yang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assessment.</a:t>
            </a:r>
          </a:p>
          <a:p>
            <a:pPr marL="539496" indent="-457200" algn="just">
              <a:buAutoNum type="arabicPeriod"/>
            </a:pPr>
            <a:r>
              <a:rPr lang="en-US" dirty="0" err="1" smtClean="0"/>
              <a:t>Mengembangkan</a:t>
            </a:r>
            <a:r>
              <a:rPr lang="en-US" dirty="0" smtClean="0"/>
              <a:t> </a:t>
            </a:r>
            <a:r>
              <a:rPr lang="en-US" dirty="0" err="1" smtClean="0"/>
              <a:t>tujuan-tujuan</a:t>
            </a:r>
            <a:r>
              <a:rPr lang="en-US" dirty="0" smtClean="0"/>
              <a:t> </a:t>
            </a:r>
            <a:r>
              <a:rPr lang="en-US" dirty="0" err="1" smtClean="0"/>
              <a:t>jangka</a:t>
            </a:r>
            <a:r>
              <a:rPr lang="en-US" dirty="0" smtClean="0"/>
              <a:t> </a:t>
            </a:r>
            <a:r>
              <a:rPr lang="en-US" dirty="0" err="1" smtClean="0"/>
              <a:t>panjang</a:t>
            </a:r>
            <a:r>
              <a:rPr lang="en-US" dirty="0" smtClean="0"/>
              <a:t> </a:t>
            </a:r>
            <a:r>
              <a:rPr lang="en-US" dirty="0" err="1" smtClean="0"/>
              <a:t>dan</a:t>
            </a:r>
            <a:r>
              <a:rPr lang="en-US" dirty="0" smtClean="0"/>
              <a:t> </a:t>
            </a:r>
            <a:r>
              <a:rPr lang="en-US" dirty="0" err="1" smtClean="0"/>
              <a:t>sasaran-sasaran</a:t>
            </a:r>
            <a:r>
              <a:rPr lang="en-US" dirty="0" smtClean="0"/>
              <a:t> </a:t>
            </a:r>
            <a:r>
              <a:rPr lang="en-US" dirty="0" err="1" smtClean="0"/>
              <a:t>jangka</a:t>
            </a:r>
            <a:r>
              <a:rPr lang="en-US" dirty="0" smtClean="0"/>
              <a:t> </a:t>
            </a:r>
            <a:r>
              <a:rPr lang="en-US" dirty="0" err="1" smtClean="0"/>
              <a:t>pendek</a:t>
            </a:r>
            <a:r>
              <a:rPr lang="en-US" dirty="0" smtClean="0"/>
              <a:t>.</a:t>
            </a:r>
          </a:p>
          <a:p>
            <a:pPr marL="539496" indent="-457200" algn="just">
              <a:buAutoNum type="arabicPeriod"/>
            </a:pPr>
            <a:r>
              <a:rPr lang="en-US" dirty="0" err="1" smtClean="0"/>
              <a:t>Merancang</a:t>
            </a:r>
            <a:r>
              <a:rPr lang="en-US" dirty="0" smtClean="0"/>
              <a:t> </a:t>
            </a:r>
            <a:r>
              <a:rPr lang="en-US" dirty="0" err="1" smtClean="0"/>
              <a:t>metode</a:t>
            </a:r>
            <a:r>
              <a:rPr lang="en-US" dirty="0" smtClean="0"/>
              <a:t> </a:t>
            </a:r>
            <a:r>
              <a:rPr lang="en-US" dirty="0" err="1" smtClean="0"/>
              <a:t>dan</a:t>
            </a:r>
            <a:r>
              <a:rPr lang="en-US" dirty="0" smtClean="0"/>
              <a:t> </a:t>
            </a:r>
            <a:r>
              <a:rPr lang="en-US" dirty="0" err="1" smtClean="0"/>
              <a:t>prosedur</a:t>
            </a:r>
            <a:r>
              <a:rPr lang="en-US" dirty="0" smtClean="0"/>
              <a:t> </a:t>
            </a:r>
            <a:r>
              <a:rPr lang="en-US" dirty="0" err="1" smtClean="0"/>
              <a:t>pencapain</a:t>
            </a:r>
            <a:r>
              <a:rPr lang="en-US" dirty="0" smtClean="0"/>
              <a:t> </a:t>
            </a:r>
            <a:r>
              <a:rPr lang="en-US" dirty="0" err="1" smtClean="0"/>
              <a:t>tujuan</a:t>
            </a:r>
            <a:r>
              <a:rPr lang="en-US" dirty="0" smtClean="0"/>
              <a:t>.</a:t>
            </a:r>
          </a:p>
          <a:p>
            <a:pPr marL="539496" indent="-457200" algn="just">
              <a:buAutoNum type="arabicPeriod"/>
            </a:pPr>
            <a:r>
              <a:rPr lang="en-US" dirty="0" err="1" smtClean="0"/>
              <a:t>Menentukan</a:t>
            </a:r>
            <a:r>
              <a:rPr lang="en-US" dirty="0" smtClean="0"/>
              <a:t> </a:t>
            </a:r>
            <a:r>
              <a:rPr lang="en-US" dirty="0" err="1" smtClean="0"/>
              <a:t>metode</a:t>
            </a:r>
            <a:r>
              <a:rPr lang="en-US" dirty="0" smtClean="0"/>
              <a:t> </a:t>
            </a:r>
            <a:r>
              <a:rPr lang="en-US" dirty="0" err="1" smtClean="0"/>
              <a:t>dan</a:t>
            </a:r>
            <a:r>
              <a:rPr lang="en-US" dirty="0" smtClean="0"/>
              <a:t> </a:t>
            </a:r>
            <a:r>
              <a:rPr lang="en-US" dirty="0" err="1" smtClean="0"/>
              <a:t>evaluasi</a:t>
            </a:r>
            <a:r>
              <a:rPr lang="en-US" dirty="0" smtClean="0"/>
              <a:t> </a:t>
            </a:r>
            <a:r>
              <a:rPr lang="en-US" dirty="0" err="1" smtClean="0"/>
              <a:t>kemajuan</a:t>
            </a:r>
            <a:r>
              <a:rPr lang="en-US" dirty="0" smtClean="0"/>
              <a:t>.</a:t>
            </a:r>
          </a:p>
          <a:p>
            <a:pPr algn="just">
              <a:buNone/>
            </a:pPr>
            <a:endParaRPr lang="en-US" dirty="0" smtClean="0"/>
          </a:p>
          <a:p>
            <a:pPr algn="just"/>
            <a:endParaRPr lang="en-US" dirty="0" smtClean="0"/>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idx="1"/>
          </p:nvPr>
        </p:nvSpPr>
        <p:spPr/>
        <p:txBody>
          <a:bodyPr>
            <a:normAutofit lnSpcReduction="10000"/>
          </a:bodyPr>
          <a:lstStyle/>
          <a:p>
            <a:pPr algn="just"/>
            <a:r>
              <a:rPr lang="id-ID" dirty="0" smtClean="0"/>
              <a:t>Tuna daksa dapat didefinisikan sebagai bentuk kelainan atau kecacatan pada sistem otot, tulang, persendian dan saraf yang disebabkan oleh penyakit, virus, kecelakaan baik yang terjadi sebelum lahir, saat lahir atau sesudah lahir. Gangguan itu menyebabkan gangguan koordinasi, komunikasi, adaptasi, mobilisasi dan gangguan psikologis.</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71480"/>
            <a:ext cx="7498080" cy="5676920"/>
          </a:xfrm>
        </p:spPr>
        <p:txBody>
          <a:bodyPr>
            <a:normAutofit lnSpcReduction="10000"/>
          </a:bodyPr>
          <a:lstStyle/>
          <a:p>
            <a:pPr>
              <a:buNone/>
            </a:pPr>
            <a:r>
              <a:rPr lang="id-ID" dirty="0" smtClean="0"/>
              <a:t>2. </a:t>
            </a:r>
            <a:r>
              <a:rPr lang="en-US" dirty="0" err="1" smtClean="0"/>
              <a:t>Prinsip</a:t>
            </a:r>
            <a:r>
              <a:rPr lang="en-US" dirty="0" smtClean="0"/>
              <a:t> </a:t>
            </a:r>
            <a:r>
              <a:rPr lang="en-US" dirty="0" err="1" smtClean="0"/>
              <a:t>Pembelajaran</a:t>
            </a:r>
            <a:endParaRPr lang="en-US" dirty="0" smtClean="0"/>
          </a:p>
          <a:p>
            <a:pPr>
              <a:buNone/>
            </a:pPr>
            <a:r>
              <a:rPr lang="en-US" dirty="0" smtClean="0"/>
              <a:t>	</a:t>
            </a:r>
            <a:r>
              <a:rPr lang="en-US" sz="2400" dirty="0" err="1" smtClean="0"/>
              <a:t>Prinsip</a:t>
            </a:r>
            <a:r>
              <a:rPr lang="en-US" sz="2400" dirty="0" smtClean="0"/>
              <a:t> </a:t>
            </a:r>
            <a:r>
              <a:rPr lang="en-US" sz="2400" dirty="0" err="1" smtClean="0"/>
              <a:t>utama</a:t>
            </a:r>
            <a:r>
              <a:rPr lang="en-US" sz="2400" dirty="0" smtClean="0"/>
              <a:t> </a:t>
            </a:r>
            <a:r>
              <a:rPr lang="en-US" sz="2400" dirty="0" err="1" smtClean="0"/>
              <a:t>dalam</a:t>
            </a:r>
            <a:r>
              <a:rPr lang="en-US" sz="2400" dirty="0" smtClean="0"/>
              <a:t> </a:t>
            </a:r>
            <a:r>
              <a:rPr lang="en-US" sz="2400" dirty="0" err="1" smtClean="0"/>
              <a:t>memberikan</a:t>
            </a:r>
            <a:r>
              <a:rPr lang="en-US" sz="2400" dirty="0" smtClean="0"/>
              <a:t> </a:t>
            </a:r>
            <a:r>
              <a:rPr lang="en-US" sz="2400" dirty="0" err="1" smtClean="0"/>
              <a:t>pendidikan</a:t>
            </a:r>
            <a:r>
              <a:rPr lang="en-US" sz="2400" dirty="0" smtClean="0"/>
              <a:t> </a:t>
            </a:r>
            <a:r>
              <a:rPr lang="en-US" sz="2400" dirty="0" err="1" smtClean="0"/>
              <a:t>anak</a:t>
            </a:r>
            <a:r>
              <a:rPr lang="en-US" sz="2400" dirty="0" smtClean="0"/>
              <a:t> </a:t>
            </a:r>
            <a:r>
              <a:rPr lang="en-US" sz="2400" dirty="0" err="1" smtClean="0"/>
              <a:t>tunadaksa</a:t>
            </a:r>
            <a:r>
              <a:rPr lang="en-US" sz="2400" dirty="0" smtClean="0"/>
              <a:t> :</a:t>
            </a:r>
          </a:p>
          <a:p>
            <a:pPr marL="539496" indent="-457200">
              <a:buAutoNum type="alphaLcPeriod"/>
            </a:pPr>
            <a:r>
              <a:rPr lang="en-US" sz="2400" i="1" dirty="0" err="1" smtClean="0"/>
              <a:t>Prinsip</a:t>
            </a:r>
            <a:r>
              <a:rPr lang="en-US" sz="2400" i="1" dirty="0" smtClean="0"/>
              <a:t> </a:t>
            </a:r>
            <a:r>
              <a:rPr lang="en-US" sz="2400" i="1" dirty="0" err="1" smtClean="0"/>
              <a:t>Multisensori</a:t>
            </a:r>
            <a:r>
              <a:rPr lang="en-US" sz="2400" i="1" dirty="0" smtClean="0"/>
              <a:t> (</a:t>
            </a:r>
            <a:r>
              <a:rPr lang="en-US" sz="2400" i="1" dirty="0" err="1" smtClean="0"/>
              <a:t>banyak</a:t>
            </a:r>
            <a:r>
              <a:rPr lang="en-US" sz="2400" i="1" dirty="0" smtClean="0"/>
              <a:t> </a:t>
            </a:r>
            <a:r>
              <a:rPr lang="en-US" sz="2400" i="1" dirty="0" err="1" smtClean="0"/>
              <a:t>indra</a:t>
            </a:r>
            <a:r>
              <a:rPr lang="en-US" sz="2400" i="1" dirty="0" smtClean="0"/>
              <a:t>), </a:t>
            </a:r>
            <a:r>
              <a:rPr lang="en-US" sz="2400" dirty="0" err="1" smtClean="0"/>
              <a:t>dengan</a:t>
            </a:r>
            <a:r>
              <a:rPr lang="en-US" sz="2400" dirty="0" smtClean="0"/>
              <a:t> </a:t>
            </a:r>
            <a:r>
              <a:rPr lang="en-US" sz="2400" dirty="0" err="1" smtClean="0"/>
              <a:t>pendekan</a:t>
            </a:r>
            <a:r>
              <a:rPr lang="en-US" sz="2400" dirty="0" smtClean="0"/>
              <a:t> </a:t>
            </a:r>
            <a:r>
              <a:rPr lang="en-US" sz="2400" dirty="0" err="1" smtClean="0"/>
              <a:t>multisensori</a:t>
            </a:r>
            <a:r>
              <a:rPr lang="en-US" sz="2400" dirty="0" smtClean="0"/>
              <a:t>, </a:t>
            </a:r>
            <a:r>
              <a:rPr lang="en-US" sz="2400" dirty="0" err="1" smtClean="0"/>
              <a:t>kelemahan</a:t>
            </a:r>
            <a:r>
              <a:rPr lang="en-US" sz="2400" dirty="0" smtClean="0"/>
              <a:t> </a:t>
            </a:r>
            <a:r>
              <a:rPr lang="en-US" sz="2400" dirty="0" err="1" smtClean="0"/>
              <a:t>pada</a:t>
            </a:r>
            <a:r>
              <a:rPr lang="en-US" sz="2400" dirty="0" smtClean="0"/>
              <a:t> </a:t>
            </a:r>
            <a:r>
              <a:rPr lang="en-US" sz="2400" dirty="0" err="1" smtClean="0"/>
              <a:t>indra</a:t>
            </a:r>
            <a:r>
              <a:rPr lang="en-US" sz="2400" dirty="0" smtClean="0"/>
              <a:t> lain </a:t>
            </a:r>
            <a:r>
              <a:rPr lang="en-US" sz="2400" dirty="0" err="1" smtClean="0"/>
              <a:t>dapat</a:t>
            </a:r>
            <a:r>
              <a:rPr lang="en-US" sz="2400" dirty="0" smtClean="0"/>
              <a:t> </a:t>
            </a:r>
            <a:r>
              <a:rPr lang="en-US" sz="2400" dirty="0" err="1" smtClean="0"/>
              <a:t>difungsikan</a:t>
            </a:r>
            <a:r>
              <a:rPr lang="en-US" sz="2400" dirty="0" smtClean="0"/>
              <a:t> </a:t>
            </a:r>
            <a:r>
              <a:rPr lang="en-US" sz="2400" dirty="0" err="1" smtClean="0"/>
              <a:t>sehingga</a:t>
            </a:r>
            <a:r>
              <a:rPr lang="en-US" sz="2400" dirty="0" smtClean="0"/>
              <a:t> </a:t>
            </a:r>
            <a:r>
              <a:rPr lang="en-US" sz="2400" dirty="0" err="1" smtClean="0"/>
              <a:t>membantu</a:t>
            </a:r>
            <a:r>
              <a:rPr lang="en-US" sz="2400" dirty="0" smtClean="0"/>
              <a:t> </a:t>
            </a:r>
            <a:r>
              <a:rPr lang="en-US" sz="2400" dirty="0" err="1" smtClean="0"/>
              <a:t>proses</a:t>
            </a:r>
            <a:r>
              <a:rPr lang="en-US" sz="2400" dirty="0" smtClean="0"/>
              <a:t> </a:t>
            </a:r>
            <a:r>
              <a:rPr lang="en-US" sz="2400" dirty="0" err="1" smtClean="0"/>
              <a:t>pemahaman</a:t>
            </a:r>
            <a:r>
              <a:rPr lang="en-US" sz="2400" dirty="0" smtClean="0"/>
              <a:t>.</a:t>
            </a:r>
          </a:p>
          <a:p>
            <a:pPr marL="539496" indent="-457200">
              <a:buAutoNum type="alphaLcPeriod"/>
            </a:pPr>
            <a:r>
              <a:rPr lang="en-US" sz="2400" i="1" dirty="0" err="1" smtClean="0"/>
              <a:t>Prinsip</a:t>
            </a:r>
            <a:r>
              <a:rPr lang="en-US" sz="2400" i="1" dirty="0" smtClean="0"/>
              <a:t> </a:t>
            </a:r>
            <a:r>
              <a:rPr lang="en-US" sz="2400" i="1" dirty="0" err="1" smtClean="0"/>
              <a:t>Individualisasi</a:t>
            </a:r>
            <a:r>
              <a:rPr lang="en-US" sz="2400" i="1" dirty="0" smtClean="0"/>
              <a:t>, </a:t>
            </a:r>
            <a:r>
              <a:rPr lang="en-US" sz="2400" dirty="0" err="1" smtClean="0"/>
              <a:t>titik</a:t>
            </a:r>
            <a:r>
              <a:rPr lang="en-US" sz="2400" dirty="0" smtClean="0"/>
              <a:t> </a:t>
            </a:r>
            <a:r>
              <a:rPr lang="en-US" sz="2400" dirty="0" err="1" smtClean="0"/>
              <a:t>tolak</a:t>
            </a:r>
            <a:r>
              <a:rPr lang="en-US" sz="2400" dirty="0" smtClean="0"/>
              <a:t> </a:t>
            </a:r>
            <a:r>
              <a:rPr lang="en-US" sz="2400" dirty="0" err="1" smtClean="0"/>
              <a:t>layanan</a:t>
            </a:r>
            <a:r>
              <a:rPr lang="en-US" sz="2400" dirty="0" smtClean="0"/>
              <a:t> </a:t>
            </a:r>
            <a:r>
              <a:rPr lang="en-US" sz="2400" dirty="0" err="1" smtClean="0"/>
              <a:t>pendidikan</a:t>
            </a:r>
            <a:r>
              <a:rPr lang="en-US" sz="2400" dirty="0" smtClean="0"/>
              <a:t> </a:t>
            </a:r>
            <a:r>
              <a:rPr lang="en-US" sz="2400" dirty="0" err="1" smtClean="0"/>
              <a:t>pada</a:t>
            </a:r>
            <a:r>
              <a:rPr lang="en-US" sz="2400" dirty="0" smtClean="0"/>
              <a:t> </a:t>
            </a:r>
            <a:r>
              <a:rPr lang="en-US" sz="2400" dirty="0" err="1" smtClean="0"/>
              <a:t>kemampuan</a:t>
            </a:r>
            <a:r>
              <a:rPr lang="en-US" sz="2400" dirty="0" smtClean="0"/>
              <a:t> </a:t>
            </a:r>
            <a:r>
              <a:rPr lang="en-US" sz="2400" dirty="0" err="1" smtClean="0"/>
              <a:t>anak</a:t>
            </a:r>
            <a:r>
              <a:rPr lang="en-US" sz="2400" dirty="0" smtClean="0"/>
              <a:t> </a:t>
            </a:r>
            <a:r>
              <a:rPr lang="en-US" sz="2400" dirty="0" err="1" smtClean="0"/>
              <a:t>secara</a:t>
            </a:r>
            <a:r>
              <a:rPr lang="en-US" sz="2400" dirty="0" smtClean="0"/>
              <a:t> </a:t>
            </a:r>
            <a:r>
              <a:rPr lang="en-US" sz="2400" dirty="0" err="1" smtClean="0"/>
              <a:t>individu</a:t>
            </a:r>
            <a:r>
              <a:rPr lang="en-US" sz="2400" dirty="0" smtClean="0"/>
              <a:t>. Model </a:t>
            </a:r>
            <a:r>
              <a:rPr lang="en-US" sz="2400" dirty="0" err="1" smtClean="0"/>
              <a:t>pendidikan</a:t>
            </a:r>
            <a:r>
              <a:rPr lang="en-US" sz="2400" dirty="0" smtClean="0"/>
              <a:t> </a:t>
            </a:r>
            <a:r>
              <a:rPr lang="en-US" sz="2400" dirty="0" err="1" smtClean="0"/>
              <a:t>dalam</a:t>
            </a:r>
            <a:r>
              <a:rPr lang="en-US" sz="2400" dirty="0" smtClean="0"/>
              <a:t> </a:t>
            </a:r>
            <a:r>
              <a:rPr lang="en-US" sz="2400" dirty="0" err="1" smtClean="0"/>
              <a:t>bentuk</a:t>
            </a:r>
            <a:r>
              <a:rPr lang="en-US" sz="2400" dirty="0" smtClean="0"/>
              <a:t> </a:t>
            </a:r>
            <a:r>
              <a:rPr lang="en-US" sz="2400" dirty="0" err="1" smtClean="0"/>
              <a:t>klasikal</a:t>
            </a:r>
            <a:r>
              <a:rPr lang="en-US" sz="2400" dirty="0" smtClean="0"/>
              <a:t> </a:t>
            </a:r>
            <a:r>
              <a:rPr lang="en-US" sz="2400" dirty="0" err="1" smtClean="0"/>
              <a:t>dan</a:t>
            </a:r>
            <a:r>
              <a:rPr lang="en-US" sz="2400" dirty="0" smtClean="0"/>
              <a:t> individual. </a:t>
            </a:r>
            <a:r>
              <a:rPr lang="en-US" sz="2400" dirty="0" err="1" smtClean="0"/>
              <a:t>Pada</a:t>
            </a:r>
            <a:r>
              <a:rPr lang="en-US" sz="2400" dirty="0" smtClean="0"/>
              <a:t> model </a:t>
            </a:r>
            <a:r>
              <a:rPr lang="en-US" sz="2400" dirty="0" err="1" smtClean="0"/>
              <a:t>klasikal</a:t>
            </a:r>
            <a:r>
              <a:rPr lang="en-US" sz="2400" dirty="0" smtClean="0"/>
              <a:t>, </a:t>
            </a:r>
            <a:r>
              <a:rPr lang="en-US" sz="2400" dirty="0" err="1" smtClean="0"/>
              <a:t>pendidikan</a:t>
            </a:r>
            <a:r>
              <a:rPr lang="en-US" sz="2400" dirty="0" smtClean="0"/>
              <a:t> </a:t>
            </a:r>
            <a:r>
              <a:rPr lang="en-US" sz="2400" dirty="0" err="1" smtClean="0"/>
              <a:t>diberikan</a:t>
            </a:r>
            <a:r>
              <a:rPr lang="en-US" sz="2400" dirty="0" smtClean="0"/>
              <a:t> </a:t>
            </a:r>
            <a:r>
              <a:rPr lang="en-US" sz="2400" dirty="0" err="1" smtClean="0"/>
              <a:t>pada</a:t>
            </a:r>
            <a:r>
              <a:rPr lang="en-US" sz="2400" dirty="0" smtClean="0"/>
              <a:t> </a:t>
            </a:r>
            <a:r>
              <a:rPr lang="en-US" sz="2400" dirty="0" err="1" smtClean="0"/>
              <a:t>kelompok</a:t>
            </a:r>
            <a:r>
              <a:rPr lang="en-US" sz="2400" dirty="0" smtClean="0"/>
              <a:t> </a:t>
            </a:r>
            <a:r>
              <a:rPr lang="en-US" sz="2400" dirty="0" err="1" smtClean="0"/>
              <a:t>individu</a:t>
            </a:r>
            <a:r>
              <a:rPr lang="en-US" sz="2400" dirty="0" smtClean="0"/>
              <a:t> yang </a:t>
            </a:r>
            <a:r>
              <a:rPr lang="en-US" sz="2400" dirty="0" err="1" smtClean="0"/>
              <a:t>cenderung</a:t>
            </a:r>
            <a:r>
              <a:rPr lang="en-US" sz="2400" dirty="0" smtClean="0"/>
              <a:t> </a:t>
            </a:r>
            <a:r>
              <a:rPr lang="en-US" sz="2400" dirty="0" err="1" smtClean="0"/>
              <a:t>memiliki</a:t>
            </a:r>
            <a:r>
              <a:rPr lang="en-US" sz="2400" dirty="0" smtClean="0"/>
              <a:t> </a:t>
            </a:r>
            <a:r>
              <a:rPr lang="en-US" sz="2400" dirty="0" err="1" smtClean="0"/>
              <a:t>kemampuan</a:t>
            </a:r>
            <a:r>
              <a:rPr lang="en-US" sz="2400" dirty="0" smtClean="0"/>
              <a:t> yang </a:t>
            </a:r>
            <a:r>
              <a:rPr lang="en-US" sz="2400" dirty="0" err="1" smtClean="0"/>
              <a:t>sama</a:t>
            </a:r>
            <a:r>
              <a:rPr lang="en-US" sz="2400" dirty="0" smtClean="0"/>
              <a:t> </a:t>
            </a:r>
            <a:r>
              <a:rPr lang="en-US" sz="2400" dirty="0" err="1" smtClean="0"/>
              <a:t>dan</a:t>
            </a:r>
            <a:r>
              <a:rPr lang="en-US" sz="2400" dirty="0" smtClean="0"/>
              <a:t> </a:t>
            </a:r>
            <a:r>
              <a:rPr lang="en-US" sz="2400" dirty="0" err="1" smtClean="0"/>
              <a:t>bahan</a:t>
            </a:r>
            <a:r>
              <a:rPr lang="en-US" sz="2400" dirty="0" smtClean="0"/>
              <a:t> </a:t>
            </a:r>
            <a:r>
              <a:rPr lang="en-US" sz="2400" dirty="0" err="1" smtClean="0"/>
              <a:t>pelajaran</a:t>
            </a:r>
            <a:r>
              <a:rPr lang="en-US" sz="2400" dirty="0" smtClean="0"/>
              <a:t> </a:t>
            </a:r>
            <a:r>
              <a:rPr lang="en-US" sz="2400" dirty="0" err="1" smtClean="0"/>
              <a:t>sesuai</a:t>
            </a:r>
            <a:r>
              <a:rPr lang="en-US" sz="2400" dirty="0" smtClean="0"/>
              <a:t> </a:t>
            </a:r>
            <a:r>
              <a:rPr lang="en-US" sz="2400" dirty="0" err="1" smtClean="0"/>
              <a:t>dengan</a:t>
            </a:r>
            <a:r>
              <a:rPr lang="en-US" sz="2400" dirty="0" smtClean="0"/>
              <a:t> </a:t>
            </a:r>
            <a:r>
              <a:rPr lang="en-US" sz="2400" dirty="0" err="1" smtClean="0"/>
              <a:t>kemampuan</a:t>
            </a:r>
            <a:r>
              <a:rPr lang="en-US" sz="2400" dirty="0" smtClean="0"/>
              <a:t> </a:t>
            </a:r>
            <a:r>
              <a:rPr lang="en-US" sz="2400" dirty="0" err="1" smtClean="0"/>
              <a:t>masing-masing</a:t>
            </a:r>
            <a:r>
              <a:rPr lang="en-US" sz="2400" dirty="0" smtClean="0"/>
              <a:t>.</a:t>
            </a:r>
            <a:endParaRPr lang="en-US" sz="2400" i="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42918"/>
            <a:ext cx="7498080" cy="5605482"/>
          </a:xfrm>
        </p:spPr>
        <p:txBody>
          <a:bodyPr>
            <a:normAutofit/>
          </a:bodyPr>
          <a:lstStyle/>
          <a:p>
            <a:pPr>
              <a:buNone/>
            </a:pPr>
            <a:r>
              <a:rPr lang="id-ID" sz="2400" dirty="0" smtClean="0"/>
              <a:t>3. </a:t>
            </a:r>
            <a:r>
              <a:rPr lang="en-US" sz="2400" dirty="0" err="1" smtClean="0"/>
              <a:t>Penataan</a:t>
            </a:r>
            <a:r>
              <a:rPr lang="en-US" sz="2400" dirty="0" smtClean="0"/>
              <a:t> </a:t>
            </a:r>
            <a:r>
              <a:rPr lang="en-US" sz="2400" dirty="0" err="1" smtClean="0"/>
              <a:t>Lingkungan</a:t>
            </a:r>
            <a:r>
              <a:rPr lang="en-US" sz="2400" dirty="0" smtClean="0"/>
              <a:t> </a:t>
            </a:r>
            <a:r>
              <a:rPr lang="en-US" sz="2400" dirty="0" err="1" smtClean="0"/>
              <a:t>belajar</a:t>
            </a:r>
            <a:endParaRPr lang="en-US" sz="2400" dirty="0" smtClean="0"/>
          </a:p>
          <a:p>
            <a:pPr>
              <a:buNone/>
            </a:pPr>
            <a:r>
              <a:rPr lang="en-US" sz="2400" dirty="0" smtClean="0"/>
              <a:t>		</a:t>
            </a:r>
            <a:r>
              <a:rPr lang="en-US" sz="2000" dirty="0" err="1" smtClean="0"/>
              <a:t>Gedung</a:t>
            </a:r>
            <a:r>
              <a:rPr lang="en-US" sz="2000" dirty="0" smtClean="0"/>
              <a:t> </a:t>
            </a:r>
            <a:r>
              <a:rPr lang="en-US" sz="2000" dirty="0" err="1" smtClean="0"/>
              <a:t>sekolah</a:t>
            </a:r>
            <a:r>
              <a:rPr lang="en-US" sz="2000" dirty="0" smtClean="0"/>
              <a:t> </a:t>
            </a:r>
            <a:r>
              <a:rPr lang="en-US" sz="2000" dirty="0" err="1" smtClean="0"/>
              <a:t>sebaiknya</a:t>
            </a:r>
            <a:r>
              <a:rPr lang="en-US" sz="2000" dirty="0" smtClean="0"/>
              <a:t> </a:t>
            </a:r>
            <a:r>
              <a:rPr lang="en-US" sz="2000" dirty="0" err="1" smtClean="0"/>
              <a:t>dirancang</a:t>
            </a:r>
            <a:r>
              <a:rPr lang="en-US" sz="2000" dirty="0" smtClean="0"/>
              <a:t> </a:t>
            </a:r>
            <a:r>
              <a:rPr lang="en-US" sz="2000" dirty="0" err="1" smtClean="0"/>
              <a:t>dengan</a:t>
            </a:r>
            <a:r>
              <a:rPr lang="en-US" sz="2000" dirty="0" smtClean="0"/>
              <a:t> </a:t>
            </a:r>
            <a:r>
              <a:rPr lang="en-US" sz="2000" dirty="0" err="1" smtClean="0"/>
              <a:t>memperioritaskan</a:t>
            </a:r>
            <a:r>
              <a:rPr lang="en-US" sz="2000" dirty="0" smtClean="0"/>
              <a:t> 3 </a:t>
            </a:r>
            <a:r>
              <a:rPr lang="en-US" sz="2000" dirty="0" err="1" smtClean="0"/>
              <a:t>kemudahan</a:t>
            </a:r>
            <a:r>
              <a:rPr lang="en-US" sz="2000" dirty="0" smtClean="0"/>
              <a:t>, </a:t>
            </a:r>
            <a:r>
              <a:rPr lang="en-US" sz="2000" dirty="0" err="1" smtClean="0"/>
              <a:t>yaitu</a:t>
            </a:r>
            <a:r>
              <a:rPr lang="en-US" sz="2000" dirty="0" smtClean="0"/>
              <a:t> </a:t>
            </a:r>
            <a:r>
              <a:rPr lang="en-US" sz="2000" dirty="0" err="1" smtClean="0"/>
              <a:t>anak</a:t>
            </a:r>
            <a:r>
              <a:rPr lang="en-US" sz="2000" dirty="0" smtClean="0"/>
              <a:t> </a:t>
            </a:r>
            <a:r>
              <a:rPr lang="en-US" sz="2000" dirty="0" err="1" smtClean="0"/>
              <a:t>mudah</a:t>
            </a:r>
            <a:r>
              <a:rPr lang="en-US" sz="2000" dirty="0" smtClean="0"/>
              <a:t> </a:t>
            </a:r>
            <a:r>
              <a:rPr lang="en-US" sz="2000" dirty="0" err="1" smtClean="0"/>
              <a:t>keluar</a:t>
            </a:r>
            <a:r>
              <a:rPr lang="en-US" sz="2000" dirty="0" smtClean="0"/>
              <a:t> </a:t>
            </a:r>
            <a:r>
              <a:rPr lang="en-US" sz="2000" dirty="0" err="1" smtClean="0"/>
              <a:t>masuk</a:t>
            </a:r>
            <a:r>
              <a:rPr lang="en-US" sz="2000" dirty="0" smtClean="0"/>
              <a:t>, </a:t>
            </a:r>
            <a:r>
              <a:rPr lang="en-US" sz="2000" dirty="0" err="1" smtClean="0"/>
              <a:t>mudah</a:t>
            </a:r>
            <a:r>
              <a:rPr lang="en-US" sz="2000" dirty="0" smtClean="0"/>
              <a:t> </a:t>
            </a:r>
            <a:r>
              <a:rPr lang="en-US" sz="2000" dirty="0" err="1" smtClean="0"/>
              <a:t>bergerak</a:t>
            </a:r>
            <a:r>
              <a:rPr lang="en-US" sz="2000" dirty="0" smtClean="0"/>
              <a:t> </a:t>
            </a:r>
            <a:r>
              <a:rPr lang="en-US" sz="2000" dirty="0" err="1" smtClean="0"/>
              <a:t>dalam</a:t>
            </a:r>
            <a:r>
              <a:rPr lang="en-US" sz="2000" dirty="0" smtClean="0"/>
              <a:t> </a:t>
            </a:r>
            <a:r>
              <a:rPr lang="en-US" sz="2000" dirty="0" err="1" smtClean="0"/>
              <a:t>ruangan</a:t>
            </a:r>
            <a:r>
              <a:rPr lang="en-US" sz="2000" dirty="0" smtClean="0"/>
              <a:t> </a:t>
            </a:r>
            <a:r>
              <a:rPr lang="en-US" sz="2000" dirty="0" err="1" smtClean="0"/>
              <a:t>dan</a:t>
            </a:r>
            <a:r>
              <a:rPr lang="en-US" sz="2000" dirty="0" smtClean="0"/>
              <a:t> </a:t>
            </a:r>
            <a:r>
              <a:rPr lang="en-US" sz="2000" dirty="0" err="1" smtClean="0"/>
              <a:t>mudah</a:t>
            </a:r>
            <a:r>
              <a:rPr lang="en-US" sz="2000" dirty="0" smtClean="0"/>
              <a:t> </a:t>
            </a:r>
            <a:r>
              <a:rPr lang="en-US" sz="2000" dirty="0" err="1" smtClean="0"/>
              <a:t>mengadakan</a:t>
            </a:r>
            <a:r>
              <a:rPr lang="en-US" sz="2000" dirty="0" smtClean="0"/>
              <a:t> </a:t>
            </a:r>
            <a:r>
              <a:rPr lang="en-US" sz="2000" dirty="0" err="1" smtClean="0"/>
              <a:t>penyesuaian</a:t>
            </a:r>
            <a:r>
              <a:rPr lang="en-US" sz="2000" dirty="0" smtClean="0"/>
              <a:t> </a:t>
            </a:r>
            <a:r>
              <a:rPr lang="en-US" sz="2000" dirty="0" err="1" smtClean="0"/>
              <a:t>atau</a:t>
            </a:r>
            <a:r>
              <a:rPr lang="en-US" sz="2000" dirty="0" smtClean="0"/>
              <a:t> </a:t>
            </a:r>
            <a:r>
              <a:rPr lang="en-US" sz="2000" dirty="0" err="1" smtClean="0"/>
              <a:t>segala</a:t>
            </a:r>
            <a:r>
              <a:rPr lang="en-US" sz="2000" dirty="0" smtClean="0"/>
              <a:t> </a:t>
            </a:r>
            <a:r>
              <a:rPr lang="en-US" sz="2000" dirty="0" err="1" smtClean="0"/>
              <a:t>sesuatu</a:t>
            </a:r>
            <a:r>
              <a:rPr lang="en-US" sz="2000" dirty="0" smtClean="0"/>
              <a:t> </a:t>
            </a:r>
            <a:r>
              <a:rPr lang="en-US" sz="2000" dirty="0" err="1" smtClean="0"/>
              <a:t>diruangan</a:t>
            </a:r>
            <a:r>
              <a:rPr lang="en-US" sz="2000" dirty="0" smtClean="0"/>
              <a:t> </a:t>
            </a:r>
            <a:r>
              <a:rPr lang="en-US" sz="2000" dirty="0" err="1" smtClean="0"/>
              <a:t>mudah</a:t>
            </a:r>
            <a:r>
              <a:rPr lang="en-US" sz="2000" dirty="0" smtClean="0"/>
              <a:t> </a:t>
            </a:r>
            <a:r>
              <a:rPr lang="en-US" sz="2000" dirty="0" err="1" smtClean="0"/>
              <a:t>digunakan</a:t>
            </a:r>
            <a:r>
              <a:rPr lang="en-US" sz="2000" dirty="0" smtClean="0"/>
              <a:t> (</a:t>
            </a:r>
            <a:r>
              <a:rPr lang="en-US" sz="2000" dirty="0" err="1" smtClean="0"/>
              <a:t>Musyafak</a:t>
            </a:r>
            <a:r>
              <a:rPr lang="en-US" sz="2000" dirty="0" smtClean="0"/>
              <a:t> </a:t>
            </a:r>
            <a:r>
              <a:rPr lang="en-US" sz="2000" dirty="0" err="1" smtClean="0"/>
              <a:t>Assyari</a:t>
            </a:r>
            <a:r>
              <a:rPr lang="en-US" sz="2000" dirty="0" smtClean="0"/>
              <a:t>, 1995).</a:t>
            </a:r>
          </a:p>
          <a:p>
            <a:pPr>
              <a:buNone/>
            </a:pPr>
            <a:r>
              <a:rPr lang="en-US" sz="2000" dirty="0" smtClean="0"/>
              <a:t>	</a:t>
            </a:r>
            <a:r>
              <a:rPr lang="en-US" sz="2000" dirty="0" err="1" smtClean="0"/>
              <a:t>Beberapa</a:t>
            </a:r>
            <a:r>
              <a:rPr lang="en-US" sz="2000" dirty="0" smtClean="0"/>
              <a:t> </a:t>
            </a:r>
            <a:r>
              <a:rPr lang="en-US" sz="2000" dirty="0" err="1" smtClean="0"/>
              <a:t>kondisi</a:t>
            </a:r>
            <a:r>
              <a:rPr lang="en-US" sz="2000" dirty="0" smtClean="0"/>
              <a:t> </a:t>
            </a:r>
            <a:r>
              <a:rPr lang="en-US" sz="2000" dirty="0" err="1" smtClean="0"/>
              <a:t>khhusus</a:t>
            </a:r>
            <a:r>
              <a:rPr lang="en-US" sz="2000" dirty="0" smtClean="0"/>
              <a:t> </a:t>
            </a:r>
            <a:r>
              <a:rPr lang="en-US" sz="2000" dirty="0" err="1" smtClean="0"/>
              <a:t>mengenai</a:t>
            </a:r>
            <a:r>
              <a:rPr lang="en-US" sz="2000" dirty="0" smtClean="0"/>
              <a:t> </a:t>
            </a:r>
            <a:r>
              <a:rPr lang="en-US" sz="2000" dirty="0" err="1" smtClean="0"/>
              <a:t>gedung</a:t>
            </a:r>
            <a:r>
              <a:rPr lang="en-US" sz="2000" dirty="0" smtClean="0"/>
              <a:t> </a:t>
            </a:r>
            <a:r>
              <a:rPr lang="en-US" sz="2000" dirty="0" err="1" smtClean="0"/>
              <a:t>adalah</a:t>
            </a:r>
            <a:r>
              <a:rPr lang="en-US" sz="2000" dirty="0" smtClean="0"/>
              <a:t> :</a:t>
            </a:r>
          </a:p>
          <a:p>
            <a:pPr marL="539496" indent="-457200">
              <a:buAutoNum type="arabicPeriod"/>
            </a:pPr>
            <a:r>
              <a:rPr lang="en-US" sz="2000" dirty="0" err="1" smtClean="0"/>
              <a:t>Macam-macam</a:t>
            </a:r>
            <a:r>
              <a:rPr lang="en-US" sz="2000" dirty="0" smtClean="0"/>
              <a:t> </a:t>
            </a:r>
            <a:r>
              <a:rPr lang="en-US" sz="2000" dirty="0" err="1" smtClean="0"/>
              <a:t>ruangan</a:t>
            </a:r>
            <a:r>
              <a:rPr lang="en-US" sz="2000" dirty="0" smtClean="0"/>
              <a:t> </a:t>
            </a:r>
            <a:r>
              <a:rPr lang="en-US" sz="2000" dirty="0" err="1" smtClean="0"/>
              <a:t>khusus</a:t>
            </a:r>
            <a:r>
              <a:rPr lang="en-US" sz="2000" dirty="0" smtClean="0"/>
              <a:t>, </a:t>
            </a:r>
            <a:r>
              <a:rPr lang="en-US" sz="2000" dirty="0" err="1" smtClean="0"/>
              <a:t>ruang</a:t>
            </a:r>
            <a:r>
              <a:rPr lang="en-US" sz="2000" dirty="0" smtClean="0"/>
              <a:t> </a:t>
            </a:r>
            <a:r>
              <a:rPr lang="en-US" sz="2000" dirty="0" err="1" smtClean="0"/>
              <a:t>poliklinik</a:t>
            </a:r>
            <a:r>
              <a:rPr lang="en-US" sz="2000" dirty="0" smtClean="0"/>
              <a:t>/UKS </a:t>
            </a:r>
            <a:r>
              <a:rPr lang="en-US" sz="2000" dirty="0" err="1" smtClean="0"/>
              <a:t>untuk</a:t>
            </a:r>
            <a:r>
              <a:rPr lang="en-US" sz="2000" dirty="0" smtClean="0"/>
              <a:t> </a:t>
            </a:r>
            <a:r>
              <a:rPr lang="en-US" sz="2000" dirty="0" err="1" smtClean="0"/>
              <a:t>pemeriksaan</a:t>
            </a:r>
            <a:r>
              <a:rPr lang="en-US" sz="2000" dirty="0" smtClean="0"/>
              <a:t> </a:t>
            </a:r>
            <a:r>
              <a:rPr lang="en-US" sz="2000" dirty="0" err="1" smtClean="0"/>
              <a:t>dan</a:t>
            </a:r>
            <a:r>
              <a:rPr lang="en-US" sz="2000" dirty="0" smtClean="0"/>
              <a:t> </a:t>
            </a:r>
            <a:r>
              <a:rPr lang="en-US" sz="2000" dirty="0" err="1" smtClean="0"/>
              <a:t>perawatan</a:t>
            </a:r>
            <a:r>
              <a:rPr lang="en-US" sz="2000" dirty="0" smtClean="0"/>
              <a:t> </a:t>
            </a:r>
            <a:r>
              <a:rPr lang="en-US" sz="2000" dirty="0" err="1" smtClean="0"/>
              <a:t>kesehatan</a:t>
            </a:r>
            <a:r>
              <a:rPr lang="en-US" sz="2000" dirty="0" smtClean="0"/>
              <a:t> </a:t>
            </a:r>
            <a:r>
              <a:rPr lang="en-US" sz="2000" dirty="0" err="1" smtClean="0"/>
              <a:t>anak</a:t>
            </a:r>
            <a:r>
              <a:rPr lang="en-US" sz="2000" dirty="0" smtClean="0"/>
              <a:t>, </a:t>
            </a:r>
            <a:r>
              <a:rPr lang="en-US" sz="2000" dirty="0" err="1" smtClean="0"/>
              <a:t>ruang</a:t>
            </a:r>
            <a:r>
              <a:rPr lang="en-US" sz="2000" dirty="0" smtClean="0"/>
              <a:t> </a:t>
            </a:r>
            <a:r>
              <a:rPr lang="en-US" sz="2000" dirty="0" err="1" smtClean="0"/>
              <a:t>untuk</a:t>
            </a:r>
            <a:r>
              <a:rPr lang="en-US" sz="2000" dirty="0" smtClean="0"/>
              <a:t> </a:t>
            </a:r>
            <a:r>
              <a:rPr lang="en-US" sz="2000" dirty="0" err="1" smtClean="0"/>
              <a:t>latihan</a:t>
            </a:r>
            <a:r>
              <a:rPr lang="en-US" sz="2000" dirty="0" smtClean="0"/>
              <a:t> </a:t>
            </a:r>
            <a:r>
              <a:rPr lang="en-US" sz="2000" dirty="0" err="1" smtClean="0"/>
              <a:t>bina</a:t>
            </a:r>
            <a:r>
              <a:rPr lang="en-US" sz="2000" dirty="0" smtClean="0"/>
              <a:t> </a:t>
            </a:r>
            <a:r>
              <a:rPr lang="en-US" sz="2000" dirty="0" err="1" smtClean="0"/>
              <a:t>gerak</a:t>
            </a:r>
            <a:r>
              <a:rPr lang="en-US" sz="2000" dirty="0" smtClean="0"/>
              <a:t> (physiotherapy), </a:t>
            </a:r>
            <a:r>
              <a:rPr lang="en-US" sz="2000" dirty="0" err="1" smtClean="0"/>
              <a:t>ruang</a:t>
            </a:r>
            <a:r>
              <a:rPr lang="en-US" sz="2000" dirty="0" smtClean="0"/>
              <a:t> </a:t>
            </a:r>
            <a:r>
              <a:rPr lang="en-US" sz="2000" dirty="0" err="1" smtClean="0"/>
              <a:t>untuk</a:t>
            </a:r>
            <a:r>
              <a:rPr lang="en-US" sz="2000" dirty="0" smtClean="0"/>
              <a:t> </a:t>
            </a:r>
            <a:r>
              <a:rPr lang="en-US" sz="2000" dirty="0" err="1" smtClean="0"/>
              <a:t>bina</a:t>
            </a:r>
            <a:r>
              <a:rPr lang="en-US" sz="2000" dirty="0" smtClean="0"/>
              <a:t> </a:t>
            </a:r>
            <a:r>
              <a:rPr lang="en-US" sz="2000" dirty="0" err="1" smtClean="0"/>
              <a:t>bicara</a:t>
            </a:r>
            <a:r>
              <a:rPr lang="en-US" sz="2000" dirty="0" smtClean="0"/>
              <a:t> (speech therapy), </a:t>
            </a:r>
            <a:r>
              <a:rPr lang="en-US" sz="2000" dirty="0" err="1" smtClean="0"/>
              <a:t>ruang</a:t>
            </a:r>
            <a:r>
              <a:rPr lang="en-US" sz="2000" dirty="0" smtClean="0"/>
              <a:t> </a:t>
            </a:r>
            <a:r>
              <a:rPr lang="en-US" sz="2000" dirty="0" err="1" smtClean="0"/>
              <a:t>untuk</a:t>
            </a:r>
            <a:r>
              <a:rPr lang="en-US" sz="2000" dirty="0" smtClean="0"/>
              <a:t> </a:t>
            </a:r>
            <a:r>
              <a:rPr lang="en-US" sz="2000" dirty="0" err="1" smtClean="0"/>
              <a:t>bina</a:t>
            </a:r>
            <a:r>
              <a:rPr lang="en-US" sz="2000" dirty="0" smtClean="0"/>
              <a:t> </a:t>
            </a:r>
            <a:r>
              <a:rPr lang="en-US" sz="2000" dirty="0" err="1" smtClean="0"/>
              <a:t>diri</a:t>
            </a:r>
            <a:r>
              <a:rPr lang="en-US" sz="2000" dirty="0" smtClean="0"/>
              <a:t>, </a:t>
            </a:r>
            <a:r>
              <a:rPr lang="en-US" sz="2000" dirty="0" err="1" smtClean="0"/>
              <a:t>terapi</a:t>
            </a:r>
            <a:r>
              <a:rPr lang="en-US" sz="2000" dirty="0" smtClean="0"/>
              <a:t> </a:t>
            </a:r>
            <a:r>
              <a:rPr lang="en-US" sz="2000" dirty="0" err="1" smtClean="0"/>
              <a:t>okupasi</a:t>
            </a:r>
            <a:r>
              <a:rPr lang="en-US" sz="2000" dirty="0" smtClean="0"/>
              <a:t> </a:t>
            </a:r>
            <a:r>
              <a:rPr lang="en-US" sz="2000" dirty="0" err="1" smtClean="0"/>
              <a:t>dan</a:t>
            </a:r>
            <a:r>
              <a:rPr lang="en-US" sz="2000" dirty="0" smtClean="0"/>
              <a:t> </a:t>
            </a:r>
            <a:r>
              <a:rPr lang="en-US" sz="2000" dirty="0" err="1" smtClean="0"/>
              <a:t>ruang</a:t>
            </a:r>
            <a:r>
              <a:rPr lang="en-US" sz="2000" dirty="0" smtClean="0"/>
              <a:t> </a:t>
            </a:r>
            <a:r>
              <a:rPr lang="en-US" sz="2000" dirty="0" err="1" smtClean="0"/>
              <a:t>bermain</a:t>
            </a:r>
            <a:r>
              <a:rPr lang="en-US" sz="2000" dirty="0" smtClean="0"/>
              <a:t> </a:t>
            </a:r>
            <a:r>
              <a:rPr lang="en-US" sz="2000" dirty="0" err="1" smtClean="0"/>
              <a:t>serta</a:t>
            </a:r>
            <a:r>
              <a:rPr lang="en-US" sz="2000" dirty="0" smtClean="0"/>
              <a:t> </a:t>
            </a:r>
            <a:r>
              <a:rPr lang="en-US" sz="2000" dirty="0" err="1" smtClean="0"/>
              <a:t>lapangan</a:t>
            </a:r>
            <a:r>
              <a:rPr lang="en-US" sz="2000" dirty="0" smtClean="0"/>
              <a:t>.</a:t>
            </a:r>
          </a:p>
          <a:p>
            <a:pPr marL="539496" indent="-457200">
              <a:buAutoNum type="arabicPeriod"/>
            </a:pPr>
            <a:r>
              <a:rPr lang="en-US" sz="2000" dirty="0" err="1" smtClean="0"/>
              <a:t>Jalan</a:t>
            </a:r>
            <a:r>
              <a:rPr lang="en-US" sz="2000" dirty="0" smtClean="0"/>
              <a:t> </a:t>
            </a:r>
            <a:r>
              <a:rPr lang="en-US" sz="2000" dirty="0" err="1" smtClean="0"/>
              <a:t>masuk</a:t>
            </a:r>
            <a:r>
              <a:rPr lang="en-US" sz="2000" dirty="0" smtClean="0"/>
              <a:t> </a:t>
            </a:r>
            <a:r>
              <a:rPr lang="en-US" sz="2000" dirty="0" err="1" smtClean="0"/>
              <a:t>menuju</a:t>
            </a:r>
            <a:r>
              <a:rPr lang="en-US" sz="2000" dirty="0" smtClean="0"/>
              <a:t> </a:t>
            </a:r>
            <a:r>
              <a:rPr lang="en-US" sz="2000" dirty="0" err="1" smtClean="0"/>
              <a:t>sekolah</a:t>
            </a:r>
            <a:r>
              <a:rPr lang="en-US" sz="2000" dirty="0" smtClean="0"/>
              <a:t> </a:t>
            </a:r>
            <a:r>
              <a:rPr lang="en-US" sz="2000" dirty="0" err="1" smtClean="0"/>
              <a:t>sebaiknya</a:t>
            </a:r>
            <a:r>
              <a:rPr lang="en-US" sz="2000" dirty="0" smtClean="0"/>
              <a:t> </a:t>
            </a:r>
            <a:r>
              <a:rPr lang="en-US" sz="2000" dirty="0" err="1" smtClean="0"/>
              <a:t>dibuat</a:t>
            </a:r>
            <a:r>
              <a:rPr lang="en-US" sz="2000" dirty="0" smtClean="0"/>
              <a:t> </a:t>
            </a:r>
            <a:r>
              <a:rPr lang="en-US" sz="2000" dirty="0" err="1" smtClean="0"/>
              <a:t>keras</a:t>
            </a:r>
            <a:r>
              <a:rPr lang="en-US" sz="2000" dirty="0" smtClean="0"/>
              <a:t> </a:t>
            </a:r>
            <a:r>
              <a:rPr lang="en-US" sz="2000" dirty="0" err="1" smtClean="0"/>
              <a:t>dan</a:t>
            </a:r>
            <a:r>
              <a:rPr lang="en-US" sz="2000" dirty="0" smtClean="0"/>
              <a:t> rata yang </a:t>
            </a:r>
            <a:r>
              <a:rPr lang="en-US" sz="2000" dirty="0" err="1" smtClean="0"/>
              <a:t>memungkinkan</a:t>
            </a:r>
            <a:r>
              <a:rPr lang="en-US" sz="2000" dirty="0" smtClean="0"/>
              <a:t> </a:t>
            </a:r>
            <a:r>
              <a:rPr lang="en-US" sz="2000" dirty="0" err="1" smtClean="0"/>
              <a:t>anak</a:t>
            </a:r>
            <a:r>
              <a:rPr lang="en-US" sz="2000" dirty="0" smtClean="0"/>
              <a:t> </a:t>
            </a:r>
            <a:r>
              <a:rPr lang="en-US" sz="2000" dirty="0" err="1" smtClean="0"/>
              <a:t>tunadaksa</a:t>
            </a:r>
            <a:r>
              <a:rPr lang="en-US" sz="2000" dirty="0" smtClean="0"/>
              <a:t> yang </a:t>
            </a:r>
            <a:r>
              <a:rPr lang="en-US" sz="2000" dirty="0" err="1" smtClean="0"/>
              <a:t>memakai</a:t>
            </a:r>
            <a:r>
              <a:rPr lang="en-US" sz="2000" dirty="0" smtClean="0"/>
              <a:t> </a:t>
            </a:r>
            <a:r>
              <a:rPr lang="en-US" sz="2000" dirty="0" err="1" smtClean="0"/>
              <a:t>alat</a:t>
            </a:r>
            <a:r>
              <a:rPr lang="en-US" sz="2000" dirty="0" smtClean="0"/>
              <a:t> bantu </a:t>
            </a:r>
            <a:r>
              <a:rPr lang="en-US" sz="2000" dirty="0" err="1" smtClean="0"/>
              <a:t>ambulansi</a:t>
            </a:r>
            <a:r>
              <a:rPr lang="en-US" sz="2000" dirty="0" smtClean="0"/>
              <a:t>, </a:t>
            </a:r>
            <a:r>
              <a:rPr lang="en-US" sz="2000" dirty="0" err="1" smtClean="0"/>
              <a:t>seperti</a:t>
            </a:r>
            <a:r>
              <a:rPr lang="en-US" sz="2000" dirty="0" smtClean="0"/>
              <a:t> </a:t>
            </a:r>
            <a:r>
              <a:rPr lang="en-US" sz="2000" dirty="0" err="1" smtClean="0"/>
              <a:t>kursi</a:t>
            </a:r>
            <a:r>
              <a:rPr lang="en-US" sz="2000" dirty="0" smtClean="0"/>
              <a:t> </a:t>
            </a:r>
            <a:r>
              <a:rPr lang="en-US" sz="2000" dirty="0" err="1" smtClean="0"/>
              <a:t>roda</a:t>
            </a:r>
            <a:r>
              <a:rPr lang="en-US" sz="2000" dirty="0" smtClean="0"/>
              <a:t>, </a:t>
            </a:r>
            <a:r>
              <a:rPr lang="en-US" sz="2000" dirty="0" err="1" smtClean="0"/>
              <a:t>tripor</a:t>
            </a:r>
            <a:r>
              <a:rPr lang="en-US" sz="2000" dirty="0" smtClean="0"/>
              <a:t>, brace, </a:t>
            </a:r>
            <a:r>
              <a:rPr lang="en-US" sz="2000" dirty="0" err="1" smtClean="0"/>
              <a:t>kruk</a:t>
            </a:r>
            <a:r>
              <a:rPr lang="en-US" sz="2000" dirty="0" smtClean="0"/>
              <a:t> </a:t>
            </a:r>
            <a:r>
              <a:rPr lang="en-US" sz="2000" dirty="0" err="1" smtClean="0"/>
              <a:t>dll</a:t>
            </a:r>
            <a:r>
              <a:rPr lang="en-US" sz="2000" dirty="0" smtClean="0"/>
              <a:t>.</a:t>
            </a:r>
            <a:endParaRPr lang="en-US"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a:bodyPr>
          <a:lstStyle/>
          <a:p>
            <a:r>
              <a:rPr lang="en-US" sz="2400" dirty="0" err="1" smtClean="0"/>
              <a:t>Tangan</a:t>
            </a:r>
            <a:r>
              <a:rPr lang="en-US" sz="2400" dirty="0" smtClean="0"/>
              <a:t> </a:t>
            </a:r>
            <a:r>
              <a:rPr lang="en-US" sz="2400" dirty="0" err="1" smtClean="0"/>
              <a:t>sebaiknya</a:t>
            </a:r>
            <a:r>
              <a:rPr lang="en-US" sz="2400" dirty="0" smtClean="0"/>
              <a:t> </a:t>
            </a:r>
            <a:r>
              <a:rPr lang="en-US" sz="2400" dirty="0" err="1" smtClean="0"/>
              <a:t>disediakan</a:t>
            </a:r>
            <a:r>
              <a:rPr lang="en-US" sz="2400" dirty="0" smtClean="0"/>
              <a:t> </a:t>
            </a:r>
            <a:r>
              <a:rPr lang="en-US" sz="2400" dirty="0" err="1" smtClean="0"/>
              <a:t>jalur</a:t>
            </a:r>
            <a:r>
              <a:rPr lang="en-US" sz="2400" dirty="0" smtClean="0"/>
              <a:t> </a:t>
            </a:r>
            <a:r>
              <a:rPr lang="en-US" sz="2400" dirty="0" err="1" smtClean="0"/>
              <a:t>lantai</a:t>
            </a:r>
            <a:r>
              <a:rPr lang="en-US" sz="2400" dirty="0" smtClean="0"/>
              <a:t> yang </a:t>
            </a:r>
            <a:r>
              <a:rPr lang="en-US" sz="2400" dirty="0" err="1" smtClean="0"/>
              <a:t>dibuat</a:t>
            </a:r>
            <a:r>
              <a:rPr lang="en-US" sz="2400" dirty="0" smtClean="0"/>
              <a:t> miring </a:t>
            </a:r>
            <a:r>
              <a:rPr lang="en-US" sz="2400" dirty="0" err="1" smtClean="0"/>
              <a:t>dan</a:t>
            </a:r>
            <a:r>
              <a:rPr lang="en-US" sz="2400" dirty="0" smtClean="0"/>
              <a:t> </a:t>
            </a:r>
            <a:r>
              <a:rPr lang="en-US" sz="2400" dirty="0" err="1" smtClean="0"/>
              <a:t>landai</a:t>
            </a:r>
            <a:r>
              <a:rPr lang="en-US" sz="2400" dirty="0" smtClean="0"/>
              <a:t>.</a:t>
            </a:r>
          </a:p>
          <a:p>
            <a:r>
              <a:rPr lang="en-US" sz="2400" dirty="0" err="1" smtClean="0"/>
              <a:t>Lantai</a:t>
            </a:r>
            <a:r>
              <a:rPr lang="en-US" sz="2400" dirty="0" smtClean="0"/>
              <a:t> </a:t>
            </a:r>
            <a:r>
              <a:rPr lang="en-US" sz="2400" dirty="0" err="1" smtClean="0"/>
              <a:t>bangunan</a:t>
            </a:r>
            <a:r>
              <a:rPr lang="en-US" sz="2400" dirty="0" smtClean="0"/>
              <a:t> </a:t>
            </a:r>
            <a:r>
              <a:rPr lang="en-US" sz="2400" dirty="0" err="1" smtClean="0"/>
              <a:t>baik</a:t>
            </a:r>
            <a:r>
              <a:rPr lang="en-US" sz="2400" dirty="0" smtClean="0"/>
              <a:t> </a:t>
            </a:r>
            <a:r>
              <a:rPr lang="en-US" sz="2400" dirty="0" err="1" smtClean="0"/>
              <a:t>didalam</a:t>
            </a:r>
            <a:r>
              <a:rPr lang="en-US" sz="2400" dirty="0" smtClean="0"/>
              <a:t> </a:t>
            </a:r>
            <a:r>
              <a:rPr lang="en-US" sz="2400" dirty="0" err="1" smtClean="0"/>
              <a:t>dan</a:t>
            </a:r>
            <a:r>
              <a:rPr lang="en-US" sz="2400" dirty="0" smtClean="0"/>
              <a:t> </a:t>
            </a:r>
            <a:r>
              <a:rPr lang="en-US" sz="2400" dirty="0" err="1" smtClean="0"/>
              <a:t>diluar</a:t>
            </a:r>
            <a:r>
              <a:rPr lang="en-US" sz="2400" dirty="0" smtClean="0"/>
              <a:t> </a:t>
            </a:r>
            <a:r>
              <a:rPr lang="en-US" sz="2400" dirty="0" err="1" smtClean="0"/>
              <a:t>gedung</a:t>
            </a:r>
            <a:r>
              <a:rPr lang="en-US" sz="2400" dirty="0" smtClean="0"/>
              <a:t> </a:t>
            </a:r>
            <a:r>
              <a:rPr lang="en-US" sz="2400" dirty="0" err="1" smtClean="0"/>
              <a:t>sebaiknya</a:t>
            </a:r>
            <a:r>
              <a:rPr lang="en-US" sz="2400" dirty="0" smtClean="0"/>
              <a:t> </a:t>
            </a:r>
            <a:r>
              <a:rPr lang="en-US" sz="2400" dirty="0" err="1" smtClean="0"/>
              <a:t>dibuat</a:t>
            </a:r>
            <a:r>
              <a:rPr lang="en-US" sz="2400" dirty="0" smtClean="0"/>
              <a:t> </a:t>
            </a:r>
            <a:r>
              <a:rPr lang="en-US" sz="2400" dirty="0" err="1" smtClean="0"/>
              <a:t>dari</a:t>
            </a:r>
            <a:r>
              <a:rPr lang="en-US" sz="2400" dirty="0" smtClean="0"/>
              <a:t> </a:t>
            </a:r>
            <a:r>
              <a:rPr lang="en-US" sz="2400" dirty="0" err="1" smtClean="0"/>
              <a:t>bahan</a:t>
            </a:r>
            <a:r>
              <a:rPr lang="en-US" sz="2400" dirty="0" smtClean="0"/>
              <a:t> yang </a:t>
            </a:r>
            <a:r>
              <a:rPr lang="en-US" sz="2400" dirty="0" err="1" smtClean="0"/>
              <a:t>tidak</a:t>
            </a:r>
            <a:r>
              <a:rPr lang="en-US" sz="2400" dirty="0" smtClean="0"/>
              <a:t> </a:t>
            </a:r>
            <a:r>
              <a:rPr lang="en-US" sz="2400" dirty="0" err="1" smtClean="0"/>
              <a:t>licin</a:t>
            </a:r>
            <a:r>
              <a:rPr lang="en-US" sz="2400" dirty="0" smtClean="0"/>
              <a:t>.</a:t>
            </a:r>
          </a:p>
          <a:p>
            <a:r>
              <a:rPr lang="en-US" sz="2400" dirty="0" err="1" smtClean="0"/>
              <a:t>Pintu-pintu</a:t>
            </a:r>
            <a:r>
              <a:rPr lang="en-US" sz="2400" dirty="0" smtClean="0"/>
              <a:t> </a:t>
            </a:r>
            <a:r>
              <a:rPr lang="en-US" sz="2400" dirty="0" err="1" smtClean="0"/>
              <a:t>ruangan</a:t>
            </a:r>
            <a:r>
              <a:rPr lang="en-US" sz="2400" dirty="0" smtClean="0"/>
              <a:t> </a:t>
            </a:r>
            <a:r>
              <a:rPr lang="en-US" sz="2400" dirty="0" err="1" smtClean="0"/>
              <a:t>sebaiknya</a:t>
            </a:r>
            <a:r>
              <a:rPr lang="en-US" sz="2400" dirty="0" smtClean="0"/>
              <a:t> </a:t>
            </a:r>
            <a:r>
              <a:rPr lang="en-US" sz="2400" dirty="0" err="1" smtClean="0"/>
              <a:t>lebih</a:t>
            </a:r>
            <a:r>
              <a:rPr lang="en-US" sz="2400" dirty="0" smtClean="0"/>
              <a:t> </a:t>
            </a:r>
            <a:r>
              <a:rPr lang="en-US" sz="2400" dirty="0" err="1" smtClean="0"/>
              <a:t>lebar</a:t>
            </a:r>
            <a:r>
              <a:rPr lang="en-US" sz="2400" dirty="0" smtClean="0"/>
              <a:t> </a:t>
            </a:r>
            <a:r>
              <a:rPr lang="en-US" sz="2400" dirty="0" err="1" smtClean="0"/>
              <a:t>dari</a:t>
            </a:r>
            <a:r>
              <a:rPr lang="en-US" sz="2400" dirty="0" smtClean="0"/>
              <a:t> </a:t>
            </a:r>
            <a:r>
              <a:rPr lang="en-US" sz="2400" dirty="0" err="1" smtClean="0"/>
              <a:t>pintu</a:t>
            </a:r>
            <a:r>
              <a:rPr lang="en-US" sz="2400" dirty="0" smtClean="0"/>
              <a:t> </a:t>
            </a:r>
            <a:r>
              <a:rPr lang="en-US" sz="2400" dirty="0" err="1" smtClean="0"/>
              <a:t>biasa</a:t>
            </a:r>
            <a:r>
              <a:rPr lang="en-US" sz="2400" dirty="0" smtClean="0"/>
              <a:t> </a:t>
            </a:r>
            <a:r>
              <a:rPr lang="en-US" sz="2400" dirty="0" err="1" smtClean="0"/>
              <a:t>dan</a:t>
            </a:r>
            <a:r>
              <a:rPr lang="en-US" sz="2400" dirty="0" smtClean="0"/>
              <a:t> </a:t>
            </a:r>
            <a:r>
              <a:rPr lang="en-US" sz="2400" dirty="0" err="1" smtClean="0"/>
              <a:t>daun</a:t>
            </a:r>
            <a:r>
              <a:rPr lang="en-US" sz="2400" dirty="0" smtClean="0"/>
              <a:t> </a:t>
            </a:r>
            <a:r>
              <a:rPr lang="en-US" sz="2400" dirty="0" err="1" smtClean="0"/>
              <a:t>pintunya</a:t>
            </a:r>
            <a:r>
              <a:rPr lang="en-US" sz="2400" dirty="0" smtClean="0"/>
              <a:t> </a:t>
            </a:r>
            <a:r>
              <a:rPr lang="en-US" sz="2400" dirty="0" err="1" smtClean="0"/>
              <a:t>mengatup</a:t>
            </a:r>
            <a:r>
              <a:rPr lang="en-US" sz="2400" dirty="0" smtClean="0"/>
              <a:t> </a:t>
            </a:r>
            <a:r>
              <a:rPr lang="en-US" sz="2400" dirty="0" err="1" smtClean="0"/>
              <a:t>kedalam</a:t>
            </a:r>
            <a:r>
              <a:rPr lang="en-US" sz="2400" dirty="0" smtClean="0"/>
              <a:t>.</a:t>
            </a:r>
          </a:p>
          <a:p>
            <a:r>
              <a:rPr lang="en-US" sz="2400" dirty="0" err="1" smtClean="0"/>
              <a:t>Adanya</a:t>
            </a:r>
            <a:r>
              <a:rPr lang="en-US" sz="2400" dirty="0" smtClean="0"/>
              <a:t> </a:t>
            </a:r>
            <a:r>
              <a:rPr lang="en-US" sz="2400" dirty="0" err="1" smtClean="0"/>
              <a:t>lorong</a:t>
            </a:r>
            <a:r>
              <a:rPr lang="en-US" sz="2400" dirty="0" smtClean="0"/>
              <a:t> yang </a:t>
            </a:r>
            <a:r>
              <a:rPr lang="en-US" sz="2400" dirty="0" err="1" smtClean="0"/>
              <a:t>lebar</a:t>
            </a:r>
            <a:r>
              <a:rPr lang="en-US" sz="2400" dirty="0" smtClean="0"/>
              <a:t> </a:t>
            </a:r>
            <a:r>
              <a:rPr lang="en-US" sz="2400" dirty="0" err="1" smtClean="0"/>
              <a:t>untuk</a:t>
            </a:r>
            <a:r>
              <a:rPr lang="en-US" sz="2400" dirty="0" smtClean="0"/>
              <a:t> </a:t>
            </a:r>
            <a:r>
              <a:rPr lang="en-US" sz="2400" dirty="0" err="1" smtClean="0"/>
              <a:t>menghubungkan</a:t>
            </a:r>
            <a:r>
              <a:rPr lang="en-US" sz="2400" dirty="0" smtClean="0"/>
              <a:t> </a:t>
            </a:r>
            <a:r>
              <a:rPr lang="en-US" sz="2400" dirty="0" err="1" smtClean="0"/>
              <a:t>kelas</a:t>
            </a:r>
            <a:r>
              <a:rPr lang="en-US" sz="2400" dirty="0" smtClean="0"/>
              <a:t> </a:t>
            </a:r>
            <a:r>
              <a:rPr lang="en-US" sz="2400" dirty="0" err="1" smtClean="0"/>
              <a:t>dan</a:t>
            </a:r>
            <a:r>
              <a:rPr lang="en-US" sz="2400" dirty="0" smtClean="0"/>
              <a:t> </a:t>
            </a:r>
            <a:r>
              <a:rPr lang="en-US" sz="2400" dirty="0" err="1" smtClean="0"/>
              <a:t>adanya</a:t>
            </a:r>
            <a:r>
              <a:rPr lang="en-US" sz="2400" dirty="0" smtClean="0"/>
              <a:t> </a:t>
            </a:r>
            <a:r>
              <a:rPr lang="en-US" sz="2400" dirty="0" err="1" smtClean="0"/>
              <a:t>pegangan</a:t>
            </a:r>
            <a:r>
              <a:rPr lang="en-US" sz="2400" dirty="0" smtClean="0"/>
              <a:t> </a:t>
            </a:r>
            <a:r>
              <a:rPr lang="en-US" sz="2400" dirty="0" err="1" smtClean="0"/>
              <a:t>tembok</a:t>
            </a:r>
            <a:r>
              <a:rPr lang="en-US" sz="2400" dirty="0" smtClean="0"/>
              <a:t> agar </a:t>
            </a:r>
            <a:r>
              <a:rPr lang="en-US" sz="2400" dirty="0" err="1" smtClean="0"/>
              <a:t>anak</a:t>
            </a:r>
            <a:r>
              <a:rPr lang="en-US" sz="2400" dirty="0" smtClean="0"/>
              <a:t> </a:t>
            </a:r>
            <a:r>
              <a:rPr lang="en-US" sz="2400" dirty="0" err="1" smtClean="0"/>
              <a:t>dapat</a:t>
            </a:r>
            <a:r>
              <a:rPr lang="en-US" sz="2400" dirty="0" smtClean="0"/>
              <a:t> </a:t>
            </a:r>
            <a:r>
              <a:rPr lang="en-US" sz="2400" dirty="0" err="1" smtClean="0"/>
              <a:t>mandiri</a:t>
            </a:r>
            <a:r>
              <a:rPr lang="en-US" sz="2400" dirty="0" smtClean="0"/>
              <a:t>.</a:t>
            </a:r>
          </a:p>
          <a:p>
            <a:r>
              <a:rPr lang="en-US" sz="2400" dirty="0" err="1" smtClean="0"/>
              <a:t>Pada</a:t>
            </a:r>
            <a:r>
              <a:rPr lang="en-US" sz="2400" dirty="0" smtClean="0"/>
              <a:t> </a:t>
            </a:r>
            <a:r>
              <a:rPr lang="en-US" sz="2400" dirty="0" err="1" smtClean="0"/>
              <a:t>beberapa</a:t>
            </a:r>
            <a:r>
              <a:rPr lang="en-US" sz="2400" dirty="0" smtClean="0"/>
              <a:t> </a:t>
            </a:r>
            <a:r>
              <a:rPr lang="en-US" sz="2400" dirty="0" err="1" smtClean="0"/>
              <a:t>dinding</a:t>
            </a:r>
            <a:r>
              <a:rPr lang="en-US" sz="2400" dirty="0" smtClean="0"/>
              <a:t> </a:t>
            </a:r>
            <a:r>
              <a:rPr lang="en-US" sz="2400" dirty="0" err="1" smtClean="0"/>
              <a:t>lorong</a:t>
            </a:r>
            <a:r>
              <a:rPr lang="en-US" sz="2400" dirty="0" smtClean="0"/>
              <a:t> </a:t>
            </a:r>
            <a:r>
              <a:rPr lang="en-US" sz="2400" dirty="0" err="1" smtClean="0"/>
              <a:t>dapat</a:t>
            </a:r>
            <a:r>
              <a:rPr lang="en-US" sz="2400" dirty="0" smtClean="0"/>
              <a:t> </a:t>
            </a:r>
            <a:r>
              <a:rPr lang="en-US" sz="2400" dirty="0" err="1" smtClean="0"/>
              <a:t>dipasang</a:t>
            </a:r>
            <a:r>
              <a:rPr lang="en-US" sz="2400" dirty="0" smtClean="0"/>
              <a:t> </a:t>
            </a:r>
            <a:r>
              <a:rPr lang="en-US" sz="2400" dirty="0" err="1" smtClean="0"/>
              <a:t>cermin</a:t>
            </a:r>
            <a:r>
              <a:rPr lang="en-US" sz="2400" dirty="0" smtClean="0"/>
              <a:t> </a:t>
            </a:r>
            <a:r>
              <a:rPr lang="en-US" sz="2400" dirty="0" err="1" smtClean="0"/>
              <a:t>besar</a:t>
            </a:r>
            <a:r>
              <a:rPr lang="en-US" sz="2400" dirty="0" smtClean="0"/>
              <a:t> </a:t>
            </a:r>
            <a:r>
              <a:rPr lang="en-US" sz="2400" dirty="0" err="1" smtClean="0"/>
              <a:t>untuk</a:t>
            </a:r>
            <a:r>
              <a:rPr lang="en-US" sz="2400" dirty="0" smtClean="0"/>
              <a:t> </a:t>
            </a:r>
            <a:r>
              <a:rPr lang="en-US" sz="2400" dirty="0" err="1" smtClean="0"/>
              <a:t>digunakan</a:t>
            </a:r>
            <a:r>
              <a:rPr lang="en-US" sz="2400" dirty="0" smtClean="0"/>
              <a:t> </a:t>
            </a:r>
            <a:r>
              <a:rPr lang="en-US" sz="2400" dirty="0" err="1" smtClean="0"/>
              <a:t>anak</a:t>
            </a:r>
            <a:r>
              <a:rPr lang="en-US" sz="2400" dirty="0" smtClean="0"/>
              <a:t> </a:t>
            </a:r>
            <a:r>
              <a:rPr lang="en-US" sz="2400" dirty="0" err="1" smtClean="0"/>
              <a:t>mengoreksi</a:t>
            </a:r>
            <a:r>
              <a:rPr lang="en-US" sz="2400" dirty="0" smtClean="0"/>
              <a:t> </a:t>
            </a:r>
            <a:r>
              <a:rPr lang="en-US" sz="2400" dirty="0" err="1" smtClean="0"/>
              <a:t>sikap</a:t>
            </a:r>
            <a:r>
              <a:rPr lang="en-US" sz="2400" dirty="0" smtClean="0"/>
              <a:t>/</a:t>
            </a:r>
            <a:r>
              <a:rPr lang="en-US" sz="2400" dirty="0" err="1" smtClean="0"/>
              <a:t>posisi</a:t>
            </a:r>
            <a:r>
              <a:rPr lang="en-US" sz="2400" dirty="0" smtClean="0"/>
              <a:t>  </a:t>
            </a:r>
            <a:r>
              <a:rPr lang="en-US" sz="2400" dirty="0" err="1" smtClean="0"/>
              <a:t>jalan</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Lanjutan</a:t>
            </a:r>
            <a:r>
              <a:rPr lang="en-US" dirty="0" smtClean="0"/>
              <a:t>…</a:t>
            </a:r>
            <a:endParaRPr lang="en-US" dirty="0"/>
          </a:p>
        </p:txBody>
      </p:sp>
      <p:sp>
        <p:nvSpPr>
          <p:cNvPr id="3" name="Content Placeholder 2"/>
          <p:cNvSpPr>
            <a:spLocks noGrp="1"/>
          </p:cNvSpPr>
          <p:nvPr>
            <p:ph idx="1"/>
          </p:nvPr>
        </p:nvSpPr>
        <p:spPr/>
        <p:txBody>
          <a:bodyPr>
            <a:normAutofit/>
          </a:bodyPr>
          <a:lstStyle/>
          <a:p>
            <a:pPr marL="539496" indent="-457200">
              <a:buFont typeface="+mj-lt"/>
              <a:buAutoNum type="arabicPeriod" startAt="3"/>
            </a:pPr>
            <a:r>
              <a:rPr lang="en-US" sz="2400" dirty="0" err="1" smtClean="0"/>
              <a:t>Kamar</a:t>
            </a:r>
            <a:r>
              <a:rPr lang="en-US" sz="2400" dirty="0" smtClean="0"/>
              <a:t> </a:t>
            </a:r>
            <a:r>
              <a:rPr lang="en-US" sz="2400" dirty="0" err="1" smtClean="0"/>
              <a:t>mandi</a:t>
            </a:r>
            <a:r>
              <a:rPr lang="en-US" sz="2400" dirty="0" smtClean="0"/>
              <a:t> </a:t>
            </a:r>
            <a:r>
              <a:rPr lang="en-US" sz="2400" dirty="0" err="1" smtClean="0"/>
              <a:t>dekat</a:t>
            </a:r>
            <a:r>
              <a:rPr lang="en-US" sz="2400" dirty="0" smtClean="0"/>
              <a:t> </a:t>
            </a:r>
            <a:r>
              <a:rPr lang="en-US" sz="2400" dirty="0" err="1" smtClean="0"/>
              <a:t>dengan</a:t>
            </a:r>
            <a:r>
              <a:rPr lang="en-US" sz="2400" dirty="0" smtClean="0"/>
              <a:t> </a:t>
            </a:r>
            <a:r>
              <a:rPr lang="en-US" sz="2400" dirty="0" err="1" smtClean="0"/>
              <a:t>kelas-kelas</a:t>
            </a:r>
            <a:r>
              <a:rPr lang="en-US" sz="2400" dirty="0" smtClean="0"/>
              <a:t> agar </a:t>
            </a:r>
            <a:r>
              <a:rPr lang="en-US" sz="2400" dirty="0" err="1" smtClean="0"/>
              <a:t>anak</a:t>
            </a:r>
            <a:r>
              <a:rPr lang="en-US" sz="2400" dirty="0" smtClean="0"/>
              <a:t> </a:t>
            </a:r>
            <a:r>
              <a:rPr lang="en-US" sz="2400" dirty="0" err="1" smtClean="0"/>
              <a:t>mudah</a:t>
            </a:r>
            <a:r>
              <a:rPr lang="en-US" sz="2400" dirty="0" smtClean="0"/>
              <a:t> </a:t>
            </a:r>
            <a:r>
              <a:rPr lang="en-US" sz="2400" dirty="0" err="1" smtClean="0"/>
              <a:t>menjangkaunya</a:t>
            </a:r>
            <a:r>
              <a:rPr lang="en-US" sz="2400" dirty="0" smtClean="0"/>
              <a:t>.</a:t>
            </a:r>
            <a:endParaRPr lang="id-ID" sz="2400" dirty="0" smtClean="0"/>
          </a:p>
          <a:p>
            <a:pPr marL="539496" indent="-457200">
              <a:buFont typeface="+mj-lt"/>
              <a:buAutoNum type="arabicPeriod" startAt="3"/>
            </a:pPr>
            <a:r>
              <a:rPr lang="en-US" sz="2400" dirty="0" err="1" smtClean="0"/>
              <a:t>Dipasang</a:t>
            </a:r>
            <a:r>
              <a:rPr lang="en-US" sz="2400" dirty="0" smtClean="0"/>
              <a:t> WC </a:t>
            </a:r>
            <a:r>
              <a:rPr lang="en-US" sz="2400" dirty="0" err="1" smtClean="0"/>
              <a:t>duduk</a:t>
            </a:r>
            <a:r>
              <a:rPr lang="en-US" sz="2400" dirty="0" smtClean="0"/>
              <a:t> agar </a:t>
            </a:r>
            <a:r>
              <a:rPr lang="en-US" sz="2400" dirty="0" err="1" smtClean="0"/>
              <a:t>anak</a:t>
            </a:r>
            <a:r>
              <a:rPr lang="en-US" sz="2400" dirty="0" smtClean="0"/>
              <a:t> </a:t>
            </a:r>
            <a:r>
              <a:rPr lang="en-US" sz="2400" dirty="0" err="1" smtClean="0"/>
              <a:t>tidak</a:t>
            </a:r>
            <a:r>
              <a:rPr lang="en-US" sz="2400" dirty="0" smtClean="0"/>
              <a:t> </a:t>
            </a:r>
            <a:r>
              <a:rPr lang="en-US" sz="2400" dirty="0" err="1" smtClean="0"/>
              <a:t>perlu</a:t>
            </a:r>
            <a:r>
              <a:rPr lang="en-US" sz="2400" dirty="0" smtClean="0"/>
              <a:t> </a:t>
            </a:r>
            <a:r>
              <a:rPr lang="en-US" sz="2400" dirty="0" err="1" smtClean="0"/>
              <a:t>berjongkok</a:t>
            </a:r>
            <a:r>
              <a:rPr lang="en-US" sz="2400" dirty="0" smtClean="0"/>
              <a:t> </a:t>
            </a:r>
            <a:r>
              <a:rPr lang="en-US" sz="2400" dirty="0" err="1" smtClean="0"/>
              <a:t>pada</a:t>
            </a:r>
            <a:r>
              <a:rPr lang="en-US" sz="2400" dirty="0" smtClean="0"/>
              <a:t> </a:t>
            </a:r>
            <a:r>
              <a:rPr lang="en-US" sz="2400" dirty="0" err="1" smtClean="0"/>
              <a:t>waktu</a:t>
            </a:r>
            <a:r>
              <a:rPr lang="en-US" sz="2400" dirty="0" smtClean="0"/>
              <a:t> </a:t>
            </a:r>
            <a:r>
              <a:rPr lang="en-US" sz="2400" dirty="0" err="1" smtClean="0"/>
              <a:t>menggunakannya</a:t>
            </a:r>
            <a:r>
              <a:rPr lang="en-US" sz="2400" dirty="0" smtClean="0"/>
              <a:t>.</a:t>
            </a:r>
            <a:endParaRPr lang="id-ID" sz="2400" dirty="0" smtClean="0"/>
          </a:p>
          <a:p>
            <a:pPr marL="539496" indent="-457200">
              <a:buFont typeface="+mj-lt"/>
              <a:buAutoNum type="arabicPeriod" startAt="3"/>
            </a:pPr>
            <a:r>
              <a:rPr lang="en-US" sz="2400" dirty="0" err="1" smtClean="0"/>
              <a:t>Kelas</a:t>
            </a:r>
            <a:r>
              <a:rPr lang="en-US" sz="2400" dirty="0" smtClean="0"/>
              <a:t> </a:t>
            </a:r>
            <a:r>
              <a:rPr lang="en-US" sz="2400" dirty="0" err="1" smtClean="0"/>
              <a:t>dilengkapi</a:t>
            </a:r>
            <a:r>
              <a:rPr lang="en-US" sz="2400" dirty="0" smtClean="0"/>
              <a:t> </a:t>
            </a:r>
            <a:r>
              <a:rPr lang="en-US" sz="2400" dirty="0" err="1" smtClean="0"/>
              <a:t>dengan</a:t>
            </a:r>
            <a:r>
              <a:rPr lang="en-US" sz="2400" dirty="0" smtClean="0"/>
              <a:t> </a:t>
            </a:r>
            <a:r>
              <a:rPr lang="en-US" sz="2400" dirty="0" err="1" smtClean="0"/>
              <a:t>meja</a:t>
            </a:r>
            <a:r>
              <a:rPr lang="en-US" sz="2400" dirty="0" smtClean="0"/>
              <a:t> </a:t>
            </a:r>
            <a:r>
              <a:rPr lang="en-US" sz="2400" dirty="0" err="1" smtClean="0"/>
              <a:t>dan</a:t>
            </a:r>
            <a:r>
              <a:rPr lang="en-US" sz="2400" dirty="0" smtClean="0"/>
              <a:t> </a:t>
            </a:r>
            <a:r>
              <a:rPr lang="en-US" sz="2400" dirty="0" err="1" smtClean="0"/>
              <a:t>kursi</a:t>
            </a:r>
            <a:r>
              <a:rPr lang="en-US" sz="2400" dirty="0" smtClean="0"/>
              <a:t> yang </a:t>
            </a:r>
            <a:r>
              <a:rPr lang="en-US" sz="2400" dirty="0" err="1" smtClean="0"/>
              <a:t>konstruksinya</a:t>
            </a:r>
            <a:r>
              <a:rPr lang="en-US" sz="2400" dirty="0" smtClean="0"/>
              <a:t> </a:t>
            </a:r>
            <a:r>
              <a:rPr lang="en-US" sz="2400" dirty="0" err="1" smtClean="0"/>
              <a:t>disesuaikan</a:t>
            </a:r>
            <a:r>
              <a:rPr lang="en-US" sz="2400" dirty="0" smtClean="0"/>
              <a:t> </a:t>
            </a:r>
            <a:r>
              <a:rPr lang="en-US" sz="2400" dirty="0" err="1" smtClean="0"/>
              <a:t>dengan</a:t>
            </a:r>
            <a:r>
              <a:rPr lang="en-US" sz="2400" dirty="0" smtClean="0"/>
              <a:t> </a:t>
            </a:r>
            <a:r>
              <a:rPr lang="en-US" sz="2400" dirty="0" err="1" smtClean="0"/>
              <a:t>kondisi</a:t>
            </a:r>
            <a:r>
              <a:rPr lang="en-US" sz="2400" dirty="0" smtClean="0"/>
              <a:t> </a:t>
            </a:r>
            <a:r>
              <a:rPr lang="en-US" sz="2400" dirty="0" err="1" smtClean="0"/>
              <a:t>kecacatan</a:t>
            </a:r>
            <a:r>
              <a:rPr lang="en-US" sz="2400" dirty="0" smtClean="0"/>
              <a:t> </a:t>
            </a:r>
            <a:r>
              <a:rPr lang="en-US" sz="2400" dirty="0" err="1" smtClean="0"/>
              <a:t>anak</a:t>
            </a:r>
            <a:r>
              <a:rPr lang="en-US" sz="2400" dirty="0" smtClean="0"/>
              <a:t>, </a:t>
            </a:r>
            <a:r>
              <a:rPr lang="en-US" sz="2400" dirty="0" err="1" smtClean="0"/>
              <a:t>misal</a:t>
            </a:r>
            <a:r>
              <a:rPr lang="en-US" sz="2400" dirty="0" smtClean="0"/>
              <a:t> </a:t>
            </a:r>
            <a:r>
              <a:rPr lang="en-US" sz="2400" dirty="0" err="1" smtClean="0"/>
              <a:t>tinggi</a:t>
            </a:r>
            <a:r>
              <a:rPr lang="en-US" sz="2400" dirty="0" smtClean="0"/>
              <a:t> </a:t>
            </a:r>
            <a:r>
              <a:rPr lang="en-US" sz="2400" dirty="0" err="1" smtClean="0"/>
              <a:t>meja</a:t>
            </a:r>
            <a:r>
              <a:rPr lang="en-US" sz="2400" dirty="0" smtClean="0"/>
              <a:t> </a:t>
            </a:r>
            <a:r>
              <a:rPr lang="en-US" sz="2400" dirty="0" err="1" smtClean="0"/>
              <a:t>kursi</a:t>
            </a:r>
            <a:r>
              <a:rPr lang="en-US" sz="2400" dirty="0" smtClean="0"/>
              <a:t> </a:t>
            </a:r>
            <a:r>
              <a:rPr lang="en-US" sz="2400" dirty="0" err="1" smtClean="0"/>
              <a:t>dapat</a:t>
            </a:r>
            <a:r>
              <a:rPr lang="en-US" sz="2400" dirty="0" smtClean="0"/>
              <a:t> </a:t>
            </a:r>
            <a:r>
              <a:rPr lang="en-US" sz="2400" dirty="0" err="1" smtClean="0"/>
              <a:t>disetel</a:t>
            </a:r>
            <a:r>
              <a:rPr lang="en-US" sz="2400" dirty="0" smtClean="0"/>
              <a:t>, </a:t>
            </a:r>
            <a:r>
              <a:rPr lang="en-US" sz="2400" dirty="0" err="1" smtClean="0"/>
              <a:t>tanganandan</a:t>
            </a:r>
            <a:r>
              <a:rPr lang="en-US" sz="2400" dirty="0" smtClean="0"/>
              <a:t> </a:t>
            </a:r>
            <a:r>
              <a:rPr lang="en-US" sz="2400" dirty="0" err="1" smtClean="0"/>
              <a:t>sandaran</a:t>
            </a:r>
            <a:r>
              <a:rPr lang="en-US" sz="2400" dirty="0" smtClean="0"/>
              <a:t> </a:t>
            </a:r>
            <a:r>
              <a:rPr lang="en-US" sz="2400" dirty="0" err="1" smtClean="0"/>
              <a:t>kursi</a:t>
            </a:r>
            <a:r>
              <a:rPr lang="en-US" sz="2400" dirty="0" smtClean="0"/>
              <a:t> </a:t>
            </a:r>
            <a:r>
              <a:rPr lang="en-US" sz="2400" dirty="0" err="1" smtClean="0"/>
              <a:t>dimodifikasi</a:t>
            </a:r>
            <a:r>
              <a:rPr lang="en-US" sz="2400" dirty="0" smtClean="0"/>
              <a:t> </a:t>
            </a:r>
            <a:r>
              <a:rPr lang="en-US" sz="2400" dirty="0" err="1" smtClean="0"/>
              <a:t>dan</a:t>
            </a:r>
            <a:r>
              <a:rPr lang="en-US" sz="2400" dirty="0" smtClean="0"/>
              <a:t> </a:t>
            </a:r>
            <a:r>
              <a:rPr lang="en-US" sz="2400" dirty="0" err="1" smtClean="0"/>
              <a:t>dipasang</a:t>
            </a:r>
            <a:r>
              <a:rPr lang="en-US" sz="2400" dirty="0" smtClean="0"/>
              <a:t> belt (</a:t>
            </a:r>
            <a:r>
              <a:rPr lang="en-US" sz="2400" dirty="0" err="1" smtClean="0"/>
              <a:t>sabuk</a:t>
            </a:r>
            <a:r>
              <a:rPr lang="en-US" sz="2400" dirty="0" smtClean="0"/>
              <a:t>) agar </a:t>
            </a:r>
            <a:r>
              <a:rPr lang="en-US" sz="2400" dirty="0" err="1" smtClean="0"/>
              <a:t>aman</a:t>
            </a:r>
            <a:r>
              <a:rPr lang="en-US" sz="2400" dirty="0" smtClean="0"/>
              <a:t>.</a:t>
            </a:r>
            <a:endParaRPr lang="en-US"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 </a:t>
            </a:r>
            <a:r>
              <a:rPr lang="en-US" dirty="0" err="1" smtClean="0"/>
              <a:t>Personel</a:t>
            </a:r>
            <a:endParaRPr lang="en-US" dirty="0"/>
          </a:p>
        </p:txBody>
      </p:sp>
      <p:sp>
        <p:nvSpPr>
          <p:cNvPr id="3" name="Content Placeholder 2"/>
          <p:cNvSpPr>
            <a:spLocks noGrp="1"/>
          </p:cNvSpPr>
          <p:nvPr>
            <p:ph idx="1"/>
          </p:nvPr>
        </p:nvSpPr>
        <p:spPr/>
        <p:txBody>
          <a:bodyPr>
            <a:normAutofit lnSpcReduction="10000"/>
          </a:bodyPr>
          <a:lstStyle/>
          <a:p>
            <a:pPr>
              <a:buNone/>
            </a:pPr>
            <a:r>
              <a:rPr lang="en-US" sz="2400" dirty="0" smtClean="0"/>
              <a:t>	</a:t>
            </a:r>
            <a:r>
              <a:rPr lang="en-US" sz="2400" dirty="0" err="1" smtClean="0"/>
              <a:t>Personel</a:t>
            </a:r>
            <a:r>
              <a:rPr lang="en-US" sz="2400" dirty="0" smtClean="0"/>
              <a:t> yang </a:t>
            </a:r>
            <a:r>
              <a:rPr lang="en-US" sz="2400" dirty="0" err="1" smtClean="0"/>
              <a:t>dibutuhkan</a:t>
            </a:r>
            <a:r>
              <a:rPr lang="en-US" sz="2400" dirty="0" smtClean="0"/>
              <a:t> </a:t>
            </a:r>
            <a:r>
              <a:rPr lang="en-US" sz="2400" dirty="0" err="1" smtClean="0"/>
              <a:t>dalam</a:t>
            </a:r>
            <a:r>
              <a:rPr lang="en-US" sz="2400" dirty="0" smtClean="0"/>
              <a:t> </a:t>
            </a:r>
            <a:r>
              <a:rPr lang="en-US" sz="2400" dirty="0" err="1" smtClean="0"/>
              <a:t>penyelenggaraan</a:t>
            </a:r>
            <a:r>
              <a:rPr lang="en-US" sz="2400" dirty="0" smtClean="0"/>
              <a:t> </a:t>
            </a:r>
            <a:r>
              <a:rPr lang="en-US" sz="2400" dirty="0" err="1" smtClean="0"/>
              <a:t>pendidikan</a:t>
            </a:r>
            <a:r>
              <a:rPr lang="en-US" sz="2400" dirty="0" smtClean="0"/>
              <a:t> </a:t>
            </a:r>
            <a:r>
              <a:rPr lang="en-US" sz="2400" dirty="0" err="1" smtClean="0"/>
              <a:t>anak</a:t>
            </a:r>
            <a:r>
              <a:rPr lang="en-US" sz="2400" dirty="0" smtClean="0"/>
              <a:t> </a:t>
            </a:r>
            <a:r>
              <a:rPr lang="en-US" sz="2400" dirty="0" err="1" smtClean="0"/>
              <a:t>tunadaksa</a:t>
            </a:r>
            <a:r>
              <a:rPr lang="en-US" sz="2400" dirty="0" smtClean="0"/>
              <a:t> </a:t>
            </a:r>
            <a:r>
              <a:rPr lang="en-US" sz="2400" dirty="0" err="1" smtClean="0"/>
              <a:t>adalah</a:t>
            </a:r>
            <a:r>
              <a:rPr lang="en-US" sz="2400" dirty="0" smtClean="0"/>
              <a:t> :</a:t>
            </a:r>
          </a:p>
          <a:p>
            <a:pPr marL="539496" indent="-457200">
              <a:buAutoNum type="arabicPeriod"/>
            </a:pPr>
            <a:r>
              <a:rPr lang="en-US" sz="2400" dirty="0" smtClean="0"/>
              <a:t>Guru yang </a:t>
            </a:r>
            <a:r>
              <a:rPr lang="en-US" sz="2400" dirty="0" err="1" smtClean="0"/>
              <a:t>berlatar</a:t>
            </a:r>
            <a:r>
              <a:rPr lang="en-US" sz="2400" dirty="0" smtClean="0"/>
              <a:t> </a:t>
            </a:r>
            <a:r>
              <a:rPr lang="en-US" sz="2400" dirty="0" err="1" smtClean="0"/>
              <a:t>belakang</a:t>
            </a:r>
            <a:r>
              <a:rPr lang="en-US" sz="2400" dirty="0" smtClean="0"/>
              <a:t> </a:t>
            </a:r>
            <a:r>
              <a:rPr lang="en-US" sz="2400" dirty="0" err="1" smtClean="0"/>
              <a:t>pendidikan</a:t>
            </a:r>
            <a:r>
              <a:rPr lang="en-US" sz="2400" dirty="0" smtClean="0"/>
              <a:t> </a:t>
            </a:r>
            <a:r>
              <a:rPr lang="en-US" sz="2400" dirty="0" err="1" smtClean="0"/>
              <a:t>luar</a:t>
            </a:r>
            <a:r>
              <a:rPr lang="en-US" sz="2400" dirty="0" smtClean="0"/>
              <a:t> </a:t>
            </a:r>
            <a:r>
              <a:rPr lang="en-US" sz="2400" dirty="0" err="1" smtClean="0"/>
              <a:t>biasa</a:t>
            </a:r>
            <a:r>
              <a:rPr lang="en-US" sz="2400" dirty="0" smtClean="0"/>
              <a:t>, </a:t>
            </a:r>
            <a:r>
              <a:rPr lang="en-US" sz="2400" dirty="0" err="1" smtClean="0"/>
              <a:t>khususnya</a:t>
            </a:r>
            <a:r>
              <a:rPr lang="en-US" sz="2400" dirty="0" smtClean="0"/>
              <a:t> </a:t>
            </a:r>
            <a:r>
              <a:rPr lang="en-US" sz="2400" dirty="0" err="1" smtClean="0"/>
              <a:t>pendidikan</a:t>
            </a:r>
            <a:r>
              <a:rPr lang="en-US" sz="2400" dirty="0" smtClean="0"/>
              <a:t> </a:t>
            </a:r>
            <a:r>
              <a:rPr lang="en-US" sz="2400" dirty="0" err="1" smtClean="0"/>
              <a:t>anak</a:t>
            </a:r>
            <a:r>
              <a:rPr lang="en-US" sz="2400" dirty="0" smtClean="0"/>
              <a:t> </a:t>
            </a:r>
            <a:r>
              <a:rPr lang="en-US" sz="2400" dirty="0" err="1" smtClean="0"/>
              <a:t>tunadaksa</a:t>
            </a:r>
            <a:r>
              <a:rPr lang="en-US" sz="2400" dirty="0" smtClean="0"/>
              <a:t>.</a:t>
            </a:r>
          </a:p>
          <a:p>
            <a:pPr marL="539496" indent="-457200">
              <a:buAutoNum type="arabicPeriod"/>
            </a:pPr>
            <a:r>
              <a:rPr lang="en-US" sz="2400" dirty="0" smtClean="0"/>
              <a:t>Guru yang </a:t>
            </a:r>
            <a:r>
              <a:rPr lang="en-US" sz="2400" dirty="0" err="1" smtClean="0"/>
              <a:t>memiliki</a:t>
            </a:r>
            <a:r>
              <a:rPr lang="en-US" sz="2400" dirty="0" smtClean="0"/>
              <a:t> </a:t>
            </a:r>
            <a:r>
              <a:rPr lang="en-US" sz="2400" dirty="0" err="1" smtClean="0"/>
              <a:t>keahlian</a:t>
            </a:r>
            <a:r>
              <a:rPr lang="en-US" sz="2400" dirty="0" smtClean="0"/>
              <a:t> </a:t>
            </a:r>
            <a:r>
              <a:rPr lang="en-US" sz="2400" dirty="0" err="1" smtClean="0"/>
              <a:t>khusus</a:t>
            </a:r>
            <a:r>
              <a:rPr lang="en-US" sz="2400" dirty="0" smtClean="0"/>
              <a:t>, </a:t>
            </a:r>
            <a:r>
              <a:rPr lang="en-US" sz="2400" dirty="0" err="1" smtClean="0"/>
              <a:t>misalnya</a:t>
            </a:r>
            <a:r>
              <a:rPr lang="en-US" sz="2400" dirty="0" smtClean="0"/>
              <a:t> </a:t>
            </a:r>
            <a:r>
              <a:rPr lang="en-US" sz="2400" dirty="0" err="1" smtClean="0"/>
              <a:t>keterampilan</a:t>
            </a:r>
            <a:r>
              <a:rPr lang="en-US" sz="2400" dirty="0" smtClean="0"/>
              <a:t> </a:t>
            </a:r>
            <a:r>
              <a:rPr lang="en-US" sz="2400" dirty="0" err="1" smtClean="0"/>
              <a:t>dan</a:t>
            </a:r>
            <a:r>
              <a:rPr lang="en-US" sz="2400" dirty="0" smtClean="0"/>
              <a:t> </a:t>
            </a:r>
            <a:r>
              <a:rPr lang="en-US" sz="2400" dirty="0" err="1" smtClean="0"/>
              <a:t>kesenian</a:t>
            </a:r>
            <a:r>
              <a:rPr lang="en-US" sz="2400" dirty="0" smtClean="0"/>
              <a:t>.</a:t>
            </a:r>
          </a:p>
          <a:p>
            <a:pPr marL="539496" indent="-457200">
              <a:buAutoNum type="arabicPeriod"/>
            </a:pPr>
            <a:r>
              <a:rPr lang="en-US" sz="2400" dirty="0" smtClean="0"/>
              <a:t>Guru </a:t>
            </a:r>
            <a:r>
              <a:rPr lang="en-US" sz="2400" dirty="0" err="1" smtClean="0"/>
              <a:t>sekolah</a:t>
            </a:r>
            <a:r>
              <a:rPr lang="en-US" sz="2400" dirty="0" smtClean="0"/>
              <a:t> </a:t>
            </a:r>
            <a:r>
              <a:rPr lang="en-US" sz="2400" dirty="0" err="1" smtClean="0"/>
              <a:t>biasa</a:t>
            </a:r>
            <a:r>
              <a:rPr lang="en-US" sz="2400" dirty="0" smtClean="0"/>
              <a:t>.</a:t>
            </a:r>
          </a:p>
          <a:p>
            <a:pPr marL="539496" indent="-457200">
              <a:buAutoNum type="arabicPeriod"/>
            </a:pPr>
            <a:r>
              <a:rPr lang="en-US" sz="2400" dirty="0" err="1" smtClean="0"/>
              <a:t>Dokter</a:t>
            </a:r>
            <a:r>
              <a:rPr lang="en-US" sz="2400" dirty="0" smtClean="0"/>
              <a:t>  </a:t>
            </a:r>
            <a:r>
              <a:rPr lang="en-US" sz="2400" dirty="0" err="1" smtClean="0"/>
              <a:t>ahli</a:t>
            </a:r>
            <a:r>
              <a:rPr lang="en-US" sz="2400" dirty="0" smtClean="0"/>
              <a:t> </a:t>
            </a:r>
            <a:r>
              <a:rPr lang="en-US" sz="2400" dirty="0" err="1" smtClean="0"/>
              <a:t>ortopedi</a:t>
            </a:r>
            <a:r>
              <a:rPr lang="en-US" sz="2400" dirty="0" smtClean="0"/>
              <a:t>.</a:t>
            </a:r>
          </a:p>
          <a:p>
            <a:pPr marL="539496" indent="-457200">
              <a:buAutoNum type="arabicPeriod"/>
            </a:pPr>
            <a:r>
              <a:rPr lang="en-US" sz="2400" dirty="0" err="1" smtClean="0"/>
              <a:t>Neurolog</a:t>
            </a:r>
            <a:r>
              <a:rPr lang="en-US" sz="2400" dirty="0" smtClean="0"/>
              <a:t>.</a:t>
            </a:r>
          </a:p>
          <a:p>
            <a:pPr marL="539496" indent="-457200">
              <a:buAutoNum type="arabicPeriod"/>
            </a:pPr>
            <a:r>
              <a:rPr lang="en-US" sz="2400" dirty="0" err="1" smtClean="0"/>
              <a:t>Ahli</a:t>
            </a:r>
            <a:r>
              <a:rPr lang="en-US" sz="2400" dirty="0" smtClean="0"/>
              <a:t> </a:t>
            </a:r>
            <a:r>
              <a:rPr lang="en-US" sz="2400" dirty="0" err="1" smtClean="0"/>
              <a:t>terapi</a:t>
            </a:r>
            <a:r>
              <a:rPr lang="en-US" sz="2400" dirty="0" smtClean="0"/>
              <a:t> </a:t>
            </a:r>
            <a:r>
              <a:rPr lang="en-US" sz="2400" dirty="0" err="1" smtClean="0"/>
              <a:t>lainnya</a:t>
            </a:r>
            <a:r>
              <a:rPr lang="en-US" sz="2400" dirty="0" smtClean="0"/>
              <a:t>, </a:t>
            </a:r>
            <a:r>
              <a:rPr lang="en-US" sz="2400" dirty="0" err="1" smtClean="0"/>
              <a:t>seperti</a:t>
            </a:r>
            <a:r>
              <a:rPr lang="en-US" sz="2400" dirty="0" smtClean="0"/>
              <a:t> </a:t>
            </a:r>
            <a:r>
              <a:rPr lang="en-US" sz="2400" dirty="0" err="1" smtClean="0"/>
              <a:t>ahli</a:t>
            </a:r>
            <a:r>
              <a:rPr lang="en-US" sz="2400" dirty="0" smtClean="0"/>
              <a:t> </a:t>
            </a:r>
            <a:r>
              <a:rPr lang="en-US" sz="2400" dirty="0" err="1" smtClean="0"/>
              <a:t>terapi</a:t>
            </a:r>
            <a:r>
              <a:rPr lang="en-US" sz="2400" dirty="0" smtClean="0"/>
              <a:t> </a:t>
            </a:r>
            <a:r>
              <a:rPr lang="en-US" sz="2400" dirty="0" err="1" smtClean="0"/>
              <a:t>bicara</a:t>
            </a:r>
            <a:r>
              <a:rPr lang="en-US" sz="2400" dirty="0" smtClean="0"/>
              <a:t>, physiotherapist </a:t>
            </a:r>
            <a:r>
              <a:rPr lang="en-US" sz="2400" dirty="0" err="1" smtClean="0"/>
              <a:t>dan</a:t>
            </a:r>
            <a:r>
              <a:rPr lang="en-US" sz="2400" dirty="0" smtClean="0"/>
              <a:t> </a:t>
            </a:r>
            <a:r>
              <a:rPr lang="en-US" sz="2400" dirty="0" err="1" smtClean="0"/>
              <a:t>bimbingan</a:t>
            </a:r>
            <a:r>
              <a:rPr lang="en-US" sz="2400" dirty="0" smtClean="0"/>
              <a:t> </a:t>
            </a:r>
            <a:r>
              <a:rPr lang="en-US" sz="2400" dirty="0" err="1" smtClean="0"/>
              <a:t>konseling</a:t>
            </a:r>
            <a:r>
              <a:rPr lang="en-US" sz="2400" dirty="0" smtClean="0"/>
              <a:t> </a:t>
            </a:r>
            <a:r>
              <a:rPr lang="en-US" sz="2400" dirty="0" err="1" smtClean="0"/>
              <a:t>serta</a:t>
            </a:r>
            <a:r>
              <a:rPr lang="en-US" sz="2400" dirty="0" smtClean="0"/>
              <a:t> </a:t>
            </a:r>
            <a:r>
              <a:rPr lang="en-US" sz="2400" dirty="0" err="1" smtClean="0"/>
              <a:t>orthotist</a:t>
            </a:r>
            <a:r>
              <a:rPr lang="en-US" sz="2400" dirty="0" smtClean="0"/>
              <a:t> </a:t>
            </a:r>
            <a:r>
              <a:rPr lang="en-US" sz="2400" dirty="0" err="1" smtClean="0"/>
              <a:t>prosthetist</a:t>
            </a:r>
            <a:endParaRPr lang="en-US" sz="2400" dirty="0" smtClean="0"/>
          </a:p>
          <a:p>
            <a:pPr>
              <a:buNone/>
            </a:pP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Klasifikasi anak Tuna Daksa</a:t>
            </a:r>
            <a:endParaRPr lang="id-ID" dirty="0"/>
          </a:p>
        </p:txBody>
      </p:sp>
      <p:sp>
        <p:nvSpPr>
          <p:cNvPr id="3" name="Content Placeholder 2"/>
          <p:cNvSpPr>
            <a:spLocks noGrp="1"/>
          </p:cNvSpPr>
          <p:nvPr>
            <p:ph idx="1"/>
          </p:nvPr>
        </p:nvSpPr>
        <p:spPr/>
        <p:txBody>
          <a:bodyPr>
            <a:normAutofit/>
          </a:bodyPr>
          <a:lstStyle/>
          <a:p>
            <a:pPr marL="596646" indent="-514350" algn="just">
              <a:buAutoNum type="arabicPeriod"/>
            </a:pPr>
            <a:r>
              <a:rPr lang="id-ID" dirty="0" smtClean="0"/>
              <a:t>Kelainan pada sistem cerebral</a:t>
            </a:r>
          </a:p>
          <a:p>
            <a:pPr marL="596646" indent="-514350" algn="just"/>
            <a:r>
              <a:rPr lang="id-ID" dirty="0" smtClean="0"/>
              <a:t>Cerebral Palsy, yang menunjukkan kelainan gerak, sikap dan bentuk tubuh, gangguan koordinasi, dan kadang disertai gangguan psikologis dan sensoris karena adanya kerusakan pada masa perkembangan otak.</a:t>
            </a:r>
          </a:p>
          <a:p>
            <a:pPr marL="596646" indent="-514350" algn="just">
              <a:buNone/>
            </a:pPr>
            <a:r>
              <a:rPr lang="id-ID" dirty="0" smtClean="0"/>
              <a:t>	</a:t>
            </a:r>
          </a:p>
          <a:p>
            <a:pPr marL="596646" indent="-514350" algn="just">
              <a:buNone/>
            </a:pPr>
            <a:endParaRPr lang="id-ID" dirty="0" smtClean="0"/>
          </a:p>
          <a:p>
            <a:pPr marL="596646" indent="-514350"/>
            <a:endParaRPr lang="id-ID" dirty="0" smtClean="0"/>
          </a:p>
          <a:p>
            <a:pPr>
              <a:buNone/>
            </a:pPr>
            <a:endParaRPr lang="id-ID"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Klasifikasi anak Tuna Daksa </a:t>
            </a:r>
            <a:r>
              <a:rPr lang="id-ID" sz="1800" dirty="0" smtClean="0"/>
              <a:t>(lanjutan..)</a:t>
            </a:r>
            <a:endParaRPr lang="id-ID" sz="1800" dirty="0"/>
          </a:p>
        </p:txBody>
      </p:sp>
      <p:sp>
        <p:nvSpPr>
          <p:cNvPr id="3" name="Content Placeholder 2"/>
          <p:cNvSpPr>
            <a:spLocks noGrp="1"/>
          </p:cNvSpPr>
          <p:nvPr>
            <p:ph idx="1"/>
          </p:nvPr>
        </p:nvSpPr>
        <p:spPr/>
        <p:txBody>
          <a:bodyPr>
            <a:normAutofit lnSpcReduction="10000"/>
          </a:bodyPr>
          <a:lstStyle/>
          <a:p>
            <a:pPr algn="just">
              <a:buFont typeface="Wingdings" pitchFamily="2" charset="2"/>
              <a:buChar char="Ø"/>
            </a:pPr>
            <a:r>
              <a:rPr lang="id-ID" dirty="0" smtClean="0"/>
              <a:t>Cerebral Palsy dapat diklasifikasikan, sbb:</a:t>
            </a:r>
          </a:p>
          <a:p>
            <a:pPr algn="just">
              <a:buFont typeface="Wingdings" pitchFamily="2" charset="2"/>
              <a:buChar char="§"/>
            </a:pPr>
            <a:r>
              <a:rPr lang="id-ID" dirty="0" smtClean="0"/>
              <a:t>menurut derajat kecacatannya, yaitu :</a:t>
            </a:r>
          </a:p>
          <a:p>
            <a:pPr marL="596646" indent="-514350" algn="just">
              <a:buFont typeface="+mj-lt"/>
              <a:buAutoNum type="arabicPeriod"/>
            </a:pPr>
            <a:r>
              <a:rPr lang="id-ID" dirty="0" smtClean="0"/>
              <a:t>Ringan, dapat berjalan tanpa alat bantu, bicara jelas, dan dapat menolong diri sendiri.</a:t>
            </a:r>
          </a:p>
          <a:p>
            <a:pPr marL="578358" indent="-514350" algn="just">
              <a:buAutoNum type="arabicPeriod"/>
            </a:pPr>
            <a:r>
              <a:rPr lang="id-ID" dirty="0" smtClean="0"/>
              <a:t>Sedang, m’butuhkan bantuan.</a:t>
            </a:r>
          </a:p>
          <a:p>
            <a:pPr marL="578358" indent="-514350" algn="just">
              <a:buAutoNum type="arabicPeriod"/>
            </a:pPr>
            <a:r>
              <a:rPr lang="id-ID" dirty="0" smtClean="0"/>
              <a:t>Berat, m’butuhkan perawatan tetap dalam ambulasi, bicara dan menolong diri.</a:t>
            </a:r>
          </a:p>
          <a:p>
            <a:pPr marL="596646" indent="-514350" algn="just">
              <a:buFont typeface="+mj-lt"/>
              <a:buAutoNum type="arabicPeriod"/>
            </a:pPr>
            <a:endParaRPr lang="id-ID" dirty="0" smtClean="0"/>
          </a:p>
          <a:p>
            <a:pPr marL="596646" indent="-514350" algn="just">
              <a:buFont typeface="+mj-lt"/>
              <a:buAutoNum type="arabicPeriod"/>
            </a:pPr>
            <a:endParaRPr lang="id-ID" dirty="0" smtClean="0"/>
          </a:p>
          <a:p>
            <a:pPr marL="596646" indent="-514350" algn="just">
              <a:buFont typeface="+mj-lt"/>
              <a:buAutoNum type="arabicPeriod"/>
            </a:pPr>
            <a:endParaRPr lang="id-ID" dirty="0" smtClean="0"/>
          </a:p>
          <a:p>
            <a:pPr marL="596646" indent="-514350" algn="just">
              <a:buFont typeface="+mj-lt"/>
              <a:buAutoNum type="arabicPeriod"/>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3200" dirty="0" smtClean="0"/>
              <a:t>Klasifikasi anak Tuna Daksa </a:t>
            </a:r>
            <a:r>
              <a:rPr lang="id-ID" sz="1800" dirty="0" smtClean="0"/>
              <a:t>(lanjutan..)</a:t>
            </a:r>
            <a:endParaRPr lang="id-ID" sz="1800" dirty="0"/>
          </a:p>
        </p:txBody>
      </p:sp>
      <p:sp>
        <p:nvSpPr>
          <p:cNvPr id="3" name="Content Placeholder 2"/>
          <p:cNvSpPr>
            <a:spLocks noGrp="1"/>
          </p:cNvSpPr>
          <p:nvPr>
            <p:ph idx="1"/>
          </p:nvPr>
        </p:nvSpPr>
        <p:spPr/>
        <p:txBody>
          <a:bodyPr/>
          <a:lstStyle/>
          <a:p>
            <a:pPr>
              <a:buFont typeface="Wingdings" pitchFamily="2" charset="2"/>
              <a:buChar char="§"/>
            </a:pPr>
            <a:r>
              <a:rPr lang="id-ID" dirty="0" smtClean="0"/>
              <a:t> Berdasarkan Fisilogi</a:t>
            </a:r>
          </a:p>
          <a:p>
            <a:pPr marL="578358" indent="-514350" algn="just">
              <a:buAutoNum type="arabicPeriod"/>
            </a:pPr>
            <a:r>
              <a:rPr lang="id-ID" dirty="0" smtClean="0"/>
              <a:t>spastik, terdapat kekakuan pada sebagian atau seluruh ototnya.</a:t>
            </a:r>
          </a:p>
          <a:p>
            <a:pPr marL="578358" indent="-514350" algn="just">
              <a:buAutoNum type="arabicPeriod"/>
            </a:pPr>
            <a:r>
              <a:rPr lang="id-ID" dirty="0" smtClean="0"/>
              <a:t>Dyskenisia, meliputi athetosis (gerak yang tidak terkontrol), rigid (kekakuan pd seluruh tubuh), tremor (getaran kecil yang terus menerus pada mata, tangan, atau kepala)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400" dirty="0" smtClean="0"/>
              <a:t>Klasifikasi anak Tuna Daksa </a:t>
            </a:r>
            <a:r>
              <a:rPr lang="id-ID" sz="2800" dirty="0" smtClean="0"/>
              <a:t>(lanjutan..)</a:t>
            </a:r>
            <a:endParaRPr lang="id-ID" dirty="0"/>
          </a:p>
        </p:txBody>
      </p:sp>
      <p:sp>
        <p:nvSpPr>
          <p:cNvPr id="3" name="Content Placeholder 2"/>
          <p:cNvSpPr>
            <a:spLocks noGrp="1"/>
          </p:cNvSpPr>
          <p:nvPr>
            <p:ph idx="1"/>
          </p:nvPr>
        </p:nvSpPr>
        <p:spPr/>
        <p:txBody>
          <a:bodyPr/>
          <a:lstStyle/>
          <a:p>
            <a:pPr marL="578358" indent="-514350" algn="just">
              <a:buFont typeface="+mj-lt"/>
              <a:buAutoNum type="arabicPeriod" startAt="3"/>
            </a:pPr>
            <a:r>
              <a:rPr lang="id-ID" dirty="0" smtClean="0"/>
              <a:t>Ataxia, adanya gangguan pd keseimbangan, jalan gontai, koordinasi tangan dan mata tidak berfungsi.</a:t>
            </a:r>
          </a:p>
          <a:p>
            <a:pPr marL="578358" indent="-514350" algn="just">
              <a:buFont typeface="+mj-lt"/>
              <a:buAutoNum type="arabicPeriod" startAt="3"/>
            </a:pPr>
            <a:r>
              <a:rPr lang="id-ID" dirty="0" smtClean="0"/>
              <a:t>Jenis campuran, seorang anak mempunyai kelainan dua atau lebih dari tipe-tipe diatas</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400" dirty="0" smtClean="0"/>
              <a:t>Klasifikasi anak Tuna Daksa </a:t>
            </a:r>
            <a:r>
              <a:rPr lang="id-ID" sz="2800" dirty="0" smtClean="0"/>
              <a:t>(lanjutan..)</a:t>
            </a:r>
            <a:endParaRPr lang="id-ID" dirty="0"/>
          </a:p>
        </p:txBody>
      </p:sp>
      <p:sp>
        <p:nvSpPr>
          <p:cNvPr id="3" name="Content Placeholder 2"/>
          <p:cNvSpPr>
            <a:spLocks noGrp="1"/>
          </p:cNvSpPr>
          <p:nvPr>
            <p:ph idx="1"/>
          </p:nvPr>
        </p:nvSpPr>
        <p:spPr/>
        <p:txBody>
          <a:bodyPr/>
          <a:lstStyle/>
          <a:p>
            <a:pPr marL="596646" indent="-514350">
              <a:buFont typeface="+mj-lt"/>
              <a:buAutoNum type="arabicPeriod" startAt="2"/>
            </a:pPr>
            <a:r>
              <a:rPr lang="id-ID" dirty="0" smtClean="0"/>
              <a:t>Kelainan pada sistem otot dan rangka, berupa :</a:t>
            </a:r>
          </a:p>
          <a:p>
            <a:pPr marL="596646" indent="-514350" algn="just"/>
            <a:r>
              <a:rPr lang="id-ID" dirty="0" smtClean="0"/>
              <a:t>Poliomyelitis, mrupakan suatu infeksi penyakit pada sumsum tulang belakang yang disebabkan oleh virus polio yang m’akibatkan gangguan kecerdasan atau alat-alat indra.</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400" dirty="0" smtClean="0"/>
              <a:t>Klasifikasi anak Tuna Daksa </a:t>
            </a:r>
            <a:r>
              <a:rPr lang="id-ID" sz="2800" dirty="0" smtClean="0"/>
              <a:t>(lanjutan..)</a:t>
            </a:r>
            <a:endParaRPr lang="id-ID" dirty="0"/>
          </a:p>
        </p:txBody>
      </p:sp>
      <p:sp>
        <p:nvSpPr>
          <p:cNvPr id="3" name="Content Placeholder 2"/>
          <p:cNvSpPr>
            <a:spLocks noGrp="1"/>
          </p:cNvSpPr>
          <p:nvPr>
            <p:ph idx="1"/>
          </p:nvPr>
        </p:nvSpPr>
        <p:spPr/>
        <p:txBody>
          <a:bodyPr>
            <a:normAutofit/>
          </a:bodyPr>
          <a:lstStyle/>
          <a:p>
            <a:pPr algn="just">
              <a:buFont typeface="Wingdings" pitchFamily="2" charset="2"/>
              <a:buChar char="§"/>
            </a:pPr>
            <a:r>
              <a:rPr lang="id-ID" sz="2400" dirty="0" smtClean="0"/>
              <a:t>Dilihat dari sel-sel motorik yang rusak, kelumpuhan anak polio dapat dibedakan menjadi :</a:t>
            </a:r>
          </a:p>
          <a:p>
            <a:pPr marL="596646" indent="-514350" algn="just">
              <a:buFont typeface="+mj-lt"/>
              <a:buAutoNum type="alphaLcPeriod"/>
            </a:pPr>
            <a:r>
              <a:rPr lang="id-ID" sz="2400" dirty="0" smtClean="0"/>
              <a:t>Tipe spinal, kelumpuhan pada otot-otot leher, sekat dada, tangan dan kaki.</a:t>
            </a:r>
          </a:p>
          <a:p>
            <a:pPr marL="596646" indent="-514350" algn="just">
              <a:buFont typeface="+mj-lt"/>
              <a:buAutoNum type="alphaLcPeriod"/>
            </a:pPr>
            <a:r>
              <a:rPr lang="id-ID" sz="2400" dirty="0" smtClean="0"/>
              <a:t>Tipe bulbair, kelumpuhan fungsi motorik pada satu atau lebih saraf tepi dengan ditandai adanya gangguan pernapasan.</a:t>
            </a:r>
          </a:p>
          <a:p>
            <a:pPr marL="596646" indent="-514350" algn="just">
              <a:buFont typeface="+mj-lt"/>
              <a:buAutoNum type="alphaLcPeriod"/>
            </a:pPr>
            <a:r>
              <a:rPr lang="id-ID" sz="2400" dirty="0" smtClean="0"/>
              <a:t>Tipe bulbis pinalis, gabungan antara tipe spinal dan dan bulbair.</a:t>
            </a:r>
          </a:p>
          <a:p>
            <a:pPr marL="596646" indent="-514350" algn="just">
              <a:buFont typeface="+mj-lt"/>
              <a:buAutoNum type="alphaLcPeriod"/>
            </a:pPr>
            <a:r>
              <a:rPr lang="id-ID" sz="2400" dirty="0" smtClean="0"/>
              <a:t>Encephalitis yang biasanya disertai deman, kesadaran menurun, tremor, dan kadang-kadang kejang.</a:t>
            </a:r>
            <a:endParaRPr lang="id-ID"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400" dirty="0" smtClean="0"/>
              <a:t>Klasifikasi anak Tuna Daksa </a:t>
            </a:r>
            <a:r>
              <a:rPr lang="id-ID" sz="2800" dirty="0" smtClean="0"/>
              <a:t>(lanjutan..)</a:t>
            </a:r>
            <a:endParaRPr lang="id-ID" dirty="0"/>
          </a:p>
        </p:txBody>
      </p:sp>
      <p:sp>
        <p:nvSpPr>
          <p:cNvPr id="3" name="Content Placeholder 2"/>
          <p:cNvSpPr>
            <a:spLocks noGrp="1"/>
          </p:cNvSpPr>
          <p:nvPr>
            <p:ph idx="1"/>
          </p:nvPr>
        </p:nvSpPr>
        <p:spPr/>
        <p:txBody>
          <a:bodyPr>
            <a:normAutofit lnSpcReduction="10000"/>
          </a:bodyPr>
          <a:lstStyle/>
          <a:p>
            <a:r>
              <a:rPr lang="id-ID" dirty="0" smtClean="0"/>
              <a:t>Muscle Dytrophy, </a:t>
            </a:r>
            <a:r>
              <a:rPr lang="en-US" dirty="0" err="1" smtClean="0"/>
              <a:t>jenis</a:t>
            </a:r>
            <a:r>
              <a:rPr lang="en-US" dirty="0" smtClean="0"/>
              <a:t> </a:t>
            </a:r>
            <a:r>
              <a:rPr lang="en-US" dirty="0" err="1" smtClean="0"/>
              <a:t>penyakit</a:t>
            </a:r>
            <a:r>
              <a:rPr lang="en-US" dirty="0" smtClean="0"/>
              <a:t> yang </a:t>
            </a:r>
            <a:r>
              <a:rPr lang="en-US" dirty="0" err="1" smtClean="0"/>
              <a:t>mengakibatkan</a:t>
            </a:r>
            <a:r>
              <a:rPr lang="en-US" dirty="0" smtClean="0"/>
              <a:t> </a:t>
            </a:r>
            <a:r>
              <a:rPr lang="en-US" dirty="0" err="1" smtClean="0"/>
              <a:t>otot</a:t>
            </a:r>
            <a:r>
              <a:rPr lang="en-US" dirty="0" smtClean="0"/>
              <a:t> </a:t>
            </a:r>
            <a:r>
              <a:rPr lang="en-US" dirty="0" err="1" smtClean="0"/>
              <a:t>tidak</a:t>
            </a:r>
            <a:r>
              <a:rPr lang="en-US" dirty="0" smtClean="0"/>
              <a:t> </a:t>
            </a:r>
            <a:r>
              <a:rPr lang="en-US" dirty="0" err="1" smtClean="0"/>
              <a:t>berkembang</a:t>
            </a:r>
            <a:r>
              <a:rPr lang="en-US" dirty="0" smtClean="0"/>
              <a:t> </a:t>
            </a:r>
            <a:r>
              <a:rPr lang="en-US" dirty="0" err="1" smtClean="0"/>
              <a:t>karena</a:t>
            </a:r>
            <a:r>
              <a:rPr lang="en-US" dirty="0" smtClean="0"/>
              <a:t> </a:t>
            </a:r>
            <a:r>
              <a:rPr lang="en-US" dirty="0" err="1" smtClean="0"/>
              <a:t>mengalami</a:t>
            </a:r>
            <a:r>
              <a:rPr lang="en-US" dirty="0" smtClean="0"/>
              <a:t> </a:t>
            </a:r>
            <a:r>
              <a:rPr lang="en-US" dirty="0" err="1" smtClean="0"/>
              <a:t>kelumpuhan</a:t>
            </a:r>
            <a:r>
              <a:rPr lang="en-US" dirty="0" smtClean="0"/>
              <a:t> yang </a:t>
            </a:r>
            <a:r>
              <a:rPr lang="en-US" dirty="0" err="1" smtClean="0"/>
              <a:t>sifatnya</a:t>
            </a:r>
            <a:r>
              <a:rPr lang="en-US" dirty="0" smtClean="0"/>
              <a:t> </a:t>
            </a:r>
            <a:r>
              <a:rPr lang="en-US" dirty="0" err="1" smtClean="0"/>
              <a:t>progresif</a:t>
            </a:r>
            <a:r>
              <a:rPr lang="en-US" dirty="0" smtClean="0"/>
              <a:t> </a:t>
            </a:r>
            <a:r>
              <a:rPr lang="en-US" dirty="0" err="1" smtClean="0"/>
              <a:t>simetris</a:t>
            </a:r>
            <a:r>
              <a:rPr lang="en-US" dirty="0" smtClean="0"/>
              <a:t> </a:t>
            </a:r>
          </a:p>
          <a:p>
            <a:r>
              <a:rPr lang="en-US" dirty="0" err="1" smtClean="0"/>
              <a:t>Spina</a:t>
            </a:r>
            <a:r>
              <a:rPr lang="en-US" dirty="0" smtClean="0"/>
              <a:t> bifida, </a:t>
            </a:r>
            <a:r>
              <a:rPr lang="en-US" dirty="0" err="1" smtClean="0"/>
              <a:t>kelainan</a:t>
            </a:r>
            <a:r>
              <a:rPr lang="en-US" dirty="0" smtClean="0"/>
              <a:t> </a:t>
            </a:r>
            <a:r>
              <a:rPr lang="en-US" dirty="0" err="1" smtClean="0"/>
              <a:t>pada</a:t>
            </a:r>
            <a:r>
              <a:rPr lang="en-US" dirty="0" smtClean="0"/>
              <a:t> </a:t>
            </a:r>
            <a:r>
              <a:rPr lang="en-US" dirty="0" err="1" smtClean="0"/>
              <a:t>tulang</a:t>
            </a:r>
            <a:r>
              <a:rPr lang="en-US" dirty="0" smtClean="0"/>
              <a:t> </a:t>
            </a:r>
            <a:r>
              <a:rPr lang="en-US" dirty="0" err="1" smtClean="0"/>
              <a:t>belakang</a:t>
            </a:r>
            <a:r>
              <a:rPr lang="en-US" dirty="0" smtClean="0"/>
              <a:t> yang </a:t>
            </a:r>
            <a:r>
              <a:rPr lang="en-US" dirty="0" err="1" smtClean="0"/>
              <a:t>ditandai</a:t>
            </a:r>
            <a:r>
              <a:rPr lang="en-US" dirty="0" smtClean="0"/>
              <a:t> </a:t>
            </a:r>
            <a:r>
              <a:rPr lang="en-US" dirty="0" err="1" smtClean="0"/>
              <a:t>dengan</a:t>
            </a:r>
            <a:r>
              <a:rPr lang="en-US" dirty="0" smtClean="0"/>
              <a:t> </a:t>
            </a:r>
            <a:r>
              <a:rPr lang="en-US" dirty="0" err="1" smtClean="0"/>
              <a:t>terbukannya</a:t>
            </a:r>
            <a:r>
              <a:rPr lang="en-US" dirty="0" smtClean="0"/>
              <a:t> </a:t>
            </a:r>
            <a:r>
              <a:rPr lang="en-US" dirty="0" err="1" smtClean="0"/>
              <a:t>satu</a:t>
            </a:r>
            <a:r>
              <a:rPr lang="en-US" dirty="0" smtClean="0"/>
              <a:t> </a:t>
            </a:r>
            <a:r>
              <a:rPr lang="en-US" dirty="0" err="1" smtClean="0"/>
              <a:t>atau</a:t>
            </a:r>
            <a:r>
              <a:rPr lang="en-US" dirty="0" smtClean="0"/>
              <a:t> </a:t>
            </a:r>
            <a:r>
              <a:rPr lang="en-US" dirty="0" err="1" smtClean="0"/>
              <a:t>tiga</a:t>
            </a:r>
            <a:r>
              <a:rPr lang="en-US" dirty="0" smtClean="0"/>
              <a:t> </a:t>
            </a:r>
            <a:r>
              <a:rPr lang="en-US" dirty="0" err="1" smtClean="0"/>
              <a:t>ruas</a:t>
            </a:r>
            <a:r>
              <a:rPr lang="en-US" dirty="0" smtClean="0"/>
              <a:t> </a:t>
            </a:r>
            <a:r>
              <a:rPr lang="en-US" dirty="0" err="1" smtClean="0"/>
              <a:t>tulang</a:t>
            </a:r>
            <a:r>
              <a:rPr lang="en-US" dirty="0" smtClean="0"/>
              <a:t> </a:t>
            </a:r>
            <a:r>
              <a:rPr lang="en-US" dirty="0" err="1" smtClean="0"/>
              <a:t>belakang</a:t>
            </a:r>
            <a:r>
              <a:rPr lang="en-US" dirty="0" smtClean="0"/>
              <a:t> </a:t>
            </a:r>
            <a:r>
              <a:rPr lang="en-US" dirty="0" err="1" smtClean="0"/>
              <a:t>dan</a:t>
            </a:r>
            <a:r>
              <a:rPr lang="en-US" dirty="0" smtClean="0"/>
              <a:t> </a:t>
            </a:r>
            <a:r>
              <a:rPr lang="en-US" dirty="0" err="1" smtClean="0"/>
              <a:t>tidak</a:t>
            </a:r>
            <a:r>
              <a:rPr lang="en-US" dirty="0" smtClean="0"/>
              <a:t> </a:t>
            </a:r>
            <a:r>
              <a:rPr lang="en-US" dirty="0" err="1" smtClean="0"/>
              <a:t>tertutupnya</a:t>
            </a:r>
            <a:r>
              <a:rPr lang="en-US" dirty="0" smtClean="0"/>
              <a:t> </a:t>
            </a:r>
            <a:r>
              <a:rPr lang="en-US" dirty="0" err="1" smtClean="0"/>
              <a:t>kembali</a:t>
            </a:r>
            <a:r>
              <a:rPr lang="en-US" dirty="0" smtClean="0"/>
              <a:t> </a:t>
            </a:r>
            <a:r>
              <a:rPr lang="en-US" dirty="0" err="1" smtClean="0"/>
              <a:t>selama</a:t>
            </a:r>
            <a:r>
              <a:rPr lang="en-US" dirty="0" smtClean="0"/>
              <a:t> </a:t>
            </a:r>
            <a:r>
              <a:rPr lang="en-US" dirty="0" err="1" smtClean="0"/>
              <a:t>proses</a:t>
            </a:r>
            <a:r>
              <a:rPr lang="en-US" dirty="0" smtClean="0"/>
              <a:t> </a:t>
            </a:r>
            <a:r>
              <a:rPr lang="en-US" dirty="0" err="1" smtClean="0"/>
              <a:t>perkembangan</a:t>
            </a:r>
            <a:r>
              <a:rPr lang="en-US" dirty="0" smtClean="0"/>
              <a:t>.</a:t>
            </a:r>
            <a:endParaRPr lang="id-ID"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213</TotalTime>
  <Words>828</Words>
  <Application>Microsoft Office PowerPoint</Application>
  <PresentationFormat>On-screen Show (4:3)</PresentationFormat>
  <Paragraphs>118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Solstice</vt:lpstr>
      <vt:lpstr>TUNA DAKSA</vt:lpstr>
      <vt:lpstr>Definisi...</vt:lpstr>
      <vt:lpstr>Klasifikasi anak Tuna Daksa</vt:lpstr>
      <vt:lpstr>Klasifikasi anak Tuna Daksa (lanjutan..)</vt:lpstr>
      <vt:lpstr>Klasifikasi anak Tuna Daksa (lanjutan..)</vt:lpstr>
      <vt:lpstr>Klasifikasi anak Tuna Daksa (lanjutan..)</vt:lpstr>
      <vt:lpstr>Klasifikasi anak Tuna Daksa (lanjutan..)</vt:lpstr>
      <vt:lpstr>Klasifikasi anak Tuna Daksa (lanjutan..)</vt:lpstr>
      <vt:lpstr>Klasifikasi anak Tuna Daksa (lanjutan..)</vt:lpstr>
      <vt:lpstr>1. Karakteristik anak tunadaksa</vt:lpstr>
      <vt:lpstr>PowerPoint Presentation</vt:lpstr>
      <vt:lpstr>PowerPoint Presentation</vt:lpstr>
      <vt:lpstr>Layanan Pendidikan Anak Tuna Daksa </vt:lpstr>
      <vt:lpstr>PowerPoint Presentation</vt:lpstr>
      <vt:lpstr>Tempat pendidikan</vt:lpstr>
      <vt:lpstr>PowerPoint Presentation</vt:lpstr>
      <vt:lpstr>C. SISTEM PENDIDIKAN</vt:lpstr>
      <vt:lpstr>D. Pelaksanaan Pembelajaran</vt:lpstr>
      <vt:lpstr>Lanjutan..</vt:lpstr>
      <vt:lpstr>PowerPoint Presentation</vt:lpstr>
      <vt:lpstr>PowerPoint Presentation</vt:lpstr>
      <vt:lpstr>Lanjutan…</vt:lpstr>
      <vt:lpstr>Lanjutan…</vt:lpstr>
      <vt:lpstr>E. Personel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TUNA DAKSA</dc:title>
  <dc:creator>Admin</dc:creator>
  <cp:lastModifiedBy>May</cp:lastModifiedBy>
  <cp:revision>25</cp:revision>
  <dcterms:created xsi:type="dcterms:W3CDTF">2012-06-29T16:26:40Z</dcterms:created>
  <dcterms:modified xsi:type="dcterms:W3CDTF">2015-06-17T03:19:55Z</dcterms:modified>
</cp:coreProperties>
</file>