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7" r:id="rId5"/>
    <p:sldId id="258" r:id="rId6"/>
    <p:sldId id="262" r:id="rId7"/>
    <p:sldId id="269" r:id="rId8"/>
    <p:sldId id="271" r:id="rId9"/>
    <p:sldId id="270" r:id="rId10"/>
    <p:sldId id="272" r:id="rId11"/>
    <p:sldId id="273" r:id="rId12"/>
    <p:sldId id="263" r:id="rId13"/>
    <p:sldId id="264" r:id="rId14"/>
    <p:sldId id="265" r:id="rId15"/>
    <p:sldId id="266" r:id="rId16"/>
    <p:sldId id="267" r:id="rId17"/>
    <p:sldId id="268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4660"/>
  </p:normalViewPr>
  <p:slideViewPr>
    <p:cSldViewPr>
      <p:cViewPr>
        <p:scale>
          <a:sx n="89" d="100"/>
          <a:sy n="89" d="100"/>
        </p:scale>
        <p:origin x="-32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781BC25-0E73-4D10-9164-2144CF709DC3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50672D1-070E-45B0-98C9-6DDA5E9BCD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BC25-0E73-4D10-9164-2144CF709DC3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72D1-070E-45B0-98C9-6DDA5E9BCD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BC25-0E73-4D10-9164-2144CF709DC3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72D1-070E-45B0-98C9-6DDA5E9BCD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781BC25-0E73-4D10-9164-2144CF709DC3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50672D1-070E-45B0-98C9-6DDA5E9BC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781BC25-0E73-4D10-9164-2144CF709DC3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50672D1-070E-45B0-98C9-6DDA5E9BCD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BC25-0E73-4D10-9164-2144CF709DC3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72D1-070E-45B0-98C9-6DDA5E9BC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BC25-0E73-4D10-9164-2144CF709DC3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72D1-070E-45B0-98C9-6DDA5E9BC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81BC25-0E73-4D10-9164-2144CF709DC3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50672D1-070E-45B0-98C9-6DDA5E9BC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BC25-0E73-4D10-9164-2144CF709DC3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72D1-070E-45B0-98C9-6DDA5E9BCD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781BC25-0E73-4D10-9164-2144CF709DC3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50672D1-070E-45B0-98C9-6DDA5E9BC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81BC25-0E73-4D10-9164-2144CF709DC3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50672D1-070E-45B0-98C9-6DDA5E9BC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781BC25-0E73-4D10-9164-2144CF709DC3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50672D1-070E-45B0-98C9-6DDA5E9BCD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edukasi.kompasiana.com/2012/04/22/anak-dengan-kesulitan-belajar-khusu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sable_thespecialneedspar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304800"/>
            <a:ext cx="5219700" cy="3886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4572000"/>
            <a:ext cx="6172200" cy="1894362"/>
          </a:xfrm>
        </p:spPr>
        <p:txBody>
          <a:bodyPr/>
          <a:lstStyle/>
          <a:p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191000"/>
            <a:ext cx="6172200" cy="13716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Meidinal</a:t>
            </a:r>
            <a:r>
              <a:rPr lang="en-US" dirty="0" smtClean="0"/>
              <a:t> </a:t>
            </a:r>
            <a:r>
              <a:rPr lang="en-US" dirty="0" err="1" smtClean="0"/>
              <a:t>Triangga</a:t>
            </a:r>
            <a:r>
              <a:rPr lang="en-US" dirty="0" smtClean="0"/>
              <a:t> </a:t>
            </a:r>
            <a:r>
              <a:rPr lang="en-US" dirty="0" err="1" smtClean="0"/>
              <a:t>Jayabaya</a:t>
            </a:r>
            <a:r>
              <a:rPr lang="en-US" dirty="0" smtClean="0"/>
              <a:t>		2009 71 052</a:t>
            </a:r>
          </a:p>
          <a:p>
            <a:r>
              <a:rPr lang="en-US" dirty="0" err="1" smtClean="0"/>
              <a:t>Pingkan</a:t>
            </a:r>
            <a:r>
              <a:rPr lang="en-US" dirty="0" smtClean="0"/>
              <a:t> </a:t>
            </a:r>
            <a:r>
              <a:rPr lang="en-US" dirty="0" err="1" smtClean="0"/>
              <a:t>Lona</a:t>
            </a:r>
            <a:r>
              <a:rPr lang="en-US" dirty="0" smtClean="0"/>
              <a:t> </a:t>
            </a:r>
            <a:r>
              <a:rPr lang="en-US" dirty="0" err="1" smtClean="0"/>
              <a:t>Hosana</a:t>
            </a:r>
            <a:r>
              <a:rPr lang="en-US" dirty="0" smtClean="0"/>
              <a:t> </a:t>
            </a:r>
            <a:r>
              <a:rPr lang="en-US" dirty="0" err="1" smtClean="0"/>
              <a:t>Tuuk</a:t>
            </a:r>
            <a:r>
              <a:rPr lang="en-US" dirty="0" smtClean="0"/>
              <a:t>		2009 71 015</a:t>
            </a:r>
          </a:p>
          <a:p>
            <a:r>
              <a:rPr lang="en-US" dirty="0" err="1" smtClean="0"/>
              <a:t>Alda</a:t>
            </a:r>
            <a:r>
              <a:rPr lang="en-US" dirty="0" smtClean="0"/>
              <a:t> </a:t>
            </a:r>
            <a:r>
              <a:rPr lang="en-US" dirty="0" err="1" smtClean="0"/>
              <a:t>Eka</a:t>
            </a:r>
            <a:r>
              <a:rPr lang="en-US" dirty="0" smtClean="0"/>
              <a:t> Putra				2009 71 006</a:t>
            </a:r>
          </a:p>
          <a:p>
            <a:r>
              <a:rPr lang="en-US" dirty="0" err="1" smtClean="0"/>
              <a:t>Nugroho</a:t>
            </a:r>
            <a:r>
              <a:rPr lang="en-US" dirty="0" smtClean="0"/>
              <a:t>				2009 71 004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467600" cy="5711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4. </a:t>
            </a:r>
            <a:r>
              <a:rPr lang="en-US" dirty="0" err="1" smtClean="0"/>
              <a:t>Ingatan</a:t>
            </a:r>
            <a:r>
              <a:rPr lang="en-US" dirty="0" smtClean="0"/>
              <a:t> visual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a. 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menceritakan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dibaca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tv</a:t>
            </a:r>
            <a:r>
              <a:rPr lang="en-US" dirty="0" smtClean="0"/>
              <a:t>/film</a:t>
            </a:r>
          </a:p>
          <a:p>
            <a:pPr>
              <a:buNone/>
            </a:pPr>
            <a:r>
              <a:rPr lang="en-US" dirty="0" smtClean="0"/>
              <a:t>	b. 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menceritakan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; </a:t>
            </a:r>
            <a:r>
              <a:rPr lang="en-US" dirty="0" err="1" smtClean="0"/>
              <a:t>ejaan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c. 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,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d. 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r>
              <a:rPr lang="en-US" dirty="0" smtClean="0"/>
              <a:t> visual , </a:t>
            </a:r>
            <a:r>
              <a:rPr lang="en-US" dirty="0" err="1" smtClean="0"/>
              <a:t>warna</a:t>
            </a:r>
            <a:r>
              <a:rPr lang="en-US" dirty="0" smtClean="0"/>
              <a:t>,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, </a:t>
            </a:r>
            <a:r>
              <a:rPr lang="en-US" dirty="0" err="1" smtClean="0"/>
              <a:t>deteil</a:t>
            </a:r>
            <a:r>
              <a:rPr lang="en-US" dirty="0" smtClean="0"/>
              <a:t>,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5. Visual Constancy</a:t>
            </a:r>
          </a:p>
          <a:p>
            <a:pPr>
              <a:buNone/>
            </a:pPr>
            <a:r>
              <a:rPr lang="en-US" dirty="0" smtClean="0"/>
              <a:t>	a. 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berdimensi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kubus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b. 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menghubungkan</a:t>
            </a:r>
            <a:r>
              <a:rPr lang="en-US" dirty="0" smtClean="0"/>
              <a:t> yang </a:t>
            </a:r>
            <a:r>
              <a:rPr lang="en-US" dirty="0" err="1" smtClean="0"/>
              <a:t>abstrak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yang </a:t>
            </a:r>
            <a:r>
              <a:rPr lang="en-US" dirty="0" err="1" smtClean="0"/>
              <a:t>konkret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pisang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pepaya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c. 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jaraknya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visual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Penyebab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,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fisiologis</a:t>
            </a:r>
            <a:r>
              <a:rPr lang="en-US" dirty="0"/>
              <a:t>,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 smtClean="0"/>
              <a:t>	Hal-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dikelompokkan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faktor-faktor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/>
          </a:p>
          <a:p>
            <a:pPr lvl="0"/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,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:</a:t>
            </a:r>
          </a:p>
          <a:p>
            <a:pPr>
              <a:buNone/>
            </a:pPr>
            <a:r>
              <a:rPr lang="en-US" dirty="0"/>
              <a:t>		-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 (</a:t>
            </a:r>
            <a:r>
              <a:rPr lang="en-US" dirty="0" err="1"/>
              <a:t>fisik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		-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(instrumental)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hubungannya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. </a:t>
            </a:r>
          </a:p>
          <a:p>
            <a:pPr>
              <a:buNone/>
            </a:pPr>
            <a:r>
              <a:rPr lang="en-US" dirty="0"/>
              <a:t>	Yang </a:t>
            </a:r>
            <a:r>
              <a:rPr lang="en-US" dirty="0" err="1"/>
              <a:t>penting</a:t>
            </a:r>
            <a:r>
              <a:rPr lang="en-US" dirty="0"/>
              <a:t> : </a:t>
            </a:r>
            <a:r>
              <a:rPr lang="en-US" dirty="0" err="1"/>
              <a:t>stimulasi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/>
              <a:t>Faktor</a:t>
            </a:r>
            <a:r>
              <a:rPr lang="en-US" dirty="0"/>
              <a:t> Internal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/>
              <a:t>	-  </a:t>
            </a:r>
            <a:r>
              <a:rPr lang="en-US" dirty="0" err="1"/>
              <a:t>konstitusi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fisiologis</a:t>
            </a:r>
            <a:r>
              <a:rPr lang="en-US" dirty="0"/>
              <a:t> &amp; </a:t>
            </a:r>
            <a:r>
              <a:rPr lang="en-US" dirty="0" smtClean="0"/>
              <a:t>	    </a:t>
            </a:r>
            <a:r>
              <a:rPr lang="en-US" dirty="0" err="1" smtClean="0"/>
              <a:t>neuropsikologis</a:t>
            </a:r>
            <a:r>
              <a:rPr lang="en-US" dirty="0" smtClean="0"/>
              <a:t> 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/>
              <a:t>	- 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smtClean="0"/>
              <a:t>	</a:t>
            </a:r>
            <a:r>
              <a:rPr lang="en-US" dirty="0" err="1" smtClean="0"/>
              <a:t>didasari</a:t>
            </a:r>
            <a:r>
              <a:rPr lang="en-US" dirty="0" smtClean="0"/>
              <a:t> 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/>
              <a:t>proses-proses</a:t>
            </a:r>
            <a:r>
              <a:rPr lang="en-US" dirty="0"/>
              <a:t> mental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kemampuan</a:t>
            </a:r>
            <a:r>
              <a:rPr lang="en-US" dirty="0" smtClean="0"/>
              <a:t> mental </a:t>
            </a:r>
            <a:r>
              <a:rPr lang="en-US" dirty="0"/>
              <a:t>(</a:t>
            </a:r>
            <a:r>
              <a:rPr lang="en-US" dirty="0" err="1"/>
              <a:t>motivasi</a:t>
            </a:r>
            <a:r>
              <a:rPr lang="en-US" dirty="0"/>
              <a:t>, </a:t>
            </a:r>
            <a:r>
              <a:rPr lang="en-US" dirty="0" err="1"/>
              <a:t>pengalaman</a:t>
            </a:r>
            <a:r>
              <a:rPr lang="en-US" dirty="0"/>
              <a:t>, </a:t>
            </a:r>
            <a:r>
              <a:rPr lang="en-US" dirty="0" smtClean="0"/>
              <a:t>	</a:t>
            </a:r>
            <a:r>
              <a:rPr lang="en-US" dirty="0" err="1" smtClean="0"/>
              <a:t>sikap</a:t>
            </a:r>
            <a:r>
              <a:rPr lang="en-US" dirty="0"/>
              <a:t>, </a:t>
            </a:r>
            <a:r>
              <a:rPr lang="en-US" dirty="0" err="1" smtClean="0"/>
              <a:t>minat</a:t>
            </a:r>
            <a:r>
              <a:rPr lang="en-US" dirty="0" smtClean="0"/>
              <a:t>, </a:t>
            </a:r>
            <a:r>
              <a:rPr lang="en-US" dirty="0" err="1" smtClean="0"/>
              <a:t>bakat</a:t>
            </a:r>
            <a:r>
              <a:rPr lang="en-US" dirty="0"/>
              <a:t>, </a:t>
            </a:r>
            <a:r>
              <a:rPr lang="en-US" dirty="0" err="1"/>
              <a:t>kreativitas</a:t>
            </a:r>
            <a:r>
              <a:rPr lang="en-US" dirty="0"/>
              <a:t>, </a:t>
            </a:r>
            <a:r>
              <a:rPr lang="en-US" dirty="0" err="1"/>
              <a:t>kognisi</a:t>
            </a:r>
            <a:r>
              <a:rPr lang="en-US" dirty="0"/>
              <a:t>, </a:t>
            </a:r>
            <a:r>
              <a:rPr lang="en-US" dirty="0" smtClean="0"/>
              <a:t>	</a:t>
            </a:r>
            <a:r>
              <a:rPr lang="en-US" dirty="0" err="1" smtClean="0"/>
              <a:t>persepsi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/>
              <a:t>inteligensi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internal &amp; </a:t>
            </a:r>
            <a:r>
              <a:rPr lang="en-US" dirty="0" err="1"/>
              <a:t>eksternal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timbal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internal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(</a:t>
            </a:r>
            <a:r>
              <a:rPr lang="en-US" dirty="0" err="1"/>
              <a:t>sosial</a:t>
            </a:r>
            <a:r>
              <a:rPr lang="en-US" dirty="0"/>
              <a:t>) yang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fisiologis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/>
              <a:t>faali</a:t>
            </a:r>
            <a:r>
              <a:rPr lang="en-US" dirty="0"/>
              <a:t> &amp;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biokimiawi</a:t>
            </a:r>
            <a:r>
              <a:rPr lang="en-US" dirty="0"/>
              <a:t>, </a:t>
            </a:r>
            <a:r>
              <a:rPr lang="en-US" dirty="0" err="1"/>
              <a:t>terganggunya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faali</a:t>
            </a:r>
            <a:r>
              <a:rPr lang="en-US" dirty="0"/>
              <a:t> &amp; </a:t>
            </a:r>
            <a:r>
              <a:rPr lang="en-US" dirty="0" err="1"/>
              <a:t>biokimia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obat-obat</a:t>
            </a:r>
            <a:r>
              <a:rPr lang="en-US" dirty="0"/>
              <a:t> </a:t>
            </a:r>
            <a:r>
              <a:rPr lang="en-US" dirty="0" err="1"/>
              <a:t>psikotropika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metabolisme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meracuni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Malnutrisi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kekurangan</a:t>
            </a:r>
            <a:r>
              <a:rPr lang="en-US" dirty="0"/>
              <a:t> </a:t>
            </a:r>
            <a:r>
              <a:rPr lang="en-US" dirty="0" err="1"/>
              <a:t>nutrisi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inteligensi</a:t>
            </a:r>
            <a:r>
              <a:rPr lang="en-US" dirty="0"/>
              <a:t>. </a:t>
            </a:r>
            <a:r>
              <a:rPr lang="en-US" dirty="0" err="1"/>
              <a:t>Kerusakannya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permanent.</a:t>
            </a:r>
          </a:p>
          <a:p>
            <a:pPr lvl="1"/>
            <a:r>
              <a:rPr lang="en-US" dirty="0" err="1"/>
              <a:t>Cacat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,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cacat</a:t>
            </a:r>
            <a:r>
              <a:rPr lang="en-US" dirty="0"/>
              <a:t> </a:t>
            </a:r>
            <a:r>
              <a:rPr lang="en-US" dirty="0" err="1"/>
              <a:t>inderawi</a:t>
            </a:r>
            <a:r>
              <a:rPr lang="en-US" dirty="0"/>
              <a:t>, </a:t>
            </a:r>
            <a:r>
              <a:rPr lang="en-US" dirty="0" err="1"/>
              <a:t>kelumpuhan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Komponen</a:t>
            </a:r>
            <a:r>
              <a:rPr lang="en-US" dirty="0"/>
              <a:t> genetic,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yang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keturunan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terletak</a:t>
            </a:r>
            <a:r>
              <a:rPr lang="en-US" sz="2000" dirty="0" smtClean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pola</a:t>
            </a:r>
            <a:r>
              <a:rPr lang="en-US" sz="2000" dirty="0"/>
              <a:t> </a:t>
            </a:r>
            <a:r>
              <a:rPr lang="en-US" sz="2000" dirty="0" err="1"/>
              <a:t>dasar</a:t>
            </a:r>
            <a:r>
              <a:rPr lang="en-US" sz="2000" dirty="0"/>
              <a:t> </a:t>
            </a:r>
            <a:r>
              <a:rPr lang="en-US" sz="2000" dirty="0" err="1"/>
              <a:t>emosi</a:t>
            </a:r>
            <a:r>
              <a:rPr lang="en-US" sz="2000" dirty="0"/>
              <a:t> yang </a:t>
            </a:r>
            <a:r>
              <a:rPr lang="en-US" sz="2000" dirty="0" err="1"/>
              <a:t>membentuk</a:t>
            </a:r>
            <a:r>
              <a:rPr lang="en-US" sz="2000" dirty="0"/>
              <a:t> </a:t>
            </a:r>
            <a:r>
              <a:rPr lang="en-US" sz="2000" dirty="0" err="1"/>
              <a:t>perilaku</a:t>
            </a:r>
            <a:r>
              <a:rPr lang="en-US" sz="2000" dirty="0"/>
              <a:t> yang </a:t>
            </a:r>
            <a:r>
              <a:rPr lang="en-US" sz="2000" dirty="0" err="1"/>
              <a:t>kurang</a:t>
            </a:r>
            <a:r>
              <a:rPr lang="en-US" sz="2000" dirty="0"/>
              <a:t> </a:t>
            </a:r>
            <a:r>
              <a:rPr lang="en-US" sz="2000" dirty="0" err="1"/>
              <a:t>adaptif</a:t>
            </a:r>
            <a:r>
              <a:rPr lang="en-US" sz="2000" dirty="0"/>
              <a:t>.</a:t>
            </a:r>
          </a:p>
          <a:p>
            <a:pPr lvl="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Perilaku</a:t>
            </a:r>
            <a:r>
              <a:rPr lang="en-US" sz="2000" dirty="0" smtClean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dibagi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4 </a:t>
            </a:r>
            <a:r>
              <a:rPr lang="en-US" sz="2000" dirty="0" err="1"/>
              <a:t>golongan</a:t>
            </a:r>
            <a:r>
              <a:rPr lang="en-US" sz="2000" dirty="0"/>
              <a:t> :</a:t>
            </a:r>
          </a:p>
          <a:p>
            <a:pPr lvl="1"/>
            <a:r>
              <a:rPr lang="en-US" sz="2000" dirty="0" err="1"/>
              <a:t>Tindakan</a:t>
            </a:r>
            <a:r>
              <a:rPr lang="en-US" sz="2000" dirty="0"/>
              <a:t> </a:t>
            </a:r>
            <a:r>
              <a:rPr lang="en-US" sz="2000" dirty="0" err="1"/>
              <a:t>nyata</a:t>
            </a:r>
            <a:r>
              <a:rPr lang="en-US" sz="2000" dirty="0"/>
              <a:t> / instrumental.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Tindakan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dilihat</a:t>
            </a:r>
            <a:r>
              <a:rPr lang="en-US" sz="2000" dirty="0"/>
              <a:t> </a:t>
            </a:r>
            <a:r>
              <a:rPr lang="en-US" sz="2000" dirty="0" err="1"/>
              <a:t>orang</a:t>
            </a:r>
            <a:r>
              <a:rPr lang="en-US" sz="2000" dirty="0"/>
              <a:t> lain. 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 </a:t>
            </a:r>
            <a:r>
              <a:rPr lang="en-US" sz="2000" dirty="0"/>
              <a:t>: </a:t>
            </a:r>
            <a:r>
              <a:rPr lang="en-US" sz="2000" dirty="0" err="1"/>
              <a:t>membolos</a:t>
            </a:r>
            <a:r>
              <a:rPr lang="en-US" sz="2000" dirty="0"/>
              <a:t>,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mengerjakan</a:t>
            </a:r>
            <a:r>
              <a:rPr lang="en-US" sz="2000" dirty="0"/>
              <a:t> </a:t>
            </a:r>
            <a:r>
              <a:rPr lang="en-US" sz="2000" dirty="0" err="1"/>
              <a:t>tugas</a:t>
            </a:r>
            <a:r>
              <a:rPr lang="en-US" sz="2000" dirty="0"/>
              <a:t>, </a:t>
            </a:r>
            <a:r>
              <a:rPr lang="en-US" sz="2000" dirty="0" smtClean="0"/>
              <a:t>	</a:t>
            </a:r>
            <a:r>
              <a:rPr lang="en-US" sz="2000" dirty="0" err="1" smtClean="0"/>
              <a:t>bermain</a:t>
            </a:r>
            <a:r>
              <a:rPr lang="en-US" sz="2000" dirty="0" smtClean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teman</a:t>
            </a:r>
            <a:r>
              <a:rPr lang="en-US" sz="2000" dirty="0"/>
              <a:t>, </a:t>
            </a:r>
            <a:r>
              <a:rPr lang="en-US" sz="2000" dirty="0" err="1" smtClean="0"/>
              <a:t>menggambar</a:t>
            </a:r>
            <a:r>
              <a:rPr lang="en-US" sz="2000" dirty="0" smtClean="0"/>
              <a:t> </a:t>
            </a:r>
            <a:r>
              <a:rPr lang="en-US" sz="2000" dirty="0" err="1"/>
              <a:t>atau</a:t>
            </a:r>
            <a:r>
              <a:rPr lang="en-US" sz="2000" dirty="0"/>
              <a:t>  </a:t>
            </a:r>
            <a:r>
              <a:rPr lang="en-US" sz="2000" dirty="0" smtClean="0"/>
              <a:t>	</a:t>
            </a:r>
            <a:r>
              <a:rPr lang="en-US" sz="2000" dirty="0" err="1" smtClean="0"/>
              <a:t>mencoret-coret</a:t>
            </a:r>
            <a:r>
              <a:rPr lang="en-US" sz="2000" dirty="0" smtClean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sebagainya</a:t>
            </a:r>
            <a:r>
              <a:rPr lang="en-US" sz="2000" dirty="0"/>
              <a:t>.</a:t>
            </a:r>
          </a:p>
          <a:p>
            <a:pPr lvl="1"/>
            <a:r>
              <a:rPr lang="en-US" sz="2000" dirty="0" err="1"/>
              <a:t>Kognisi</a:t>
            </a:r>
            <a:r>
              <a:rPr lang="en-US" sz="2000" dirty="0"/>
              <a:t> 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Perilaku</a:t>
            </a:r>
            <a:r>
              <a:rPr lang="en-US" sz="2000" dirty="0" smtClean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proses-proses</a:t>
            </a:r>
            <a:r>
              <a:rPr lang="en-US" sz="2000" dirty="0"/>
              <a:t> yang </a:t>
            </a:r>
            <a:r>
              <a:rPr lang="en-US" sz="2000" dirty="0" err="1"/>
              <a:t>berbentuk</a:t>
            </a:r>
            <a:r>
              <a:rPr lang="en-US" sz="2000" dirty="0"/>
              <a:t> </a:t>
            </a:r>
            <a:r>
              <a:rPr lang="en-US" sz="2000" dirty="0" err="1"/>
              <a:t>pikiran</a:t>
            </a:r>
            <a:r>
              <a:rPr lang="en-US" sz="2000" dirty="0"/>
              <a:t>, </a:t>
            </a:r>
            <a:r>
              <a:rPr lang="en-US" sz="2000" dirty="0" err="1"/>
              <a:t>pengetahuan</a:t>
            </a:r>
            <a:r>
              <a:rPr lang="en-US" sz="2000" dirty="0"/>
              <a:t>, </a:t>
            </a:r>
            <a:r>
              <a:rPr lang="en-US" sz="2000" dirty="0" err="1"/>
              <a:t>interpretasi</a:t>
            </a:r>
            <a:r>
              <a:rPr lang="en-US" sz="2000" dirty="0"/>
              <a:t>, </a:t>
            </a:r>
            <a:r>
              <a:rPr lang="en-US" sz="2000" dirty="0" err="1"/>
              <a:t>pemahaman</a:t>
            </a:r>
            <a:r>
              <a:rPr lang="en-US" sz="2000" dirty="0"/>
              <a:t> 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ide-ide</a:t>
            </a:r>
            <a:r>
              <a:rPr lang="en-US" sz="2000" dirty="0"/>
              <a:t> </a:t>
            </a:r>
            <a:r>
              <a:rPr lang="en-US" sz="2000" dirty="0" err="1"/>
              <a:t>mengenai</a:t>
            </a:r>
            <a:r>
              <a:rPr lang="en-US" sz="2000" dirty="0"/>
              <a:t> </a:t>
            </a:r>
            <a:r>
              <a:rPr lang="en-US" sz="2000" dirty="0" err="1"/>
              <a:t>diri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r>
              <a:rPr lang="en-US" sz="2000" dirty="0"/>
              <a:t> </a:t>
            </a:r>
            <a:r>
              <a:rPr lang="en-US" sz="2000" dirty="0" err="1"/>
              <a:t>maupun</a:t>
            </a:r>
            <a:r>
              <a:rPr lang="en-US" sz="2000" dirty="0"/>
              <a:t> </a:t>
            </a:r>
            <a:r>
              <a:rPr lang="en-US" sz="2000" dirty="0" err="1"/>
              <a:t>lingkungan</a:t>
            </a:r>
            <a:r>
              <a:rPr lang="en-US" sz="2000" dirty="0"/>
              <a:t>.</a:t>
            </a:r>
          </a:p>
          <a:p>
            <a:pPr>
              <a:buNone/>
            </a:pPr>
            <a:r>
              <a:rPr lang="en-US" sz="1600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Afektif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Tindakan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pengalaman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menyangkut</a:t>
            </a:r>
            <a:r>
              <a:rPr lang="en-US" sz="2400" dirty="0" smtClean="0"/>
              <a:t> </a:t>
            </a:r>
            <a:r>
              <a:rPr lang="en-US" sz="2400" dirty="0" err="1" smtClean="0"/>
              <a:t>perasaan</a:t>
            </a:r>
            <a:r>
              <a:rPr lang="en-US" sz="2400" dirty="0" smtClean="0"/>
              <a:t> </a:t>
            </a:r>
            <a:r>
              <a:rPr lang="en-US" sz="2400" dirty="0" err="1" smtClean="0"/>
              <a:t>senang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senang</a:t>
            </a:r>
            <a:r>
              <a:rPr lang="en-US" sz="2400" dirty="0" smtClean="0"/>
              <a:t>. Hal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berkaitan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sikap</a:t>
            </a:r>
            <a:r>
              <a:rPr lang="en-US" sz="2400" dirty="0" smtClean="0"/>
              <a:t>, </a:t>
            </a:r>
            <a:r>
              <a:rPr lang="en-US" sz="2400" dirty="0" err="1" smtClean="0"/>
              <a:t>minat</a:t>
            </a:r>
            <a:r>
              <a:rPr lang="en-US" sz="2400" dirty="0" smtClean="0"/>
              <a:t>, </a:t>
            </a:r>
            <a:r>
              <a:rPr lang="en-US" sz="2400" dirty="0" err="1" smtClean="0"/>
              <a:t>kecemasan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ketakutan-ketakutan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kegagalan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 </a:t>
            </a:r>
            <a:r>
              <a:rPr lang="en-US" sz="2400" dirty="0" err="1" smtClean="0"/>
              <a:t>keberhasilan</a:t>
            </a:r>
            <a:r>
              <a:rPr lang="en-US" sz="2400" dirty="0" smtClean="0"/>
              <a:t>.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fobia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mogok</a:t>
            </a:r>
            <a:r>
              <a:rPr lang="en-US" sz="2400" dirty="0" smtClean="0"/>
              <a:t> </a:t>
            </a:r>
            <a:r>
              <a:rPr lang="en-US" sz="2400" dirty="0" err="1" smtClean="0"/>
              <a:t>sekolah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err="1" smtClean="0"/>
              <a:t>Persepsi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Pandangan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kesadaran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obyek</a:t>
            </a:r>
            <a:r>
              <a:rPr lang="en-US" sz="2400" dirty="0" smtClean="0"/>
              <a:t>, </a:t>
            </a:r>
            <a:r>
              <a:rPr lang="en-US" sz="2400" dirty="0" err="1" smtClean="0"/>
              <a:t>kualitas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.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persepsi</a:t>
            </a:r>
            <a:r>
              <a:rPr lang="en-US" sz="2400" dirty="0" smtClean="0"/>
              <a:t>  </a:t>
            </a:r>
            <a:r>
              <a:rPr lang="en-US" sz="2400" dirty="0" err="1" smtClean="0"/>
              <a:t>buruk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negative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,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studi</a:t>
            </a:r>
            <a:r>
              <a:rPr lang="en-US" sz="2400" dirty="0" smtClean="0"/>
              <a:t>, </a:t>
            </a:r>
            <a:r>
              <a:rPr lang="en-US" sz="2400" dirty="0" err="1" smtClean="0"/>
              <a:t>kompetensi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 </a:t>
            </a:r>
            <a:r>
              <a:rPr lang="en-US" sz="2400" dirty="0" err="1" smtClean="0"/>
              <a:t>pentingnya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Penanganan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program </a:t>
            </a:r>
            <a:r>
              <a:rPr lang="en-US" b="1" dirty="0" err="1" smtClean="0"/>
              <a:t>pendidikan</a:t>
            </a:r>
            <a:r>
              <a:rPr lang="en-US" b="1" dirty="0" smtClean="0"/>
              <a:t> </a:t>
            </a:r>
            <a:r>
              <a:rPr lang="en-US" b="1" dirty="0" err="1" smtClean="0"/>
              <a:t>bagi</a:t>
            </a:r>
            <a:r>
              <a:rPr lang="en-US" b="1" dirty="0" smtClean="0"/>
              <a:t> </a:t>
            </a:r>
            <a:r>
              <a:rPr lang="en-US" b="1" dirty="0" err="1" smtClean="0"/>
              <a:t>anak</a:t>
            </a:r>
            <a:r>
              <a:rPr lang="en-US" b="1" dirty="0" smtClean="0"/>
              <a:t> yang </a:t>
            </a:r>
            <a:r>
              <a:rPr lang="en-US" b="1" dirty="0" err="1" smtClean="0"/>
              <a:t>mengalami</a:t>
            </a:r>
            <a:r>
              <a:rPr lang="en-US" b="1" dirty="0" smtClean="0"/>
              <a:t> </a:t>
            </a:r>
            <a:r>
              <a:rPr lang="en-US" b="1" dirty="0" err="1" smtClean="0"/>
              <a:t>kesulitan</a:t>
            </a:r>
            <a:r>
              <a:rPr lang="en-US" b="1" dirty="0" smtClean="0"/>
              <a:t> </a:t>
            </a:r>
            <a:r>
              <a:rPr lang="en-US" b="1" dirty="0" err="1" smtClean="0"/>
              <a:t>belajar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psikoedukasional</a:t>
            </a:r>
            <a:endParaRPr lang="en-US" dirty="0"/>
          </a:p>
          <a:p>
            <a:pPr>
              <a:buNone/>
            </a:pPr>
            <a:r>
              <a:rPr lang="en-US" dirty="0" smtClean="0"/>
              <a:t>	a</a:t>
            </a:r>
            <a:r>
              <a:rPr lang="en-US" dirty="0"/>
              <a:t>. 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kesukaran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kerusakan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dikurangi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megavitamin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diet.</a:t>
            </a:r>
          </a:p>
          <a:p>
            <a:pPr>
              <a:buNone/>
            </a:pPr>
            <a:r>
              <a:rPr lang="en-US" dirty="0" smtClean="0"/>
              <a:t>	b</a:t>
            </a:r>
            <a:r>
              <a:rPr lang="en-US" dirty="0"/>
              <a:t>. </a:t>
            </a:r>
            <a:r>
              <a:rPr lang="en-US" dirty="0" err="1"/>
              <a:t>Psikolog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yang lain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kesukaran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defisit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perseptual</a:t>
            </a:r>
            <a:r>
              <a:rPr lang="en-US" dirty="0"/>
              <a:t> </a:t>
            </a:r>
            <a:r>
              <a:rPr lang="en-US" dirty="0" err="1"/>
              <a:t>motorik</a:t>
            </a:r>
            <a:r>
              <a:rPr lang="en-US" dirty="0"/>
              <a:t>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kekurangan</a:t>
            </a:r>
            <a:r>
              <a:rPr lang="en-US" dirty="0"/>
              <a:t> </a:t>
            </a:r>
            <a:r>
              <a:rPr lang="en-US" dirty="0" err="1"/>
              <a:t>dibidang</a:t>
            </a:r>
            <a:r>
              <a:rPr lang="en-US" dirty="0"/>
              <a:t> </a:t>
            </a:r>
            <a:r>
              <a:rPr lang="en-US" dirty="0" err="1"/>
              <a:t>akademik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memodifikasi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, </a:t>
            </a:r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 </a:t>
            </a:r>
            <a:r>
              <a:rPr lang="en-US" dirty="0" err="1"/>
              <a:t>dll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penangan</a:t>
            </a:r>
            <a:r>
              <a:rPr lang="en-US" dirty="0" smtClean="0"/>
              <a:t> lain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. REMEDIAL :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yang </a:t>
            </a:r>
            <a:r>
              <a:rPr lang="en-US" dirty="0" err="1"/>
              <a:t>terhambat</a:t>
            </a:r>
            <a:r>
              <a:rPr lang="en-US" dirty="0"/>
              <a:t>. </a:t>
            </a:r>
            <a:r>
              <a:rPr lang="en-US" dirty="0" err="1"/>
              <a:t>Prosedurnya</a:t>
            </a:r>
            <a:r>
              <a:rPr lang="en-US" dirty="0"/>
              <a:t> :</a:t>
            </a:r>
          </a:p>
          <a:p>
            <a:pPr>
              <a:buNone/>
            </a:pPr>
            <a:r>
              <a:rPr lang="en-US" dirty="0" smtClean="0"/>
              <a:t>	-</a:t>
            </a:r>
            <a:r>
              <a:rPr lang="en-US" dirty="0"/>
              <a:t> 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diagnosis</a:t>
            </a:r>
          </a:p>
          <a:p>
            <a:pPr>
              <a:buNone/>
            </a:pPr>
            <a:r>
              <a:rPr lang="en-US" dirty="0" smtClean="0"/>
              <a:t>	-</a:t>
            </a:r>
            <a:r>
              <a:rPr lang="en-US" dirty="0"/>
              <a:t> 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endParaRPr lang="en-US" dirty="0"/>
          </a:p>
          <a:p>
            <a:pPr>
              <a:buNone/>
            </a:pPr>
            <a:r>
              <a:rPr lang="en-US" dirty="0" smtClean="0"/>
              <a:t>	-</a:t>
            </a:r>
            <a:r>
              <a:rPr lang="en-US" dirty="0"/>
              <a:t> </a:t>
            </a:r>
            <a:r>
              <a:rPr lang="en-US" dirty="0" err="1"/>
              <a:t>Menyusun</a:t>
            </a:r>
            <a:r>
              <a:rPr lang="en-US" dirty="0"/>
              <a:t> program </a:t>
            </a:r>
            <a:r>
              <a:rPr lang="en-US" dirty="0" err="1"/>
              <a:t>perbaikan</a:t>
            </a:r>
            <a:endParaRPr lang="en-US" dirty="0"/>
          </a:p>
          <a:p>
            <a:pPr>
              <a:buNone/>
            </a:pPr>
            <a:r>
              <a:rPr lang="en-US" dirty="0" smtClean="0"/>
              <a:t>	-</a:t>
            </a:r>
            <a:r>
              <a:rPr lang="en-US" dirty="0"/>
              <a:t> </a:t>
            </a:r>
            <a:r>
              <a:rPr lang="en-US" dirty="0" err="1"/>
              <a:t>Melaksanakan</a:t>
            </a:r>
            <a:r>
              <a:rPr lang="en-US" dirty="0"/>
              <a:t> program </a:t>
            </a:r>
            <a:r>
              <a:rPr lang="en-US" dirty="0" err="1"/>
              <a:t>perbaikan</a:t>
            </a:r>
            <a:endParaRPr lang="en-US" dirty="0"/>
          </a:p>
          <a:p>
            <a:pPr>
              <a:buNone/>
            </a:pPr>
            <a:r>
              <a:rPr lang="en-US" dirty="0" smtClean="0"/>
              <a:t>	-</a:t>
            </a:r>
            <a:r>
              <a:rPr lang="en-US" dirty="0"/>
              <a:t> 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belajar-mengajar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2</a:t>
            </a:r>
            <a:r>
              <a:rPr lang="en-US" dirty="0"/>
              <a:t>. TUTORING : </a:t>
            </a:r>
            <a:r>
              <a:rPr lang="en-US" dirty="0" err="1"/>
              <a:t>bantuan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terhambat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mengejar</a:t>
            </a:r>
            <a:r>
              <a:rPr lang="en-US" dirty="0"/>
              <a:t> </a:t>
            </a:r>
            <a:r>
              <a:rPr lang="en-US" dirty="0" err="1"/>
              <a:t>ketertinggalan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kelas</a:t>
            </a:r>
            <a:endParaRPr lang="en-US" dirty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guru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memarahi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jelek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mengerti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pelajaran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, </a:t>
            </a:r>
            <a:r>
              <a:rPr lang="en-US" dirty="0" err="1"/>
              <a:t>apalagi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berulang</a:t>
            </a:r>
            <a:r>
              <a:rPr lang="en-US" dirty="0" smtClean="0"/>
              <a:t> </a:t>
            </a:r>
            <a:r>
              <a:rPr lang="en-US" dirty="0"/>
              <a:t>kali,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 / guru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terkadang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meneliti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jelek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berkesulitan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khusus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3. KOMPENSASI </a:t>
            </a:r>
            <a:r>
              <a:rPr lang="en-US" dirty="0"/>
              <a:t>: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hambatan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berdampak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pembentukkan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yang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auditif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saran </a:t>
            </a:r>
            <a:r>
              <a:rPr lang="en-US" dirty="0" err="1"/>
              <a:t>belajar</a:t>
            </a:r>
            <a:r>
              <a:rPr lang="en-US" dirty="0"/>
              <a:t> yang lain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menangani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pihk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psikolog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dilibatkan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  <a:r>
              <a:rPr lang="en-US" dirty="0" err="1"/>
              <a:t>Pelibatan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hl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: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berhsil</a:t>
            </a:r>
            <a:r>
              <a:rPr lang="en-US" dirty="0"/>
              <a:t>, </a:t>
            </a:r>
            <a:r>
              <a:rPr lang="en-US" dirty="0" err="1"/>
              <a:t>menghargai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, </a:t>
            </a:r>
            <a:r>
              <a:rPr lang="en-US" dirty="0" err="1"/>
              <a:t>mencoba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rutinitas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sehri-hari</a:t>
            </a:r>
            <a:r>
              <a:rPr lang="en-US" dirty="0"/>
              <a:t> (agar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), </a:t>
            </a:r>
            <a:r>
              <a:rPr lang="en-US" dirty="0" err="1"/>
              <a:t>memberika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per </a:t>
            </a:r>
            <a:r>
              <a:rPr lang="en-US" dirty="0" err="1"/>
              <a:t>satu</a:t>
            </a:r>
            <a:r>
              <a:rPr lang="en-US" dirty="0"/>
              <a:t> / </a:t>
            </a:r>
            <a:r>
              <a:rPr lang="en-US" dirty="0" err="1"/>
              <a:t>bertahap</a:t>
            </a:r>
            <a:r>
              <a:rPr lang="en-US" dirty="0"/>
              <a:t> (agar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bingung</a:t>
            </a:r>
            <a:r>
              <a:rPr lang="en-US" dirty="0"/>
              <a:t>),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simpatik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tegas</a:t>
            </a:r>
            <a:r>
              <a:rPr lang="en-US" dirty="0"/>
              <a:t>, </a:t>
            </a: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memaksa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,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bergau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berteman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Mata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(</a:t>
            </a:r>
            <a:r>
              <a:rPr lang="en-US" dirty="0" err="1" smtClean="0"/>
              <a:t>Ibu</a:t>
            </a:r>
            <a:r>
              <a:rPr lang="en-US" dirty="0" smtClean="0"/>
              <a:t>. </a:t>
            </a:r>
            <a:r>
              <a:rPr lang="en-US" dirty="0" err="1" smtClean="0"/>
              <a:t>Winanti</a:t>
            </a:r>
            <a:r>
              <a:rPr lang="en-US" dirty="0" smtClean="0"/>
              <a:t>)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hlinkClick r:id="rId2"/>
              </a:rPr>
              <a:t>http://edukasi.kompasiana.com/2012/04/22/anak-dengan-kesulitan-belajar-khusus/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yang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proses-proses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(</a:t>
            </a:r>
            <a:r>
              <a:rPr lang="en-US" dirty="0" err="1"/>
              <a:t>mengerti</a:t>
            </a:r>
            <a:r>
              <a:rPr lang="en-US" dirty="0"/>
              <a:t> / </a:t>
            </a:r>
            <a:r>
              <a:rPr lang="en-US" dirty="0" err="1"/>
              <a:t>mencerna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) yang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lisan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hambatannya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: </a:t>
            </a:r>
            <a:r>
              <a:rPr lang="en-US" dirty="0" err="1"/>
              <a:t>ketidakmampuan</a:t>
            </a:r>
            <a:r>
              <a:rPr lang="en-US" dirty="0"/>
              <a:t> </a:t>
            </a:r>
            <a:r>
              <a:rPr lang="en-US" dirty="0" err="1"/>
              <a:t>mendengar</a:t>
            </a:r>
            <a:r>
              <a:rPr lang="en-US" dirty="0"/>
              <a:t>, </a:t>
            </a:r>
            <a:r>
              <a:rPr lang="en-US" dirty="0" err="1"/>
              <a:t>berpikir</a:t>
            </a:r>
            <a:r>
              <a:rPr lang="en-US" dirty="0"/>
              <a:t>, </a:t>
            </a:r>
            <a:r>
              <a:rPr lang="en-US" dirty="0" err="1"/>
              <a:t>berbicara</a:t>
            </a:r>
            <a:r>
              <a:rPr lang="en-US" dirty="0"/>
              <a:t>, </a:t>
            </a:r>
            <a:r>
              <a:rPr lang="en-US" dirty="0" err="1"/>
              <a:t>menulis</a:t>
            </a:r>
            <a:r>
              <a:rPr lang="en-US" dirty="0"/>
              <a:t>, </a:t>
            </a:r>
            <a:r>
              <a:rPr lang="en-US" dirty="0" err="1"/>
              <a:t>mengeja</a:t>
            </a:r>
            <a:r>
              <a:rPr lang="en-US" dirty="0"/>
              <a:t>, </a:t>
            </a:r>
            <a:r>
              <a:rPr lang="en-US" dirty="0" err="1"/>
              <a:t>berhitung</a:t>
            </a:r>
            <a:r>
              <a:rPr lang="en-US" dirty="0"/>
              <a:t>. </a:t>
            </a:r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persepsi</a:t>
            </a:r>
            <a:r>
              <a:rPr lang="en-US" dirty="0"/>
              <a:t>, </a:t>
            </a:r>
            <a:r>
              <a:rPr lang="en-US" dirty="0" err="1"/>
              <a:t>kerusakan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, MBD (Minimal Brain </a:t>
            </a:r>
            <a:r>
              <a:rPr lang="en-US" dirty="0" err="1"/>
              <a:t>Disfunction</a:t>
            </a:r>
            <a:r>
              <a:rPr lang="en-US" dirty="0"/>
              <a:t>), </a:t>
            </a:r>
            <a:r>
              <a:rPr lang="en-US" dirty="0" err="1"/>
              <a:t>Dislexia</a:t>
            </a:r>
            <a:r>
              <a:rPr lang="en-US" dirty="0"/>
              <a:t> (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mengeja</a:t>
            </a:r>
            <a:r>
              <a:rPr lang="en-US" dirty="0"/>
              <a:t>/</a:t>
            </a:r>
            <a:r>
              <a:rPr lang="en-US" dirty="0" err="1"/>
              <a:t>membaca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developmental </a:t>
            </a:r>
            <a:r>
              <a:rPr lang="en-US" dirty="0" err="1"/>
              <a:t>apashia</a:t>
            </a:r>
            <a:r>
              <a:rPr lang="en-US" dirty="0"/>
              <a:t> (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merangkai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/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kata-kata</a:t>
            </a:r>
            <a:r>
              <a:rPr lang="en-US" dirty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yang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ketidakmampuan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(</a:t>
            </a:r>
            <a:r>
              <a:rPr lang="en-US" i="1" dirty="0"/>
              <a:t>Learning Disabilities</a:t>
            </a:r>
            <a:r>
              <a:rPr lang="en-US" dirty="0"/>
              <a:t>), </a:t>
            </a:r>
            <a:r>
              <a:rPr lang="en-US" dirty="0" err="1"/>
              <a:t>ketidakmampuan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(S</a:t>
            </a:r>
            <a:r>
              <a:rPr lang="en-US" i="1" dirty="0"/>
              <a:t>pecific Learning Disabilities</a:t>
            </a:r>
            <a:r>
              <a:rPr lang="en-US" dirty="0"/>
              <a:t>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kekacauan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(</a:t>
            </a:r>
            <a:r>
              <a:rPr lang="en-US" i="1" dirty="0"/>
              <a:t>Learning Disorders</a:t>
            </a:r>
            <a:r>
              <a:rPr lang="en-US" dirty="0"/>
              <a:t>)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orang-orang</a:t>
            </a:r>
            <a:r>
              <a:rPr lang="en-US" dirty="0"/>
              <a:t> yang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berprestasi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penyebabnya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tuna </a:t>
            </a:r>
            <a:r>
              <a:rPr lang="en-US" dirty="0" err="1"/>
              <a:t>netra</a:t>
            </a:r>
            <a:r>
              <a:rPr lang="en-US" dirty="0"/>
              <a:t>, tuna </a:t>
            </a:r>
            <a:r>
              <a:rPr lang="en-US" dirty="0" err="1"/>
              <a:t>wicara</a:t>
            </a:r>
            <a:r>
              <a:rPr lang="en-US" dirty="0"/>
              <a:t>, tuna </a:t>
            </a:r>
            <a:r>
              <a:rPr lang="en-US" dirty="0" err="1"/>
              <a:t>grahita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tuna </a:t>
            </a:r>
            <a:r>
              <a:rPr lang="en-US" dirty="0" err="1"/>
              <a:t>daksa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esulitan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elajar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Kinerja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merata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kaitannya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faali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cakupan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ketidakmampuan</a:t>
            </a:r>
            <a:r>
              <a:rPr lang="en-US" dirty="0"/>
              <a:t> yang </a:t>
            </a:r>
            <a:r>
              <a:rPr lang="en-US" dirty="0" err="1"/>
              <a:t>dikelompokkan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‘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’ (tuna </a:t>
            </a:r>
            <a:r>
              <a:rPr lang="en-US" dirty="0" err="1"/>
              <a:t>netra</a:t>
            </a:r>
            <a:r>
              <a:rPr lang="en-US" dirty="0"/>
              <a:t>, tuna </a:t>
            </a:r>
            <a:r>
              <a:rPr lang="en-US" dirty="0" err="1"/>
              <a:t>wicara</a:t>
            </a:r>
            <a:r>
              <a:rPr lang="en-US" dirty="0"/>
              <a:t>, tuna </a:t>
            </a:r>
            <a:r>
              <a:rPr lang="en-US" dirty="0" err="1"/>
              <a:t>grahita</a:t>
            </a:r>
            <a:r>
              <a:rPr lang="en-US" dirty="0"/>
              <a:t>, tuna </a:t>
            </a:r>
            <a:r>
              <a:rPr lang="en-US" dirty="0" err="1"/>
              <a:t>daksa</a:t>
            </a:r>
            <a:r>
              <a:rPr lang="en-US" dirty="0"/>
              <a:t>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berbagai</a:t>
            </a:r>
            <a:r>
              <a:rPr lang="en-US" b="1" dirty="0" smtClean="0"/>
              <a:t> </a:t>
            </a:r>
            <a:r>
              <a:rPr lang="en-US" b="1" dirty="0" err="1" smtClean="0"/>
              <a:t>aspek</a:t>
            </a:r>
            <a:r>
              <a:rPr lang="en-US" b="1" dirty="0" smtClean="0"/>
              <a:t> </a:t>
            </a:r>
            <a:r>
              <a:rPr lang="en-US" b="1" dirty="0" err="1" smtClean="0"/>
              <a:t>ketidakmampuan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kesulitan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anak</a:t>
            </a:r>
            <a:r>
              <a:rPr lang="en-US" b="1" dirty="0" smtClean="0"/>
              <a:t> 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</a:t>
            </a:r>
            <a:r>
              <a:rPr lang="en-US" dirty="0"/>
              <a:t> 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 : </a:t>
            </a:r>
            <a:r>
              <a:rPr lang="en-US" dirty="0" err="1"/>
              <a:t>membaca</a:t>
            </a:r>
            <a:r>
              <a:rPr lang="en-US" dirty="0"/>
              <a:t>, </a:t>
            </a:r>
            <a:r>
              <a:rPr lang="en-US" dirty="0" err="1"/>
              <a:t>berhitung</a:t>
            </a:r>
            <a:r>
              <a:rPr lang="en-US" dirty="0"/>
              <a:t>, </a:t>
            </a:r>
            <a:r>
              <a:rPr lang="en-US" dirty="0" err="1"/>
              <a:t>berpikir</a:t>
            </a:r>
            <a:endParaRPr lang="en-US" dirty="0"/>
          </a:p>
          <a:p>
            <a:r>
              <a:rPr lang="en-US" dirty="0"/>
              <a:t>- 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: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.</a:t>
            </a:r>
          </a:p>
          <a:p>
            <a:r>
              <a:rPr lang="en-US" dirty="0"/>
              <a:t>- 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: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mengekspresikan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lisan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memproses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.</a:t>
            </a:r>
          </a:p>
          <a:p>
            <a:r>
              <a:rPr lang="en-US" dirty="0"/>
              <a:t>- 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motorik</a:t>
            </a:r>
            <a:r>
              <a:rPr lang="en-US" dirty="0"/>
              <a:t> :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motorik</a:t>
            </a:r>
            <a:r>
              <a:rPr lang="en-US" dirty="0"/>
              <a:t> </a:t>
            </a:r>
            <a:r>
              <a:rPr lang="en-US" dirty="0" err="1"/>
              <a:t>kasar</a:t>
            </a:r>
            <a:r>
              <a:rPr lang="en-US" dirty="0"/>
              <a:t>, </a:t>
            </a:r>
            <a:r>
              <a:rPr lang="en-US" dirty="0" err="1"/>
              <a:t>psikomotor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perseptual</a:t>
            </a:r>
            <a:r>
              <a:rPr lang="en-US" dirty="0"/>
              <a:t> </a:t>
            </a:r>
            <a:r>
              <a:rPr lang="en-US" dirty="0" err="1"/>
              <a:t>motorik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ketiganya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Beberapa</a:t>
            </a:r>
            <a:r>
              <a:rPr lang="en-US" b="1" dirty="0" smtClean="0"/>
              <a:t> </a:t>
            </a:r>
            <a:r>
              <a:rPr lang="en-US" b="1" dirty="0" err="1" smtClean="0"/>
              <a:t>Bentuk</a:t>
            </a:r>
            <a:r>
              <a:rPr lang="en-US" b="1" dirty="0" smtClean="0"/>
              <a:t> </a:t>
            </a:r>
            <a:r>
              <a:rPr lang="en-US" b="1" dirty="0" err="1" smtClean="0"/>
              <a:t>Kesulitan</a:t>
            </a:r>
            <a:r>
              <a:rPr lang="en-US" b="1" dirty="0" smtClean="0"/>
              <a:t> </a:t>
            </a:r>
            <a:r>
              <a:rPr lang="en-US" b="1" dirty="0" err="1" smtClean="0"/>
              <a:t>Belajar</a:t>
            </a:r>
            <a:r>
              <a:rPr lang="en-US" b="1" dirty="0" smtClean="0"/>
              <a:t> </a:t>
            </a:r>
            <a:r>
              <a:rPr lang="en-US" b="1" dirty="0" err="1" smtClean="0"/>
              <a:t>Persepsi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1</a:t>
            </a:r>
            <a:r>
              <a:rPr lang="en-US" dirty="0"/>
              <a:t>. </a:t>
            </a:r>
            <a:r>
              <a:rPr lang="en-US" dirty="0" err="1"/>
              <a:t>Diskriminasi</a:t>
            </a:r>
            <a:r>
              <a:rPr lang="en-US" dirty="0"/>
              <a:t> Visual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membedakan</a:t>
            </a:r>
            <a:endParaRPr lang="en-US" dirty="0"/>
          </a:p>
          <a:p>
            <a:pPr>
              <a:buNone/>
            </a:pPr>
            <a:r>
              <a:rPr lang="en-US" dirty="0" smtClean="0"/>
              <a:t>	-</a:t>
            </a:r>
            <a:r>
              <a:rPr lang="en-US" dirty="0"/>
              <a:t> 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: b-d ; p-q ; E-3 ; s-z ; y-j</a:t>
            </a:r>
          </a:p>
          <a:p>
            <a:pPr>
              <a:buNone/>
            </a:pPr>
            <a:r>
              <a:rPr lang="en-US" dirty="0" smtClean="0"/>
              <a:t>	-</a:t>
            </a:r>
            <a:r>
              <a:rPr lang="en-US" dirty="0"/>
              <a:t> 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: n-u ; m-w ; 6-9</a:t>
            </a:r>
          </a:p>
          <a:p>
            <a:pPr>
              <a:buNone/>
            </a:pPr>
            <a:r>
              <a:rPr lang="en-US" dirty="0" smtClean="0"/>
              <a:t>	-</a:t>
            </a:r>
            <a:r>
              <a:rPr lang="en-US" dirty="0"/>
              <a:t> 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sekuens</a:t>
            </a:r>
            <a:r>
              <a:rPr lang="en-US" dirty="0"/>
              <a:t> : 413 – 431 ; </a:t>
            </a:r>
            <a:r>
              <a:rPr lang="en-US" dirty="0" err="1"/>
              <a:t>iba-aib</a:t>
            </a:r>
            <a:r>
              <a:rPr lang="en-US" dirty="0"/>
              <a:t> ; on – no ; </a:t>
            </a:r>
            <a:r>
              <a:rPr lang="en-US" dirty="0" err="1"/>
              <a:t>ibu</a:t>
            </a:r>
            <a:r>
              <a:rPr lang="en-US" dirty="0"/>
              <a:t> – </a:t>
            </a:r>
            <a:r>
              <a:rPr lang="en-US" dirty="0" err="1"/>
              <a:t>biu</a:t>
            </a:r>
            <a:endParaRPr lang="en-US" dirty="0"/>
          </a:p>
          <a:p>
            <a:pPr>
              <a:buNone/>
            </a:pPr>
            <a:r>
              <a:rPr lang="en-US" dirty="0" smtClean="0"/>
              <a:t>	-</a:t>
            </a:r>
            <a:r>
              <a:rPr lang="en-US" dirty="0"/>
              <a:t> </a:t>
            </a:r>
            <a:r>
              <a:rPr lang="en-US" dirty="0" err="1"/>
              <a:t>Kekacauan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: h-n ; r-n ; p-t</a:t>
            </a:r>
          </a:p>
          <a:p>
            <a:pPr>
              <a:buNone/>
            </a:pPr>
            <a:r>
              <a:rPr lang="en-US" dirty="0" smtClean="0"/>
              <a:t>	- 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rincian</a:t>
            </a:r>
            <a:endParaRPr lang="en-US" dirty="0"/>
          </a:p>
          <a:p>
            <a:pPr>
              <a:buNone/>
            </a:pPr>
            <a:r>
              <a:rPr lang="en-US" dirty="0" smtClean="0"/>
              <a:t>	-</a:t>
            </a:r>
            <a:r>
              <a:rPr lang="en-US" dirty="0"/>
              <a:t> </a:t>
            </a:r>
            <a:r>
              <a:rPr lang="en-US" dirty="0" err="1"/>
              <a:t>Adanya</a:t>
            </a:r>
            <a:r>
              <a:rPr lang="en-US" dirty="0"/>
              <a:t> gestalt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kelengkapan</a:t>
            </a:r>
            <a:r>
              <a:rPr lang="en-US" dirty="0"/>
              <a:t> : </a:t>
            </a:r>
            <a:r>
              <a:rPr lang="en-US" dirty="0" err="1"/>
              <a:t>seharusnya</a:t>
            </a:r>
            <a:endParaRPr lang="en-US" dirty="0"/>
          </a:p>
          <a:p>
            <a:pPr>
              <a:buNone/>
            </a:pPr>
            <a:r>
              <a:rPr lang="en-US" dirty="0" smtClean="0"/>
              <a:t>	-</a:t>
            </a:r>
            <a:r>
              <a:rPr lang="en-US" dirty="0"/>
              <a:t> </a:t>
            </a:r>
            <a:r>
              <a:rPr lang="en-US" dirty="0" err="1"/>
              <a:t>Menghilang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menukar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: </a:t>
            </a:r>
            <a:r>
              <a:rPr lang="en-US" dirty="0" err="1"/>
              <a:t>taman</a:t>
            </a:r>
            <a:r>
              <a:rPr lang="en-US" dirty="0"/>
              <a:t> mini – </a:t>
            </a:r>
            <a:r>
              <a:rPr lang="en-US" dirty="0" err="1"/>
              <a:t>paman</a:t>
            </a:r>
            <a:r>
              <a:rPr lang="en-US" dirty="0"/>
              <a:t> </a:t>
            </a:r>
            <a:r>
              <a:rPr lang="en-US" dirty="0" err="1" smtClean="0"/>
              <a:t>tini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2. 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memusatkan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stimulus yang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stimulus yang lain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gejalanya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- </a:t>
            </a:r>
            <a:r>
              <a:rPr lang="en-US" dirty="0" err="1" smtClean="0"/>
              <a:t>Memusatkan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detail</a:t>
            </a:r>
          </a:p>
          <a:p>
            <a:pPr>
              <a:buNone/>
            </a:pPr>
            <a:r>
              <a:rPr lang="en-US" dirty="0" smtClean="0"/>
              <a:t>	- </a:t>
            </a:r>
            <a:r>
              <a:rPr lang="en-US" dirty="0" err="1" smtClean="0"/>
              <a:t>Memisahkan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(</a:t>
            </a:r>
            <a:r>
              <a:rPr lang="en-US" dirty="0" err="1" smtClean="0"/>
              <a:t>persepsi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- 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gerak</a:t>
            </a:r>
            <a:r>
              <a:rPr lang="en-US" dirty="0" smtClean="0"/>
              <a:t> (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menelusuri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- </a:t>
            </a:r>
            <a:r>
              <a:rPr lang="en-US" dirty="0" err="1" smtClean="0"/>
              <a:t>Menangkap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sentral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perhatiannya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detail </a:t>
            </a:r>
            <a:r>
              <a:rPr lang="en-US" dirty="0" err="1" smtClean="0"/>
              <a:t>kecil</a:t>
            </a:r>
            <a:r>
              <a:rPr lang="en-US" dirty="0" smtClean="0"/>
              <a:t> yang lain</a:t>
            </a:r>
          </a:p>
          <a:p>
            <a:pPr>
              <a:buNone/>
            </a:pPr>
            <a:r>
              <a:rPr lang="en-US" dirty="0" smtClean="0"/>
              <a:t>	- </a:t>
            </a:r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dibacanya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perhatiannya</a:t>
            </a:r>
            <a:r>
              <a:rPr lang="en-US" dirty="0" smtClean="0"/>
              <a:t> </a:t>
            </a:r>
            <a:r>
              <a:rPr lang="en-US" dirty="0" err="1" smtClean="0"/>
              <a:t>teralih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 / </a:t>
            </a:r>
            <a:r>
              <a:rPr lang="en-US" dirty="0" err="1" smtClean="0"/>
              <a:t>angka-angka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 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replika</a:t>
            </a:r>
            <a:r>
              <a:rPr lang="en-US" dirty="0" smtClean="0"/>
              <a:t>/</a:t>
            </a:r>
            <a:r>
              <a:rPr lang="en-US" dirty="0" err="1" smtClean="0"/>
              <a:t>contoh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menyalin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dipapan</a:t>
            </a:r>
            <a:r>
              <a:rPr lang="en-US" dirty="0" smtClean="0"/>
              <a:t> </a:t>
            </a:r>
            <a:r>
              <a:rPr lang="en-US" dirty="0" err="1" smtClean="0"/>
              <a:t>tulis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 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benda-benda</a:t>
            </a:r>
            <a:r>
              <a:rPr lang="en-US" dirty="0" smtClean="0"/>
              <a:t> yang lain</a:t>
            </a:r>
          </a:p>
          <a:p>
            <a:pPr>
              <a:buNone/>
            </a:pPr>
            <a:r>
              <a:rPr lang="en-US" dirty="0" smtClean="0"/>
              <a:t>	- </a:t>
            </a:r>
            <a:r>
              <a:rPr lang="en-US" dirty="0" err="1" smtClean="0"/>
              <a:t>Menangkap</a:t>
            </a:r>
            <a:r>
              <a:rPr lang="en-US" dirty="0" smtClean="0"/>
              <a:t> bola,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lain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penglihatan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perhatiannya</a:t>
            </a:r>
            <a:r>
              <a:rPr lang="en-US" dirty="0" smtClean="0"/>
              <a:t> </a:t>
            </a:r>
            <a:r>
              <a:rPr lang="en-US" dirty="0" err="1" smtClean="0"/>
              <a:t>teralih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datangnya</a:t>
            </a:r>
            <a:r>
              <a:rPr lang="en-US" dirty="0" smtClean="0"/>
              <a:t> bola.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3. </a:t>
            </a:r>
            <a:r>
              <a:rPr lang="en-US" dirty="0" err="1" smtClean="0"/>
              <a:t>Asosiasi</a:t>
            </a:r>
            <a:r>
              <a:rPr lang="en-US" dirty="0" smtClean="0"/>
              <a:t> visual </a:t>
            </a:r>
            <a:r>
              <a:rPr lang="en-US" dirty="0" err="1" smtClean="0"/>
              <a:t>dan</a:t>
            </a:r>
            <a:r>
              <a:rPr lang="en-US" dirty="0" smtClean="0"/>
              <a:t> ‘Closure’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Yang </a:t>
            </a:r>
            <a:r>
              <a:rPr lang="en-US" dirty="0" err="1" smtClean="0"/>
              <a:t>terhambat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- 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yang </a:t>
            </a:r>
            <a:r>
              <a:rPr lang="en-US" dirty="0" err="1" smtClean="0"/>
              <a:t>hilang</a:t>
            </a:r>
            <a:r>
              <a:rPr lang="en-US" dirty="0" smtClean="0"/>
              <a:t>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dibaca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melihatnya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: k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dibaca</a:t>
            </a:r>
            <a:r>
              <a:rPr lang="en-US" dirty="0" smtClean="0"/>
              <a:t> kaki ; t </a:t>
            </a:r>
            <a:r>
              <a:rPr lang="en-US" dirty="0" err="1" smtClean="0"/>
              <a:t>ngan</a:t>
            </a:r>
            <a:r>
              <a:rPr lang="en-US" dirty="0" smtClean="0"/>
              <a:t> </a:t>
            </a:r>
            <a:r>
              <a:rPr lang="en-US" dirty="0" err="1" smtClean="0"/>
              <a:t>dibaca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 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bercerita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verbal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menuliskannya</a:t>
            </a:r>
            <a:r>
              <a:rPr lang="en-US" dirty="0" smtClean="0"/>
              <a:t>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mengeja</a:t>
            </a:r>
            <a:r>
              <a:rPr lang="en-US" dirty="0" smtClean="0"/>
              <a:t> </a:t>
            </a:r>
            <a:r>
              <a:rPr lang="en-US" dirty="0" err="1" smtClean="0"/>
              <a:t>kata-katanya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 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memanipulasi</a:t>
            </a:r>
            <a:r>
              <a:rPr lang="en-US" dirty="0" smtClean="0"/>
              <a:t> </a:t>
            </a:r>
            <a:r>
              <a:rPr lang="en-US" dirty="0" err="1" smtClean="0"/>
              <a:t>simbol-simbol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(</a:t>
            </a:r>
            <a:r>
              <a:rPr lang="en-US" dirty="0" err="1" smtClean="0"/>
              <a:t>berhitung</a:t>
            </a:r>
            <a:r>
              <a:rPr lang="en-US" dirty="0" smtClean="0"/>
              <a:t>) </a:t>
            </a:r>
            <a:r>
              <a:rPr lang="en-US" dirty="0" err="1" smtClean="0"/>
              <a:t>seperti</a:t>
            </a: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: + ; - ; : ;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81</TotalTime>
  <Words>248</Words>
  <Application>Microsoft Office PowerPoint</Application>
  <PresentationFormat>On-screen Show (4:3)</PresentationFormat>
  <Paragraphs>112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Oriel</vt:lpstr>
      <vt:lpstr>Kesulitan Belajar</vt:lpstr>
      <vt:lpstr>PowerPoint Presentation</vt:lpstr>
      <vt:lpstr>Pengertian….</vt:lpstr>
      <vt:lpstr>Kesulitan Belajar merupakan….</vt:lpstr>
      <vt:lpstr>Ciri-ciri anak dengan kesulitan belajar</vt:lpstr>
      <vt:lpstr>berbagai aspek ketidakmampuan atau kesulitan pada anak : </vt:lpstr>
      <vt:lpstr>Beberapa Bentuk Kesulitan Belajar Persepsi </vt:lpstr>
      <vt:lpstr>PowerPoint Presentation</vt:lpstr>
      <vt:lpstr>PowerPoint Presentation</vt:lpstr>
      <vt:lpstr>PowerPoint Presentation</vt:lpstr>
      <vt:lpstr>PowerPoint Presentation</vt:lpstr>
      <vt:lpstr>Penyebab….</vt:lpstr>
      <vt:lpstr>PowerPoint Presentation</vt:lpstr>
      <vt:lpstr>PowerPoint Presentation</vt:lpstr>
      <vt:lpstr>Penyebab fisiologis dapat bersumber pada :</vt:lpstr>
      <vt:lpstr>Penyebab Psikologis dapat bersumber pada:</vt:lpstr>
      <vt:lpstr>PowerPoint Presentation</vt:lpstr>
      <vt:lpstr>Penanganan dan program pendidikan bagi anak yang mengalami kesulitan belajar</vt:lpstr>
      <vt:lpstr>Bentuk penangan lain :</vt:lpstr>
      <vt:lpstr>PowerPoint Presentation</vt:lpstr>
      <vt:lpstr>sumber</vt:lpstr>
    </vt:vector>
  </TitlesOfParts>
  <Company>WORLDCARE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Kesulitan Belajar</dc:title>
  <dc:creator>Karel</dc:creator>
  <cp:lastModifiedBy>May</cp:lastModifiedBy>
  <cp:revision>3</cp:revision>
  <dcterms:created xsi:type="dcterms:W3CDTF">2012-07-16T17:27:15Z</dcterms:created>
  <dcterms:modified xsi:type="dcterms:W3CDTF">2015-06-17T03:14:56Z</dcterms:modified>
</cp:coreProperties>
</file>