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>
        <p:scale>
          <a:sx n="89" d="100"/>
          <a:sy n="89" d="100"/>
        </p:scale>
        <p:origin x="-31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56CB-2FCB-4B0D-A363-589F3F3C8570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56CB-2FCB-4B0D-A363-589F3F3C8570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56CB-2FCB-4B0D-A363-589F3F3C8570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56CB-2FCB-4B0D-A363-589F3F3C8570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56CB-2FCB-4B0D-A363-589F3F3C8570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56CB-2FCB-4B0D-A363-589F3F3C8570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56CB-2FCB-4B0D-A363-589F3F3C8570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56CB-2FCB-4B0D-A363-589F3F3C8570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56CB-2FCB-4B0D-A363-589F3F3C8570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56CB-2FCB-4B0D-A363-589F3F3C8570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56CB-2FCB-4B0D-A363-589F3F3C8570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B956CB-2FCB-4B0D-A363-589F3F3C8570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Anita </a:t>
            </a:r>
            <a:r>
              <a:rPr lang="en-US" sz="2400" dirty="0" err="1" smtClean="0">
                <a:latin typeface="Comic Sans MS" pitchFamily="66" charset="0"/>
              </a:rPr>
              <a:t>Febriyani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Marinda</a:t>
            </a:r>
            <a:r>
              <a:rPr lang="en-US" sz="2400" dirty="0" smtClean="0">
                <a:latin typeface="Comic Sans MS" pitchFamily="66" charset="0"/>
              </a:rPr>
              <a:t> 200971005</a:t>
            </a:r>
          </a:p>
          <a:p>
            <a:r>
              <a:rPr lang="en-US" sz="2400" dirty="0" smtClean="0">
                <a:latin typeface="Comic Sans MS" pitchFamily="66" charset="0"/>
              </a:rPr>
              <a:t>Poppy Ines </a:t>
            </a:r>
            <a:r>
              <a:rPr lang="en-US" sz="2400" dirty="0" err="1" smtClean="0">
                <a:latin typeface="Comic Sans MS" pitchFamily="66" charset="0"/>
              </a:rPr>
              <a:t>Munandar</a:t>
            </a:r>
            <a:r>
              <a:rPr lang="en-US" sz="2400" dirty="0" smtClean="0">
                <a:latin typeface="Comic Sans MS" pitchFamily="66" charset="0"/>
              </a:rPr>
              <a:t> 200971001</a:t>
            </a:r>
          </a:p>
          <a:p>
            <a:r>
              <a:rPr lang="en-US" sz="2400" dirty="0" smtClean="0">
                <a:latin typeface="Comic Sans MS" pitchFamily="66" charset="0"/>
              </a:rPr>
              <a:t>Jessica </a:t>
            </a:r>
            <a:r>
              <a:rPr lang="en-US" sz="2400" dirty="0" err="1" smtClean="0">
                <a:latin typeface="Comic Sans MS" pitchFamily="66" charset="0"/>
              </a:rPr>
              <a:t>Gumulya</a:t>
            </a:r>
            <a:r>
              <a:rPr lang="en-US" sz="2400" dirty="0" smtClean="0">
                <a:latin typeface="Comic Sans MS" pitchFamily="66" charset="0"/>
              </a:rPr>
              <a:t> 200971013</a:t>
            </a:r>
          </a:p>
          <a:p>
            <a:r>
              <a:rPr lang="en-US" sz="2400" dirty="0" err="1" smtClean="0">
                <a:latin typeface="Comic Sans MS" pitchFamily="66" charset="0"/>
              </a:rPr>
              <a:t>Gita</a:t>
            </a:r>
            <a:r>
              <a:rPr lang="en-US" sz="2400" smtClean="0">
                <a:latin typeface="Comic Sans MS" pitchFamily="66" charset="0"/>
              </a:rPr>
              <a:t> ODC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ANAK BERKEBUTUHAN KHUSUS TUNALARAS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2800" dirty="0" smtClean="0">
                <a:latin typeface="Comic Sans MS" pitchFamily="66" charset="0"/>
              </a:rPr>
              <a:t>Program Pembinaan Sekolah</a:t>
            </a:r>
            <a:r>
              <a:rPr lang="sv-SE" sz="2800" dirty="0">
                <a:latin typeface="Comic Sans MS" pitchFamily="66" charset="0"/>
              </a:rPr>
              <a:t> </a:t>
            </a:r>
            <a:r>
              <a:rPr lang="sv-SE" sz="2800" dirty="0" smtClean="0">
                <a:latin typeface="Comic Sans MS" pitchFamily="66" charset="0"/>
              </a:rPr>
              <a:t>Anak Tunalaras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Comic Sans MS" pitchFamily="66" charset="0"/>
              </a:rPr>
              <a:t>	</a:t>
            </a:r>
            <a:r>
              <a:rPr lang="en-US" sz="2000" dirty="0">
                <a:latin typeface="Comic Sans MS" pitchFamily="66" charset="0"/>
              </a:rPr>
              <a:t> 1. </a:t>
            </a:r>
            <a:r>
              <a:rPr lang="en-US" sz="2000" dirty="0" err="1">
                <a:latin typeface="Comic Sans MS" pitchFamily="66" charset="0"/>
              </a:rPr>
              <a:t>Sistem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pengajaran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a. </a:t>
            </a:r>
            <a:r>
              <a:rPr lang="en-US" sz="2000" dirty="0" err="1">
                <a:latin typeface="Comic Sans MS" pitchFamily="66" charset="0"/>
              </a:rPr>
              <a:t>Sistem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pengajaran</a:t>
            </a:r>
            <a:r>
              <a:rPr lang="en-US" sz="2000" dirty="0">
                <a:latin typeface="Comic Sans MS" pitchFamily="66" charset="0"/>
              </a:rPr>
              <a:t> yang </a:t>
            </a:r>
            <a:r>
              <a:rPr lang="en-US" sz="2000" dirty="0" err="1">
                <a:latin typeface="Comic Sans MS" pitchFamily="66" charset="0"/>
              </a:rPr>
              <a:t>bersifat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penyuluhan</a:t>
            </a:r>
            <a:r>
              <a:rPr lang="en-US" sz="2000" dirty="0">
                <a:latin typeface="Comic Sans MS" pitchFamily="66" charset="0"/>
              </a:rPr>
              <a:t> (remedial teaching). </a:t>
            </a:r>
            <a:r>
              <a:rPr lang="en-US" sz="2000" dirty="0" err="1">
                <a:latin typeface="Comic Sans MS" pitchFamily="66" charset="0"/>
              </a:rPr>
              <a:t>Tujuan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pengajaran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ini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adalah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membantu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murid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dalam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kesulitan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belajar</a:t>
            </a:r>
            <a:r>
              <a:rPr lang="en-US" sz="2000" dirty="0">
                <a:latin typeface="Comic Sans MS" pitchFamily="66" charset="0"/>
              </a:rPr>
              <a:t>.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b. </a:t>
            </a:r>
            <a:r>
              <a:rPr lang="en-US" sz="2000" dirty="0" err="1">
                <a:latin typeface="Comic Sans MS" pitchFamily="66" charset="0"/>
              </a:rPr>
              <a:t>Sistem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pengajaran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Klasikal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  2. program </a:t>
            </a:r>
            <a:r>
              <a:rPr lang="en-US" sz="2000" dirty="0" err="1">
                <a:latin typeface="Comic Sans MS" pitchFamily="66" charset="0"/>
              </a:rPr>
              <a:t>Bimbingan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penyuluhan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  a. program </a:t>
            </a:r>
            <a:r>
              <a:rPr lang="en-US" sz="2000" dirty="0" err="1">
                <a:latin typeface="Comic Sans MS" pitchFamily="66" charset="0"/>
              </a:rPr>
              <a:t>bimbingan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penyuluhan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suasana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hidup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  </a:t>
            </a:r>
            <a:r>
              <a:rPr lang="en-US" sz="2000" dirty="0" err="1">
                <a:latin typeface="Comic Sans MS" pitchFamily="66" charset="0"/>
              </a:rPr>
              <a:t>beragama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asrama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  b. program </a:t>
            </a:r>
            <a:r>
              <a:rPr lang="en-US" sz="2000" dirty="0" err="1">
                <a:latin typeface="Comic Sans MS" pitchFamily="66" charset="0"/>
              </a:rPr>
              <a:t>keterampilan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  c. program </a:t>
            </a:r>
            <a:r>
              <a:rPr lang="en-US" sz="2000" dirty="0" err="1">
                <a:latin typeface="Comic Sans MS" pitchFamily="66" charset="0"/>
              </a:rPr>
              <a:t>belajar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sekolah</a:t>
            </a:r>
            <a:r>
              <a:rPr lang="en-US" sz="2000" dirty="0">
                <a:latin typeface="Comic Sans MS" pitchFamily="66" charset="0"/>
              </a:rPr>
              <a:t> regular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  d. program </a:t>
            </a:r>
            <a:r>
              <a:rPr lang="en-US" sz="2000" dirty="0" err="1">
                <a:latin typeface="Comic Sans MS" pitchFamily="66" charset="0"/>
              </a:rPr>
              <a:t>bimbingan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kesenian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  e. program </a:t>
            </a:r>
            <a:r>
              <a:rPr lang="en-US" sz="2000" dirty="0" err="1">
                <a:latin typeface="Comic Sans MS" pitchFamily="66" charset="0"/>
              </a:rPr>
              <a:t>kembali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orang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tua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  f. program </a:t>
            </a:r>
            <a:r>
              <a:rPr lang="en-US" sz="2000" dirty="0" err="1">
                <a:latin typeface="Comic Sans MS" pitchFamily="66" charset="0"/>
              </a:rPr>
              <a:t>kembalu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masyarakat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  g. program </a:t>
            </a:r>
            <a:r>
              <a:rPr lang="en-US" sz="2000" dirty="0" err="1">
                <a:latin typeface="Comic Sans MS" pitchFamily="66" charset="0"/>
              </a:rPr>
              <a:t>bimbingan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kepramukaan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9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en-US" dirty="0" err="1"/>
              <a:t>kurikulum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Program </a:t>
            </a:r>
            <a:r>
              <a:rPr lang="en-US" dirty="0" err="1" smtClean="0"/>
              <a:t>Pengajaran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/>
              <a:t>Tunalaras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4384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/>
              <a:t>SDLB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1</a:t>
            </a:r>
            <a:r>
              <a:rPr lang="en-US" dirty="0"/>
              <a:t>. program </a:t>
            </a:r>
            <a:r>
              <a:rPr lang="en-US" dirty="0" err="1"/>
              <a:t>Umum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2. program </a:t>
            </a:r>
            <a:r>
              <a:rPr lang="en-US" dirty="0" err="1"/>
              <a:t>Khusus</a:t>
            </a:r>
            <a:r>
              <a:rPr lang="en-US" dirty="0"/>
              <a:t> (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3. program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(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SLTLB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smtClean="0"/>
              <a:t>1. program </a:t>
            </a:r>
            <a:r>
              <a:rPr lang="en-US" dirty="0" err="1" smtClean="0"/>
              <a:t>Umum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program </a:t>
            </a:r>
            <a:r>
              <a:rPr lang="en-US" dirty="0" err="1" smtClean="0"/>
              <a:t>Khusus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program </a:t>
            </a:r>
            <a:r>
              <a:rPr lang="en-US" dirty="0" err="1" smtClean="0"/>
              <a:t>Muatan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program </a:t>
            </a:r>
            <a:r>
              <a:rPr lang="en-US" dirty="0" err="1" smtClean="0"/>
              <a:t>pilihan</a:t>
            </a:r>
            <a:endParaRPr lang="en-US" dirty="0"/>
          </a:p>
          <a:p>
            <a:pPr>
              <a:buNone/>
            </a:pPr>
            <a:r>
              <a:rPr lang="en-US" dirty="0" smtClean="0"/>
              <a:t>	program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membekali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err="1"/>
              <a:t>Kurikulum</a:t>
            </a:r>
            <a:r>
              <a:rPr lang="en-US" dirty="0"/>
              <a:t> SMLB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 1.program </a:t>
            </a:r>
            <a:r>
              <a:rPr lang="en-US" dirty="0" err="1"/>
              <a:t>Umum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 2.program </a:t>
            </a:r>
            <a:r>
              <a:rPr lang="en-US" dirty="0" err="1" smtClean="0"/>
              <a:t>Pilihan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100" b="1" u="sng" dirty="0" smtClean="0"/>
              <a:t>Study </a:t>
            </a:r>
            <a:r>
              <a:rPr lang="en-US" sz="3100" b="1" u="sng" dirty="0" err="1" smtClean="0"/>
              <a:t>Kasus</a:t>
            </a:r>
            <a:r>
              <a:rPr lang="en-US" sz="3100" b="1" u="sng" dirty="0" smtClean="0"/>
              <a:t> :</a:t>
            </a:r>
            <a:endParaRPr lang="en-US" sz="3100" u="sng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1. </a:t>
            </a:r>
            <a:r>
              <a:rPr lang="en-US" b="1" dirty="0" err="1" smtClean="0"/>
              <a:t>Kasus</a:t>
            </a:r>
            <a:r>
              <a:rPr lang="en-US" b="1" dirty="0" smtClean="0"/>
              <a:t> I </a:t>
            </a:r>
            <a:r>
              <a:rPr lang="en-US" b="1" dirty="0" err="1" smtClean="0"/>
              <a:t>Kebohongan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Anak</a:t>
            </a:r>
            <a:r>
              <a:rPr lang="en-US" b="1" dirty="0" smtClean="0"/>
              <a:t> </a:t>
            </a:r>
            <a:r>
              <a:rPr lang="en-US" b="1" dirty="0" err="1" smtClean="0"/>
              <a:t>Tunalaras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Biodata</a:t>
            </a:r>
            <a:r>
              <a:rPr lang="en-US" b="1" dirty="0" smtClean="0"/>
              <a:t> ABK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Nama</a:t>
            </a:r>
            <a:r>
              <a:rPr lang="en-US" dirty="0" smtClean="0"/>
              <a:t>                   : </a:t>
            </a:r>
            <a:r>
              <a:rPr lang="en-US" dirty="0" err="1" smtClean="0"/>
              <a:t>Kosmos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Tempat</a:t>
            </a:r>
            <a:r>
              <a:rPr lang="en-US" dirty="0" smtClean="0"/>
              <a:t>, </a:t>
            </a:r>
            <a:r>
              <a:rPr lang="en-US" dirty="0" err="1" smtClean="0"/>
              <a:t>tgl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  : Ambon, 9 April 1995</a:t>
            </a:r>
          </a:p>
          <a:p>
            <a:pPr>
              <a:buNone/>
            </a:pPr>
            <a:r>
              <a:rPr lang="en-US" dirty="0" smtClean="0"/>
              <a:t>Agama                  : </a:t>
            </a:r>
            <a:r>
              <a:rPr lang="en-US" dirty="0" err="1" smtClean="0"/>
              <a:t>kristen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Status                   :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3 </a:t>
            </a:r>
            <a:r>
              <a:rPr lang="en-US" dirty="0" err="1" smtClean="0"/>
              <a:t>dari</a:t>
            </a:r>
            <a:r>
              <a:rPr lang="en-US" dirty="0" smtClean="0"/>
              <a:t> 4 </a:t>
            </a:r>
            <a:r>
              <a:rPr lang="en-US" dirty="0" err="1" smtClean="0"/>
              <a:t>bersaudara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Alamat</a:t>
            </a:r>
            <a:r>
              <a:rPr lang="en-US" dirty="0" smtClean="0"/>
              <a:t>                  : </a:t>
            </a:r>
            <a:r>
              <a:rPr lang="en-US" dirty="0" err="1" smtClean="0"/>
              <a:t>Asrama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Gilingan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neneknya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Identitas</a:t>
            </a:r>
            <a:r>
              <a:rPr lang="en-US" b="1" dirty="0" smtClean="0"/>
              <a:t> </a:t>
            </a:r>
            <a:r>
              <a:rPr lang="en-US" b="1" dirty="0" err="1" smtClean="0"/>
              <a:t>orang</a:t>
            </a:r>
            <a:r>
              <a:rPr lang="en-US" b="1" dirty="0" smtClean="0"/>
              <a:t> </a:t>
            </a:r>
            <a:r>
              <a:rPr lang="en-US" b="1" dirty="0" err="1" smtClean="0"/>
              <a:t>tua</a:t>
            </a:r>
            <a:r>
              <a:rPr lang="en-US" b="1" dirty="0" smtClean="0"/>
              <a:t> ABK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Nama</a:t>
            </a:r>
            <a:r>
              <a:rPr lang="en-US" dirty="0" smtClean="0"/>
              <a:t> Ayah/</a:t>
            </a:r>
            <a:r>
              <a:rPr lang="en-US" dirty="0" err="1" smtClean="0"/>
              <a:t>Ibu</a:t>
            </a:r>
            <a:r>
              <a:rPr lang="en-US" dirty="0" smtClean="0"/>
              <a:t>       : </a:t>
            </a:r>
            <a:r>
              <a:rPr lang="en-US" dirty="0" err="1" smtClean="0"/>
              <a:t>Sarmudih</a:t>
            </a:r>
            <a:r>
              <a:rPr lang="en-US" dirty="0" smtClean="0"/>
              <a:t>/</a:t>
            </a:r>
            <a:r>
              <a:rPr lang="en-US" dirty="0" err="1" smtClean="0"/>
              <a:t>Antoniah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Umur</a:t>
            </a:r>
            <a:r>
              <a:rPr lang="en-US" dirty="0" smtClean="0"/>
              <a:t>                       : 52 </a:t>
            </a:r>
            <a:r>
              <a:rPr lang="en-US" dirty="0" err="1" smtClean="0"/>
              <a:t>tahun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Pendidikan</a:t>
            </a:r>
            <a:r>
              <a:rPr lang="en-US" dirty="0" smtClean="0"/>
              <a:t> 	   : SMP</a:t>
            </a:r>
          </a:p>
          <a:p>
            <a:pPr>
              <a:buNone/>
            </a:pPr>
            <a:r>
              <a:rPr lang="en-US" dirty="0" err="1" smtClean="0"/>
              <a:t>Pekerjaan</a:t>
            </a:r>
            <a:r>
              <a:rPr lang="en-US" dirty="0" smtClean="0"/>
              <a:t>                : </a:t>
            </a:r>
            <a:r>
              <a:rPr lang="en-US" dirty="0" err="1" smtClean="0"/>
              <a:t>serabutan</a:t>
            </a:r>
            <a:r>
              <a:rPr lang="en-US" dirty="0" smtClean="0"/>
              <a:t>/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sayur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Alamat</a:t>
            </a:r>
            <a:r>
              <a:rPr lang="en-US" dirty="0" smtClean="0"/>
              <a:t>                     : Ambon</a:t>
            </a:r>
          </a:p>
          <a:p>
            <a:pPr>
              <a:buNone/>
            </a:pPr>
            <a:r>
              <a:rPr lang="en-US" dirty="0" smtClean="0"/>
              <a:t>Status </a:t>
            </a:r>
            <a:r>
              <a:rPr lang="en-US" dirty="0" err="1" smtClean="0"/>
              <a:t>perkewinan</a:t>
            </a:r>
            <a:r>
              <a:rPr lang="en-US" dirty="0" smtClean="0"/>
              <a:t>       : </a:t>
            </a:r>
            <a:r>
              <a:rPr lang="en-US" dirty="0" err="1" smtClean="0"/>
              <a:t>utuh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Status </a:t>
            </a:r>
            <a:r>
              <a:rPr lang="en-US" dirty="0" err="1" smtClean="0"/>
              <a:t>sosial-ekonomi</a:t>
            </a:r>
            <a:r>
              <a:rPr lang="en-US" dirty="0" smtClean="0"/>
              <a:t> : </a:t>
            </a:r>
            <a:r>
              <a:rPr lang="en-US" dirty="0" err="1" smtClean="0"/>
              <a:t>kurang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Kepedulian</a:t>
            </a:r>
            <a:r>
              <a:rPr lang="en-US" dirty="0" smtClean="0"/>
              <a:t>                   :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pendidikannya</a:t>
            </a:r>
            <a:r>
              <a:rPr lang="en-US" dirty="0" smtClean="0"/>
              <a:t> </a:t>
            </a:r>
            <a:r>
              <a:rPr lang="en-US" dirty="0" err="1" smtClean="0"/>
              <a:t>cendrung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peduli</a:t>
            </a:r>
            <a:r>
              <a:rPr lang="en-US" dirty="0" smtClean="0"/>
              <a:t> &amp; </a:t>
            </a:r>
            <a:r>
              <a:rPr lang="en-US" dirty="0" err="1" smtClean="0"/>
              <a:t>mengabaikan,disebabkan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lemah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83820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Riwayat</a:t>
            </a:r>
            <a:r>
              <a:rPr lang="en-US" b="1" dirty="0" smtClean="0"/>
              <a:t>  </a:t>
            </a:r>
            <a:r>
              <a:rPr lang="en-US" b="1" dirty="0" err="1" smtClean="0"/>
              <a:t>pendidikan</a:t>
            </a:r>
            <a:r>
              <a:rPr lang="en-US" b="1" dirty="0" smtClean="0"/>
              <a:t> ABK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Lima </a:t>
            </a:r>
            <a:r>
              <a:rPr lang="en-US" dirty="0" err="1" smtClean="0"/>
              <a:t>tahun</a:t>
            </a:r>
            <a:r>
              <a:rPr lang="en-US" dirty="0" smtClean="0"/>
              <a:t> yang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kosmos</a:t>
            </a:r>
            <a:r>
              <a:rPr lang="en-US" dirty="0" smtClean="0"/>
              <a:t> </a:t>
            </a:r>
            <a:r>
              <a:rPr lang="en-US" dirty="0" err="1" smtClean="0"/>
              <a:t>dimasukan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reguler</a:t>
            </a:r>
            <a:r>
              <a:rPr lang="en-US" dirty="0" smtClean="0"/>
              <a:t> SD </a:t>
            </a:r>
            <a:r>
              <a:rPr lang="en-US" dirty="0" err="1" smtClean="0"/>
              <a:t>Nusukan</a:t>
            </a:r>
            <a:r>
              <a:rPr lang="en-US" dirty="0" smtClean="0"/>
              <a:t> Barat 113 Solo.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disana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diidentifikasi</a:t>
            </a:r>
            <a:r>
              <a:rPr lang="en-US" dirty="0" smtClean="0"/>
              <a:t> </a:t>
            </a:r>
            <a:r>
              <a:rPr lang="en-US" dirty="0" err="1" smtClean="0"/>
              <a:t>kosmos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dikategorikan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yang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ketunalarasan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SLB E </a:t>
            </a:r>
            <a:r>
              <a:rPr lang="en-US" dirty="0" err="1" smtClean="0"/>
              <a:t>Bhina</a:t>
            </a:r>
            <a:r>
              <a:rPr lang="en-US" dirty="0" smtClean="0"/>
              <a:t> </a:t>
            </a:r>
            <a:r>
              <a:rPr lang="en-US" dirty="0" err="1" smtClean="0"/>
              <a:t>Putera</a:t>
            </a:r>
            <a:r>
              <a:rPr lang="en-US" dirty="0" smtClean="0"/>
              <a:t> Surakarta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Riwayat</a:t>
            </a:r>
            <a:r>
              <a:rPr lang="en-US" b="1" dirty="0" smtClean="0"/>
              <a:t> </a:t>
            </a:r>
            <a:r>
              <a:rPr lang="en-US" b="1" dirty="0" err="1" smtClean="0"/>
              <a:t>perkembangan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normal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(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).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meniru</a:t>
            </a:r>
            <a:r>
              <a:rPr lang="en-US" dirty="0" smtClean="0"/>
              <a:t> </a:t>
            </a:r>
            <a:r>
              <a:rPr lang="en-US" dirty="0" err="1" smtClean="0"/>
              <a:t>pribadi-pribadi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(Ambon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  </a:t>
            </a:r>
            <a:r>
              <a:rPr lang="en-US" dirty="0" err="1" smtClean="0"/>
              <a:t>konflik</a:t>
            </a:r>
            <a:r>
              <a:rPr lang="en-US" dirty="0" smtClean="0"/>
              <a:t>, 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bertemparamen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berwatak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, </a:t>
            </a:r>
            <a:r>
              <a:rPr lang="en-US" dirty="0" err="1" smtClean="0"/>
              <a:t>pendendam</a:t>
            </a:r>
            <a:r>
              <a:rPr lang="en-US" dirty="0" smtClean="0"/>
              <a:t>,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sulut</a:t>
            </a:r>
            <a:r>
              <a:rPr lang="en-US" dirty="0" smtClean="0"/>
              <a:t> </a:t>
            </a:r>
            <a:r>
              <a:rPr lang="en-US" dirty="0" err="1" smtClean="0"/>
              <a:t>emosinya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ketidaknyamanan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ketidakamanan</a:t>
            </a:r>
            <a:r>
              <a:rPr lang="en-US" dirty="0" smtClean="0"/>
              <a:t> yang </a:t>
            </a:r>
            <a:r>
              <a:rPr lang="en-US" dirty="0" err="1" smtClean="0"/>
              <a:t>dirasakan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. </a:t>
            </a:r>
            <a:r>
              <a:rPr lang="en-US" dirty="0" err="1" smtClean="0"/>
              <a:t>Diakibaatkan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trauma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762000"/>
            <a:ext cx="8382000" cy="6096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Riwayat</a:t>
            </a:r>
            <a:r>
              <a:rPr lang="en-US" b="1" dirty="0" smtClean="0"/>
              <a:t> </a:t>
            </a:r>
            <a:r>
              <a:rPr lang="en-US" b="1" dirty="0" err="1" smtClean="0"/>
              <a:t>ketunalarasan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Ketunalarasan</a:t>
            </a:r>
            <a:r>
              <a:rPr lang="en-US" dirty="0" smtClean="0"/>
              <a:t> yang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Ambon. </a:t>
            </a:r>
            <a:r>
              <a:rPr lang="en-US" dirty="0" err="1" smtClean="0"/>
              <a:t>Disana</a:t>
            </a:r>
            <a:r>
              <a:rPr lang="en-US" dirty="0" smtClean="0"/>
              <a:t>    </a:t>
            </a:r>
            <a:r>
              <a:rPr lang="en-US" dirty="0" err="1" smtClean="0"/>
              <a:t>prilaku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lain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mencontoh</a:t>
            </a:r>
            <a:r>
              <a:rPr lang="en-US" dirty="0" smtClean="0"/>
              <a:t> </a:t>
            </a:r>
            <a:r>
              <a:rPr lang="en-US" dirty="0" err="1" smtClean="0"/>
              <a:t>prilaku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,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prilaku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miliknya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Karakteristik</a:t>
            </a:r>
            <a:r>
              <a:rPr lang="en-US" b="1" dirty="0" smtClean="0"/>
              <a:t> </a:t>
            </a:r>
            <a:r>
              <a:rPr lang="en-US" b="1" dirty="0" err="1" smtClean="0"/>
              <a:t>anak</a:t>
            </a:r>
            <a:r>
              <a:rPr lang="en-US" b="1" dirty="0" smtClean="0"/>
              <a:t> (</a:t>
            </a:r>
            <a:r>
              <a:rPr lang="en-US" b="1" dirty="0" err="1" smtClean="0"/>
              <a:t>kondisi</a:t>
            </a:r>
            <a:r>
              <a:rPr lang="en-US" b="1" dirty="0" smtClean="0"/>
              <a:t> </a:t>
            </a:r>
            <a:r>
              <a:rPr lang="en-US" b="1" dirty="0" err="1" smtClean="0"/>
              <a:t>saat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)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, </a:t>
            </a:r>
            <a:r>
              <a:rPr lang="en-US" dirty="0" err="1" smtClean="0"/>
              <a:t>cendrung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agak</a:t>
            </a:r>
            <a:r>
              <a:rPr lang="en-US" dirty="0" smtClean="0"/>
              <a:t> </a:t>
            </a:r>
            <a:r>
              <a:rPr lang="en-US" dirty="0" err="1" smtClean="0"/>
              <a:t>terkontrol</a:t>
            </a:r>
            <a:r>
              <a:rPr lang="en-US" dirty="0" smtClean="0"/>
              <a:t>.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saat-saat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labil</a:t>
            </a:r>
            <a:r>
              <a:rPr lang="en-US" dirty="0" smtClean="0"/>
              <a:t> 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terkadang</a:t>
            </a:r>
            <a:r>
              <a:rPr lang="en-US" dirty="0" smtClean="0"/>
              <a:t>   </a:t>
            </a:r>
            <a:r>
              <a:rPr lang="en-US" dirty="0" err="1" smtClean="0"/>
              <a:t>meledak-ledak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berteman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Ambon.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yang </a:t>
            </a:r>
            <a:r>
              <a:rPr lang="en-US" dirty="0" err="1" smtClean="0"/>
              <a:t>menurutnya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kesukaan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,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sennang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, </a:t>
            </a:r>
            <a:r>
              <a:rPr lang="en-US" dirty="0" err="1" smtClean="0"/>
              <a:t>dikelas</a:t>
            </a:r>
            <a:r>
              <a:rPr lang="en-US" dirty="0" smtClean="0"/>
              <a:t> </a:t>
            </a:r>
            <a:r>
              <a:rPr lang="en-US" dirty="0" err="1" smtClean="0"/>
              <a:t>nilainya</a:t>
            </a:r>
            <a:r>
              <a:rPr lang="en-US" dirty="0" smtClean="0"/>
              <a:t> paling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belajarnya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senantiasa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pupuk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. </a:t>
            </a:r>
            <a:r>
              <a:rPr lang="en-US" dirty="0" err="1" smtClean="0"/>
              <a:t>Penyebabnya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ketahui</a:t>
            </a:r>
            <a:r>
              <a:rPr lang="en-US" dirty="0" smtClean="0"/>
              <a:t>.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semaunya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hoby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menyanyi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 </a:t>
            </a:r>
            <a:r>
              <a:rPr lang="en-US" dirty="0" err="1" smtClean="0"/>
              <a:t>puisi</a:t>
            </a:r>
            <a:r>
              <a:rPr lang="en-US" dirty="0" smtClean="0"/>
              <a:t>.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minatnya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  </a:t>
            </a:r>
            <a:r>
              <a:rPr lang="en-US" dirty="0" err="1" smtClean="0"/>
              <a:t>bidang</a:t>
            </a:r>
            <a:r>
              <a:rPr lang="en-US" dirty="0" smtClean="0"/>
              <a:t>   </a:t>
            </a:r>
            <a:r>
              <a:rPr lang="en-US" dirty="0" err="1" smtClean="0"/>
              <a:t>musik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Penyimpangan</a:t>
            </a:r>
            <a:r>
              <a:rPr lang="en-US" b="1" dirty="0" smtClean="0"/>
              <a:t> </a:t>
            </a:r>
            <a:r>
              <a:rPr lang="en-US" b="1" dirty="0" err="1" smtClean="0"/>
              <a:t>prilaku</a:t>
            </a:r>
            <a:r>
              <a:rPr lang="en-US" b="1" dirty="0" smtClean="0"/>
              <a:t> yang </a:t>
            </a:r>
            <a:r>
              <a:rPr lang="en-US" b="1" dirty="0" err="1" smtClean="0"/>
              <a:t>dihadapi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prilaku</a:t>
            </a:r>
            <a:r>
              <a:rPr lang="en-US" dirty="0" smtClean="0"/>
              <a:t> yang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menonjol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mencuri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berbohong</a:t>
            </a:r>
            <a:r>
              <a:rPr lang="en-US" dirty="0" smtClean="0"/>
              <a:t>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marah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batu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kaca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dilempar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.</a:t>
            </a:r>
            <a:r>
              <a:rPr lang="en-US" b="1" dirty="0" smtClean="0"/>
              <a:t> 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prilaku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b="1" dirty="0" smtClean="0"/>
              <a:t> </a:t>
            </a:r>
            <a:r>
              <a:rPr lang="en-US" dirty="0" err="1" smtClean="0"/>
              <a:t>eksternal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b="1" dirty="0" smtClean="0"/>
              <a:t> 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sayang</a:t>
            </a:r>
            <a:r>
              <a:rPr lang="en-US" dirty="0" smtClean="0"/>
              <a:t>.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bersitegang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factor internal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ketidaksiapan</a:t>
            </a:r>
            <a:r>
              <a:rPr lang="en-US" dirty="0" smtClean="0"/>
              <a:t>/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matangnya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, </a:t>
            </a:r>
            <a:r>
              <a:rPr lang="en-US" dirty="0" err="1" smtClean="0"/>
              <a:t>terbawa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 </a:t>
            </a:r>
            <a:r>
              <a:rPr lang="en-US" dirty="0" err="1" smtClean="0"/>
              <a:t>Dugaan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 </a:t>
            </a:r>
            <a:r>
              <a:rPr lang="en-US" dirty="0" err="1" smtClean="0"/>
              <a:t>adalah</a:t>
            </a:r>
            <a:r>
              <a:rPr lang="en-US" b="1" dirty="0" smtClean="0"/>
              <a:t> 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Upaya</a:t>
            </a:r>
            <a:r>
              <a:rPr lang="en-US" b="1" dirty="0" smtClean="0"/>
              <a:t> </a:t>
            </a:r>
            <a:r>
              <a:rPr lang="en-US" b="1" dirty="0" err="1" smtClean="0"/>
              <a:t>treatmennt</a:t>
            </a:r>
            <a:r>
              <a:rPr lang="en-US" b="1" dirty="0" smtClean="0"/>
              <a:t> yang </a:t>
            </a:r>
            <a:r>
              <a:rPr lang="en-US" b="1" dirty="0" err="1" smtClean="0"/>
              <a:t>sudah</a:t>
            </a:r>
            <a:r>
              <a:rPr lang="en-US" b="1" dirty="0" smtClean="0"/>
              <a:t> </a:t>
            </a:r>
            <a:r>
              <a:rPr lang="en-US" b="1" dirty="0" err="1" smtClean="0"/>
              <a:t>dilakukan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neneknya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SLB E Solo. Di </a:t>
            </a:r>
            <a:r>
              <a:rPr lang="en-US" dirty="0" err="1" smtClean="0"/>
              <a:t>Sekolah</a:t>
            </a:r>
            <a:r>
              <a:rPr lang="en-US" dirty="0" smtClean="0"/>
              <a:t>, guru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memaksimalkan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r>
              <a:rPr lang="en-US" dirty="0" smtClean="0"/>
              <a:t> (KBM),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asrama</a:t>
            </a:r>
            <a:r>
              <a:rPr lang="en-US" dirty="0" smtClean="0"/>
              <a:t> 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memasukannya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sana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keagamaan</a:t>
            </a:r>
            <a:r>
              <a:rPr lang="en-US" dirty="0" smtClean="0"/>
              <a:t>. Treatment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75% </a:t>
            </a:r>
            <a:r>
              <a:rPr lang="en-US" dirty="0" err="1" smtClean="0"/>
              <a:t>keberhasilan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100" b="1" dirty="0" err="1" smtClean="0"/>
              <a:t>Menanggulangi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Kebohongan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Anak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Tunalaras</a:t>
            </a:r>
            <a:endParaRPr lang="en-US" sz="3100" b="1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Tujuan</a:t>
            </a:r>
            <a:r>
              <a:rPr lang="en-US" b="1" dirty="0" smtClean="0"/>
              <a:t> yang </a:t>
            </a:r>
            <a:r>
              <a:rPr lang="en-US" b="1" dirty="0" err="1" smtClean="0"/>
              <a:t>diharapkan</a:t>
            </a:r>
            <a:r>
              <a:rPr lang="en-US" dirty="0" smtClean="0"/>
              <a:t> 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berboong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 </a:t>
            </a:r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 smtClean="0"/>
              <a:t>pencapaian</a:t>
            </a:r>
            <a:r>
              <a:rPr lang="en-US" dirty="0" smtClean="0"/>
              <a:t> 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sebisa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berbohong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err="1" smtClean="0"/>
              <a:t>Pendekatan</a:t>
            </a:r>
            <a:r>
              <a:rPr lang="en-US" b="1" dirty="0" smtClean="0"/>
              <a:t> yang </a:t>
            </a:r>
            <a:r>
              <a:rPr lang="en-US" b="1" dirty="0" err="1" smtClean="0"/>
              <a:t>dilakukan</a:t>
            </a:r>
            <a:r>
              <a:rPr lang="en-US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personal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emosinya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jati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Bentuk</a:t>
            </a:r>
            <a:r>
              <a:rPr lang="en-US" b="1" dirty="0" smtClean="0"/>
              <a:t>  </a:t>
            </a:r>
            <a:r>
              <a:rPr lang="en-US" b="1" dirty="0" err="1" smtClean="0"/>
              <a:t>latihan</a:t>
            </a:r>
            <a:r>
              <a:rPr lang="en-US" b="1" dirty="0" smtClean="0"/>
              <a:t> yang </a:t>
            </a:r>
            <a:r>
              <a:rPr lang="en-US" b="1" dirty="0" err="1" smtClean="0"/>
              <a:t>ingin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tumbuh</a:t>
            </a:r>
            <a:r>
              <a:rPr lang="en-US" b="1" dirty="0" smtClean="0"/>
              <a:t> </a:t>
            </a:r>
            <a:r>
              <a:rPr lang="en-US" b="1" dirty="0" err="1" smtClean="0"/>
              <a:t>kembangkan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b="1" dirty="0" err="1" smtClean="0"/>
              <a:t>Lingkungan</a:t>
            </a:r>
            <a:r>
              <a:rPr lang="en-US" b="1" dirty="0" smtClean="0"/>
              <a:t> yang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dilibatkan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keterlibatan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prilaku</a:t>
            </a:r>
            <a:r>
              <a:rPr lang="en-US" b="1" dirty="0" smtClean="0"/>
              <a:t> yang </a:t>
            </a:r>
            <a:r>
              <a:rPr lang="en-US" b="1" dirty="0" err="1" smtClean="0"/>
              <a:t>diharapkan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err="1" smtClean="0"/>
              <a:t>Peluang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b="1" dirty="0" err="1" smtClean="0"/>
              <a:t>Kendala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b="1" dirty="0" err="1" smtClean="0"/>
              <a:t>Antisipasi</a:t>
            </a:r>
            <a:r>
              <a:rPr lang="en-US" b="1" dirty="0" smtClean="0"/>
              <a:t> </a:t>
            </a:r>
            <a:r>
              <a:rPr lang="en-US" b="1" dirty="0" err="1" smtClean="0"/>
              <a:t>kendala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066800"/>
            <a:ext cx="7772400" cy="45720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TERIMA KASIH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err="1" smtClean="0">
                <a:latin typeface="Comic Sans MS" pitchFamily="66" charset="0"/>
              </a:rPr>
              <a:t>Apa</a:t>
            </a:r>
            <a:r>
              <a:rPr lang="en-US" sz="2800" b="1" dirty="0" smtClean="0">
                <a:latin typeface="Comic Sans MS" pitchFamily="66" charset="0"/>
              </a:rPr>
              <a:t> yang </a:t>
            </a:r>
            <a:r>
              <a:rPr lang="en-US" sz="2800" b="1" dirty="0" err="1" smtClean="0">
                <a:latin typeface="Comic Sans MS" pitchFamily="66" charset="0"/>
              </a:rPr>
              <a:t>dimaksud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dengan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A</a:t>
            </a:r>
            <a:r>
              <a:rPr lang="en-US" sz="2800" b="1" dirty="0" err="1" smtClean="0">
                <a:latin typeface="Comic Sans MS" pitchFamily="66" charset="0"/>
              </a:rPr>
              <a:t>nak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Tunalaras</a:t>
            </a:r>
            <a:r>
              <a:rPr lang="en-US" sz="2800" b="1" dirty="0" smtClean="0">
                <a:latin typeface="Comic Sans MS" pitchFamily="66" charset="0"/>
              </a:rPr>
              <a:t> 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err="1" smtClean="0">
                <a:latin typeface="Comic Sans MS" pitchFamily="66" charset="0"/>
              </a:rPr>
              <a:t>Anak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tunalaras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adalah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anak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yg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mengalami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hambatan</a:t>
            </a:r>
            <a:r>
              <a:rPr lang="en-US" sz="2400" dirty="0">
                <a:latin typeface="Comic Sans MS" pitchFamily="66" charset="0"/>
              </a:rPr>
              <a:t> &amp; </a:t>
            </a:r>
            <a:r>
              <a:rPr lang="en-US" sz="2400" dirty="0" err="1">
                <a:latin typeface="Comic Sans MS" pitchFamily="66" charset="0"/>
              </a:rPr>
              <a:t>Ganguan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dalam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menyusuikan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diri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dengan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lingkungan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Sosial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masyarakat,bertingah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laku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lingkungan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keluarga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Sekolah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masyarakat</a:t>
            </a:r>
            <a:r>
              <a:rPr lang="en-US" sz="2400" dirty="0">
                <a:latin typeface="Comic Sans MS" pitchFamily="66" charset="0"/>
              </a:rPr>
              <a:t>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2667000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9600" y="46482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9600" y="26670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686800" y="2667000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000" b="1" dirty="0" err="1">
                <a:latin typeface="Comic Sans MS" pitchFamily="66" charset="0"/>
              </a:rPr>
              <a:t>Bagaimana</a:t>
            </a:r>
            <a:r>
              <a:rPr lang="en-US" sz="4000" b="1" dirty="0">
                <a:latin typeface="Comic Sans MS" pitchFamily="66" charset="0"/>
              </a:rPr>
              <a:t> </a:t>
            </a:r>
            <a:r>
              <a:rPr lang="en-US" sz="4000" b="1" dirty="0" err="1" smtClean="0">
                <a:latin typeface="Comic Sans MS" pitchFamily="66" charset="0"/>
              </a:rPr>
              <a:t>cara</a:t>
            </a:r>
            <a:r>
              <a:rPr lang="en-US" sz="4000" b="1" dirty="0" smtClean="0">
                <a:latin typeface="Comic Sans MS" pitchFamily="66" charset="0"/>
              </a:rPr>
              <a:t> </a:t>
            </a:r>
            <a:r>
              <a:rPr lang="en-US" sz="4000" b="1" dirty="0" err="1" smtClean="0">
                <a:latin typeface="Comic Sans MS" pitchFamily="66" charset="0"/>
              </a:rPr>
              <a:t>mengenali</a:t>
            </a:r>
            <a:r>
              <a:rPr lang="en-US" sz="4000" b="1" dirty="0" smtClean="0">
                <a:latin typeface="Comic Sans MS" pitchFamily="66" charset="0"/>
              </a:rPr>
              <a:t> </a:t>
            </a:r>
            <a:r>
              <a:rPr lang="en-US" sz="4000" b="1" dirty="0" err="1">
                <a:latin typeface="Comic Sans MS" pitchFamily="66" charset="0"/>
              </a:rPr>
              <a:t>Anak</a:t>
            </a:r>
            <a:r>
              <a:rPr lang="en-US" sz="4000" b="1" dirty="0">
                <a:latin typeface="Comic Sans MS" pitchFamily="66" charset="0"/>
              </a:rPr>
              <a:t> </a:t>
            </a:r>
            <a:r>
              <a:rPr lang="en-US" sz="4000" b="1" dirty="0" err="1">
                <a:latin typeface="Comic Sans MS" pitchFamily="66" charset="0"/>
              </a:rPr>
              <a:t>Tunalaras</a:t>
            </a:r>
            <a:r>
              <a:rPr lang="en-US" sz="4000" b="1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>
                <a:latin typeface="Comic Sans MS" pitchFamily="66" charset="0"/>
              </a:rPr>
              <a:t>	</a:t>
            </a:r>
            <a:r>
              <a:rPr lang="en-US" sz="2800" dirty="0" smtClean="0">
                <a:latin typeface="Comic Sans MS" pitchFamily="66" charset="0"/>
              </a:rPr>
              <a:t>1</a:t>
            </a:r>
            <a:r>
              <a:rPr lang="en-US" sz="2800" dirty="0">
                <a:latin typeface="Comic Sans MS" pitchFamily="66" charset="0"/>
              </a:rPr>
              <a:t>. </a:t>
            </a:r>
            <a:r>
              <a:rPr lang="en-US" sz="2800" dirty="0" err="1">
                <a:latin typeface="Comic Sans MS" pitchFamily="66" charset="0"/>
              </a:rPr>
              <a:t>Melakukan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psikotest</a:t>
            </a: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endParaRPr lang="en-US" sz="2800" dirty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2.Melakukan </a:t>
            </a:r>
            <a:r>
              <a:rPr lang="en-US" sz="2800" dirty="0" err="1" smtClean="0">
                <a:latin typeface="Comic Sans MS" pitchFamily="66" charset="0"/>
              </a:rPr>
              <a:t>sosimetri</a:t>
            </a: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>
                <a:latin typeface="Comic Sans MS" pitchFamily="66" charset="0"/>
              </a:rPr>
              <a:t>	</a:t>
            </a:r>
            <a:r>
              <a:rPr lang="en-US" sz="2800" dirty="0" smtClean="0">
                <a:latin typeface="Comic Sans MS" pitchFamily="66" charset="0"/>
              </a:rPr>
              <a:t>3. </a:t>
            </a:r>
            <a:r>
              <a:rPr lang="en-US" sz="2800" dirty="0" err="1" smtClean="0">
                <a:latin typeface="Comic Sans MS" pitchFamily="66" charset="0"/>
              </a:rPr>
              <a:t>Konsultasi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ke</a:t>
            </a:r>
            <a:r>
              <a:rPr lang="en-US" sz="2800" dirty="0" smtClean="0">
                <a:latin typeface="Comic Sans MS" pitchFamily="66" charset="0"/>
              </a:rPr>
              <a:t> Biro </a:t>
            </a:r>
            <a:r>
              <a:rPr lang="en-US" sz="2800" dirty="0" err="1" smtClean="0">
                <a:latin typeface="Comic Sans MS" pitchFamily="66" charset="0"/>
              </a:rPr>
              <a:t>Konsultasi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psikolog</a:t>
            </a: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>
                <a:latin typeface="Comic Sans MS" pitchFamily="66" charset="0"/>
              </a:rPr>
              <a:t>	</a:t>
            </a:r>
            <a:r>
              <a:rPr lang="en-US" sz="2800" dirty="0" smtClean="0">
                <a:latin typeface="Comic Sans MS" pitchFamily="66" charset="0"/>
              </a:rPr>
              <a:t>4</a:t>
            </a:r>
            <a:r>
              <a:rPr lang="en-US" sz="2800" dirty="0">
                <a:latin typeface="Comic Sans MS" pitchFamily="66" charset="0"/>
              </a:rPr>
              <a:t>. </a:t>
            </a:r>
            <a:r>
              <a:rPr lang="en-US" sz="2800" dirty="0" err="1">
                <a:latin typeface="Comic Sans MS" pitchFamily="66" charset="0"/>
              </a:rPr>
              <a:t>Konsultasi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ke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Psikiari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Anak</a:t>
            </a: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>
                <a:latin typeface="Comic Sans MS" pitchFamily="66" charset="0"/>
              </a:rPr>
              <a:t>	</a:t>
            </a:r>
            <a:r>
              <a:rPr lang="en-US" sz="2800" dirty="0" smtClean="0">
                <a:latin typeface="Comic Sans MS" pitchFamily="66" charset="0"/>
              </a:rPr>
              <a:t>5</a:t>
            </a:r>
            <a:r>
              <a:rPr lang="en-US" sz="2800" dirty="0">
                <a:latin typeface="Comic Sans MS" pitchFamily="66" charset="0"/>
              </a:rPr>
              <a:t>. </a:t>
            </a:r>
            <a:r>
              <a:rPr lang="en-US" sz="2800" dirty="0" err="1">
                <a:latin typeface="Comic Sans MS" pitchFamily="66" charset="0"/>
              </a:rPr>
              <a:t>Membandingkan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dengan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tingkah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laku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anak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umunya</a:t>
            </a:r>
            <a:r>
              <a:rPr lang="en-US" sz="2800" dirty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latin typeface="Comic Sans MS" pitchFamily="66" charset="0"/>
              </a:rPr>
              <a:t>Faktor</a:t>
            </a:r>
            <a:r>
              <a:rPr lang="en-US" sz="3200" b="1" dirty="0" smtClean="0">
                <a:latin typeface="Comic Sans MS" pitchFamily="66" charset="0"/>
              </a:rPr>
              <a:t> </a:t>
            </a:r>
            <a:r>
              <a:rPr lang="en-US" sz="3200" b="1" dirty="0" err="1" smtClean="0">
                <a:latin typeface="Comic Sans MS" pitchFamily="66" charset="0"/>
              </a:rPr>
              <a:t>penyebab</a:t>
            </a:r>
            <a:r>
              <a:rPr lang="en-US" sz="3200" b="1" dirty="0" smtClean="0">
                <a:latin typeface="Comic Sans MS" pitchFamily="66" charset="0"/>
              </a:rPr>
              <a:t> </a:t>
            </a:r>
            <a:r>
              <a:rPr lang="en-US" sz="3200" b="1" dirty="0" err="1" smtClean="0">
                <a:latin typeface="Comic Sans MS" pitchFamily="66" charset="0"/>
              </a:rPr>
              <a:t>Tunalaras</a:t>
            </a:r>
            <a:endParaRPr lang="en-US" sz="32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752600"/>
            <a:ext cx="89154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Comic Sans MS" pitchFamily="66" charset="0"/>
              </a:rPr>
              <a:t>	1</a:t>
            </a:r>
            <a:r>
              <a:rPr lang="en-US" sz="2000" dirty="0">
                <a:latin typeface="Comic Sans MS" pitchFamily="66" charset="0"/>
              </a:rPr>
              <a:t>. </a:t>
            </a:r>
            <a:r>
              <a:rPr lang="en-US" sz="2000" dirty="0" err="1">
                <a:latin typeface="Comic Sans MS" pitchFamily="66" charset="0"/>
              </a:rPr>
              <a:t>Kondisi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keluarga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yg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tidak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harmonis</a:t>
            </a:r>
            <a:r>
              <a:rPr lang="en-US" sz="2000" dirty="0">
                <a:latin typeface="Comic Sans MS" pitchFamily="66" charset="0"/>
              </a:rPr>
              <a:t> (broken home</a:t>
            </a:r>
            <a:r>
              <a:rPr lang="en-US" sz="2000" dirty="0" smtClean="0">
                <a:latin typeface="Comic Sans MS" pitchFamily="66" charset="0"/>
              </a:rPr>
              <a:t>).</a:t>
            </a:r>
          </a:p>
          <a:p>
            <a:pPr>
              <a:buNone/>
            </a:pP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2</a:t>
            </a:r>
            <a:r>
              <a:rPr lang="en-US" sz="2000" dirty="0">
                <a:latin typeface="Comic Sans MS" pitchFamily="66" charset="0"/>
              </a:rPr>
              <a:t>. </a:t>
            </a:r>
            <a:r>
              <a:rPr lang="en-US" sz="2000" dirty="0" err="1">
                <a:latin typeface="Comic Sans MS" pitchFamily="66" charset="0"/>
              </a:rPr>
              <a:t>Kurangnya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kasih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sayang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orang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tua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karena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kehadirannya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tidak</a:t>
            </a:r>
            <a:r>
              <a:rPr lang="en-US" sz="2000" dirty="0" smtClean="0">
                <a:latin typeface="Comic Sans MS" pitchFamily="66" charset="0"/>
              </a:rPr>
              <a:t>        </a:t>
            </a:r>
            <a:r>
              <a:rPr lang="en-US" sz="2000" dirty="0" err="1" smtClean="0">
                <a:latin typeface="Comic Sans MS" pitchFamily="66" charset="0"/>
              </a:rPr>
              <a:t>diharapkan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3</a:t>
            </a:r>
            <a:r>
              <a:rPr lang="en-US" sz="2000" dirty="0">
                <a:latin typeface="Comic Sans MS" pitchFamily="66" charset="0"/>
              </a:rPr>
              <a:t>. </a:t>
            </a:r>
            <a:r>
              <a:rPr lang="en-US" sz="2000" dirty="0" err="1">
                <a:latin typeface="Comic Sans MS" pitchFamily="66" charset="0"/>
              </a:rPr>
              <a:t>Kemapuan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sosial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ekonomi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rendah</a:t>
            </a:r>
            <a:endParaRPr lang="en-US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4</a:t>
            </a:r>
            <a:r>
              <a:rPr lang="en-US" sz="2000" dirty="0">
                <a:latin typeface="Comic Sans MS" pitchFamily="66" charset="0"/>
              </a:rPr>
              <a:t>. </a:t>
            </a:r>
            <a:r>
              <a:rPr lang="en-US" sz="2000" dirty="0" err="1">
                <a:latin typeface="Comic Sans MS" pitchFamily="66" charset="0"/>
              </a:rPr>
              <a:t>Adanya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konflik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budaya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yaitu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adanya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perbedaan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pandangan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hidup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antara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keadaan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sekolah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kebiasaan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keluarga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5</a:t>
            </a:r>
            <a:r>
              <a:rPr lang="en-US" sz="2000" dirty="0">
                <a:latin typeface="Comic Sans MS" pitchFamily="66" charset="0"/>
              </a:rPr>
              <a:t>. </a:t>
            </a:r>
            <a:r>
              <a:rPr lang="en-US" sz="2000" dirty="0" err="1">
                <a:latin typeface="Comic Sans MS" pitchFamily="66" charset="0"/>
              </a:rPr>
              <a:t>Berkercerdasan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rendah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atau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kurang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dapat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mengikuti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tuntutan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sekolah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6</a:t>
            </a:r>
            <a:r>
              <a:rPr lang="en-US" sz="2000" dirty="0">
                <a:latin typeface="Comic Sans MS" pitchFamily="66" charset="0"/>
              </a:rPr>
              <a:t>. </a:t>
            </a:r>
            <a:r>
              <a:rPr lang="en-US" sz="2000" dirty="0" err="1">
                <a:latin typeface="Comic Sans MS" pitchFamily="66" charset="0"/>
              </a:rPr>
              <a:t>Adanya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pengaruh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negatif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dari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geng-geng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atau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kelompok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7</a:t>
            </a:r>
            <a:r>
              <a:rPr lang="en-US" sz="2000" dirty="0">
                <a:latin typeface="Comic Sans MS" pitchFamily="66" charset="0"/>
              </a:rPr>
              <a:t>. </a:t>
            </a:r>
            <a:r>
              <a:rPr lang="en-US" sz="2000" dirty="0" err="1">
                <a:latin typeface="Comic Sans MS" pitchFamily="66" charset="0"/>
              </a:rPr>
              <a:t>Adanya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ganguan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atau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kerusakan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pada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otak</a:t>
            </a:r>
            <a:r>
              <a:rPr lang="en-US" sz="2000" dirty="0">
                <a:latin typeface="Comic Sans MS" pitchFamily="66" charset="0"/>
              </a:rPr>
              <a:t> (brain damage</a:t>
            </a:r>
            <a:r>
              <a:rPr lang="en-US" sz="2000" dirty="0" smtClean="0">
                <a:latin typeface="Comic Sans MS" pitchFamily="66" charset="0"/>
              </a:rPr>
              <a:t>)</a:t>
            </a:r>
          </a:p>
          <a:p>
            <a:pPr>
              <a:buNone/>
            </a:pP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8</a:t>
            </a:r>
            <a:r>
              <a:rPr lang="en-US" sz="2000" dirty="0">
                <a:latin typeface="Comic Sans MS" pitchFamily="66" charset="0"/>
              </a:rPr>
              <a:t>. </a:t>
            </a:r>
            <a:r>
              <a:rPr lang="en-US" sz="2000" dirty="0" err="1">
                <a:latin typeface="Comic Sans MS" pitchFamily="66" charset="0"/>
              </a:rPr>
              <a:t>Memiliki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ganguan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kejiwaan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bawaan</a:t>
            </a:r>
            <a:r>
              <a:rPr lang="en-US" sz="2000" dirty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305800" cy="5715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5100" b="1" dirty="0" err="1" smtClean="0">
                <a:latin typeface="Comic Sans MS" pitchFamily="66" charset="0"/>
              </a:rPr>
              <a:t>Bagaimana</a:t>
            </a:r>
            <a:r>
              <a:rPr lang="en-US" sz="5100" b="1" dirty="0" smtClean="0">
                <a:latin typeface="Comic Sans MS" pitchFamily="66" charset="0"/>
              </a:rPr>
              <a:t> </a:t>
            </a:r>
            <a:r>
              <a:rPr lang="en-US" sz="5100" b="1" dirty="0" err="1">
                <a:latin typeface="Comic Sans MS" pitchFamily="66" charset="0"/>
              </a:rPr>
              <a:t>perilaku</a:t>
            </a:r>
            <a:r>
              <a:rPr lang="en-US" sz="5100" b="1" dirty="0">
                <a:latin typeface="Comic Sans MS" pitchFamily="66" charset="0"/>
              </a:rPr>
              <a:t> </a:t>
            </a:r>
            <a:r>
              <a:rPr lang="en-US" sz="5100" b="1" dirty="0" err="1">
                <a:latin typeface="Comic Sans MS" pitchFamily="66" charset="0"/>
              </a:rPr>
              <a:t>Anak</a:t>
            </a:r>
            <a:r>
              <a:rPr lang="en-US" sz="5100" b="1" dirty="0">
                <a:latin typeface="Comic Sans MS" pitchFamily="66" charset="0"/>
              </a:rPr>
              <a:t> </a:t>
            </a:r>
            <a:r>
              <a:rPr lang="en-US" sz="5100" b="1" dirty="0" err="1">
                <a:latin typeface="Comic Sans MS" pitchFamily="66" charset="0"/>
              </a:rPr>
              <a:t>Tunalaras</a:t>
            </a:r>
            <a:r>
              <a:rPr lang="en-US" sz="5100" b="1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endParaRPr lang="en-US" b="1" dirty="0">
              <a:latin typeface="Comic Sans MS" pitchFamily="66" charset="0"/>
            </a:endParaRPr>
          </a:p>
          <a:p>
            <a:pPr marL="514350" indent="-514350">
              <a:buNone/>
            </a:pPr>
            <a:r>
              <a:rPr lang="en-US" sz="3600" b="1" smtClean="0">
                <a:latin typeface="Comic Sans MS" pitchFamily="66" charset="0"/>
              </a:rPr>
              <a:t>1.  Adanya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err="1">
                <a:latin typeface="Comic Sans MS" pitchFamily="66" charset="0"/>
              </a:rPr>
              <a:t>ganguan</a:t>
            </a:r>
            <a:r>
              <a:rPr lang="en-US" sz="3600" b="1" dirty="0">
                <a:latin typeface="Comic Sans MS" pitchFamily="66" charset="0"/>
              </a:rPr>
              <a:t> </a:t>
            </a:r>
            <a:r>
              <a:rPr lang="en-US" sz="3600" b="1" dirty="0" err="1">
                <a:latin typeface="Comic Sans MS" pitchFamily="66" charset="0"/>
              </a:rPr>
              <a:t>emosi</a:t>
            </a:r>
            <a:r>
              <a:rPr lang="en-US" sz="3600" b="1" dirty="0">
                <a:latin typeface="Comic Sans MS" pitchFamily="66" charset="0"/>
              </a:rPr>
              <a:t> </a:t>
            </a:r>
            <a:r>
              <a:rPr lang="en-US" sz="3600" b="1" dirty="0" err="1">
                <a:latin typeface="Comic Sans MS" pitchFamily="66" charset="0"/>
              </a:rPr>
              <a:t>dan</a:t>
            </a:r>
            <a:r>
              <a:rPr lang="en-US" sz="3600" b="1" dirty="0">
                <a:latin typeface="Comic Sans MS" pitchFamily="66" charset="0"/>
              </a:rPr>
              <a:t> </a:t>
            </a:r>
            <a:r>
              <a:rPr lang="en-US" sz="3600" b="1" dirty="0" err="1">
                <a:latin typeface="Comic Sans MS" pitchFamily="66" charset="0"/>
              </a:rPr>
              <a:t>gangguan</a:t>
            </a:r>
            <a:r>
              <a:rPr lang="en-US" sz="3600" b="1" dirty="0">
                <a:latin typeface="Comic Sans MS" pitchFamily="66" charset="0"/>
              </a:rPr>
              <a:t> </a:t>
            </a:r>
            <a:r>
              <a:rPr lang="en-US" sz="3600" b="1" dirty="0" err="1">
                <a:latin typeface="Comic Sans MS" pitchFamily="66" charset="0"/>
              </a:rPr>
              <a:t>sosial</a:t>
            </a:r>
            <a:r>
              <a:rPr lang="en-US" sz="3600" b="1" dirty="0">
                <a:latin typeface="Comic Sans MS" pitchFamily="66" charset="0"/>
              </a:rPr>
              <a:t>, yang </a:t>
            </a:r>
            <a:r>
              <a:rPr lang="en-US" sz="3600" b="1" dirty="0" err="1">
                <a:latin typeface="Comic Sans MS" pitchFamily="66" charset="0"/>
              </a:rPr>
              <a:t>ditandai</a:t>
            </a:r>
            <a:r>
              <a:rPr lang="en-US" sz="3600" b="1" dirty="0">
                <a:latin typeface="Comic Sans MS" pitchFamily="66" charset="0"/>
              </a:rPr>
              <a:t> </a:t>
            </a:r>
            <a:r>
              <a:rPr lang="en-US" sz="3600" b="1" dirty="0" err="1">
                <a:latin typeface="Comic Sans MS" pitchFamily="66" charset="0"/>
              </a:rPr>
              <a:t>dengan</a:t>
            </a:r>
            <a:r>
              <a:rPr lang="en-US" sz="3600" b="1" dirty="0">
                <a:latin typeface="Comic Sans MS" pitchFamily="66" charset="0"/>
              </a:rPr>
              <a:t> cirri-</a:t>
            </a:r>
            <a:r>
              <a:rPr lang="en-US" sz="3600" b="1" dirty="0" err="1">
                <a:latin typeface="Comic Sans MS" pitchFamily="66" charset="0"/>
              </a:rPr>
              <a:t>ciri</a:t>
            </a:r>
            <a:r>
              <a:rPr lang="en-US" sz="3600" b="1" dirty="0">
                <a:latin typeface="Comic Sans MS" pitchFamily="66" charset="0"/>
              </a:rPr>
              <a:t> </a:t>
            </a:r>
            <a:r>
              <a:rPr lang="en-US" sz="3600" b="1" dirty="0" err="1">
                <a:latin typeface="Comic Sans MS" pitchFamily="66" charset="0"/>
              </a:rPr>
              <a:t>sebagai</a:t>
            </a:r>
            <a:r>
              <a:rPr lang="en-US" sz="3600" b="1" dirty="0">
                <a:latin typeface="Comic Sans MS" pitchFamily="66" charset="0"/>
              </a:rPr>
              <a:t> </a:t>
            </a:r>
            <a:r>
              <a:rPr lang="en-US" sz="3600" b="1" dirty="0" err="1">
                <a:latin typeface="Comic Sans MS" pitchFamily="66" charset="0"/>
              </a:rPr>
              <a:t>berikut</a:t>
            </a:r>
            <a:r>
              <a:rPr lang="en-US" sz="3600" b="1" dirty="0">
                <a:latin typeface="Comic Sans MS" pitchFamily="66" charset="0"/>
              </a:rPr>
              <a:t> :</a:t>
            </a:r>
            <a:r>
              <a:rPr lang="en-US" sz="3600" b="1" dirty="0" smtClean="0">
                <a:latin typeface="Comic Sans MS" pitchFamily="66" charset="0"/>
              </a:rPr>
              <a:t/>
            </a:r>
            <a:br>
              <a:rPr lang="en-US" sz="3600" b="1" dirty="0" smtClean="0">
                <a:latin typeface="Comic Sans MS" pitchFamily="66" charset="0"/>
              </a:rPr>
            </a:br>
            <a:endParaRPr lang="en-US" sz="3600" b="1" dirty="0" smtClean="0">
              <a:latin typeface="Comic Sans MS" pitchFamily="66" charset="0"/>
            </a:endParaRPr>
          </a:p>
          <a:p>
            <a:pPr marL="514350" indent="-514350">
              <a:buNone/>
            </a:pPr>
            <a:r>
              <a:rPr lang="en-US" sz="3600" dirty="0">
                <a:latin typeface="Comic Sans MS" pitchFamily="66" charset="0"/>
              </a:rPr>
              <a:t>	</a:t>
            </a:r>
            <a:r>
              <a:rPr lang="en-US" sz="3600" dirty="0" smtClean="0">
                <a:latin typeface="Comic Sans MS" pitchFamily="66" charset="0"/>
              </a:rPr>
              <a:t>a</a:t>
            </a:r>
            <a:r>
              <a:rPr lang="en-US" sz="3600" dirty="0">
                <a:latin typeface="Comic Sans MS" pitchFamily="66" charset="0"/>
              </a:rPr>
              <a:t>. </a:t>
            </a:r>
            <a:r>
              <a:rPr lang="en-US" sz="3600" dirty="0" err="1">
                <a:latin typeface="Comic Sans MS" pitchFamily="66" charset="0"/>
              </a:rPr>
              <a:t>Tidak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mau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bergaul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dan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menyendiri</a:t>
            </a:r>
            <a:endParaRPr lang="en-US" sz="3600" dirty="0" smtClean="0">
              <a:latin typeface="Comic Sans MS" pitchFamily="66" charset="0"/>
            </a:endParaRPr>
          </a:p>
          <a:p>
            <a:pPr marL="514350" indent="-514350">
              <a:buNone/>
            </a:pPr>
            <a:r>
              <a:rPr lang="en-US" sz="3600" dirty="0">
                <a:latin typeface="Comic Sans MS" pitchFamily="66" charset="0"/>
              </a:rPr>
              <a:t>	</a:t>
            </a:r>
            <a:r>
              <a:rPr lang="en-US" sz="3600" dirty="0" smtClean="0">
                <a:latin typeface="Comic Sans MS" pitchFamily="66" charset="0"/>
              </a:rPr>
              <a:t>b</a:t>
            </a:r>
            <a:r>
              <a:rPr lang="en-US" sz="3600" dirty="0">
                <a:latin typeface="Comic Sans MS" pitchFamily="66" charset="0"/>
              </a:rPr>
              <a:t>. </a:t>
            </a:r>
            <a:r>
              <a:rPr lang="en-US" sz="3600" dirty="0" err="1">
                <a:latin typeface="Comic Sans MS" pitchFamily="66" charset="0"/>
              </a:rPr>
              <a:t>Melarikan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diri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dan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bertanggung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jawab</a:t>
            </a:r>
            <a:endParaRPr lang="en-US" sz="3600" dirty="0" smtClean="0">
              <a:latin typeface="Comic Sans MS" pitchFamily="66" charset="0"/>
            </a:endParaRPr>
          </a:p>
          <a:p>
            <a:pPr marL="514350" indent="-514350">
              <a:buNone/>
            </a:pPr>
            <a:r>
              <a:rPr lang="en-US" sz="3600" dirty="0">
                <a:latin typeface="Comic Sans MS" pitchFamily="66" charset="0"/>
              </a:rPr>
              <a:t>	</a:t>
            </a:r>
            <a:r>
              <a:rPr lang="en-US" sz="3600" dirty="0" smtClean="0">
                <a:latin typeface="Comic Sans MS" pitchFamily="66" charset="0"/>
              </a:rPr>
              <a:t>c</a:t>
            </a:r>
            <a:r>
              <a:rPr lang="en-US" sz="3600" dirty="0">
                <a:latin typeface="Comic Sans MS" pitchFamily="66" charset="0"/>
              </a:rPr>
              <a:t>. </a:t>
            </a:r>
            <a:r>
              <a:rPr lang="en-US" sz="3600" dirty="0" err="1">
                <a:latin typeface="Comic Sans MS" pitchFamily="66" charset="0"/>
              </a:rPr>
              <a:t>Berdusta,menipu,mencuru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menyakitan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orang</a:t>
            </a:r>
            <a:r>
              <a:rPr lang="en-US" sz="3600" dirty="0">
                <a:latin typeface="Comic Sans MS" pitchFamily="66" charset="0"/>
              </a:rPr>
              <a:t> lain </a:t>
            </a:r>
            <a:r>
              <a:rPr lang="en-US" sz="3600" dirty="0" err="1">
                <a:latin typeface="Comic Sans MS" pitchFamily="66" charset="0"/>
              </a:rPr>
              <a:t>atau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sebaliknya,ingin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di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puji</a:t>
            </a:r>
            <a:r>
              <a:rPr lang="en-US" sz="3600" dirty="0">
                <a:latin typeface="Comic Sans MS" pitchFamily="66" charset="0"/>
              </a:rPr>
              <a:t>, </a:t>
            </a:r>
            <a:r>
              <a:rPr lang="en-US" sz="3600" dirty="0" err="1">
                <a:latin typeface="Comic Sans MS" pitchFamily="66" charset="0"/>
              </a:rPr>
              <a:t>tak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perna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menyulitkan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orang</a:t>
            </a:r>
            <a:r>
              <a:rPr lang="en-US" sz="3600" dirty="0">
                <a:latin typeface="Comic Sans MS" pitchFamily="66" charset="0"/>
              </a:rPr>
              <a:t> lain </a:t>
            </a:r>
            <a:r>
              <a:rPr lang="en-US" sz="3600" dirty="0" err="1">
                <a:latin typeface="Comic Sans MS" pitchFamily="66" charset="0"/>
              </a:rPr>
              <a:t>penakut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dan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kurang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pencaya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diri</a:t>
            </a:r>
            <a:r>
              <a:rPr lang="en-US" sz="3600" dirty="0" smtClean="0">
                <a:latin typeface="Comic Sans MS" pitchFamily="66" charset="0"/>
              </a:rPr>
              <a:t>.</a:t>
            </a:r>
          </a:p>
          <a:p>
            <a:pPr marL="514350" indent="-514350">
              <a:buNone/>
            </a:pPr>
            <a:r>
              <a:rPr lang="en-US" sz="3600" dirty="0">
                <a:latin typeface="Comic Sans MS" pitchFamily="66" charset="0"/>
              </a:rPr>
              <a:t>	</a:t>
            </a:r>
            <a:r>
              <a:rPr lang="en-US" sz="3600" dirty="0" smtClean="0">
                <a:latin typeface="Comic Sans MS" pitchFamily="66" charset="0"/>
              </a:rPr>
              <a:t>d</a:t>
            </a:r>
            <a:r>
              <a:rPr lang="en-US" sz="3600" dirty="0">
                <a:latin typeface="Comic Sans MS" pitchFamily="66" charset="0"/>
              </a:rPr>
              <a:t>. </a:t>
            </a:r>
            <a:r>
              <a:rPr lang="en-US" sz="3600" dirty="0" err="1">
                <a:latin typeface="Comic Sans MS" pitchFamily="66" charset="0"/>
              </a:rPr>
              <a:t>Tidak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mempunyai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insiatif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dan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tertanggung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jawab</a:t>
            </a:r>
            <a:r>
              <a:rPr lang="en-US" sz="3600" dirty="0">
                <a:latin typeface="Comic Sans MS" pitchFamily="66" charset="0"/>
              </a:rPr>
              <a:t>, </a:t>
            </a:r>
            <a:r>
              <a:rPr lang="en-US" sz="3600" dirty="0" err="1">
                <a:latin typeface="Comic Sans MS" pitchFamily="66" charset="0"/>
              </a:rPr>
              <a:t>kurangnya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keberani</a:t>
            </a:r>
            <a:r>
              <a:rPr lang="en-US" sz="3600" dirty="0">
                <a:latin typeface="Comic Sans MS" pitchFamily="66" charset="0"/>
              </a:rPr>
              <a:t>-an </a:t>
            </a:r>
            <a:r>
              <a:rPr lang="en-US" sz="3600" dirty="0" err="1">
                <a:latin typeface="Comic Sans MS" pitchFamily="66" charset="0"/>
              </a:rPr>
              <a:t>dan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sangat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tergantung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pada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orng</a:t>
            </a:r>
            <a:r>
              <a:rPr lang="en-US" sz="3600" dirty="0">
                <a:latin typeface="Comic Sans MS" pitchFamily="66" charset="0"/>
              </a:rPr>
              <a:t> lain</a:t>
            </a:r>
            <a:r>
              <a:rPr lang="en-US" sz="3600" dirty="0" smtClean="0">
                <a:latin typeface="Comic Sans MS" pitchFamily="66" charset="0"/>
              </a:rPr>
              <a:t>.</a:t>
            </a:r>
          </a:p>
          <a:p>
            <a:pPr marL="514350" indent="-514350">
              <a:buNone/>
            </a:pPr>
            <a:r>
              <a:rPr lang="en-US" sz="3600" dirty="0">
                <a:latin typeface="Comic Sans MS" pitchFamily="66" charset="0"/>
              </a:rPr>
              <a:t>	</a:t>
            </a:r>
            <a:r>
              <a:rPr lang="en-US" sz="3600" dirty="0" smtClean="0">
                <a:latin typeface="Comic Sans MS" pitchFamily="66" charset="0"/>
              </a:rPr>
              <a:t>e</a:t>
            </a:r>
            <a:r>
              <a:rPr lang="en-US" sz="3600" dirty="0">
                <a:latin typeface="Comic Sans MS" pitchFamily="66" charset="0"/>
              </a:rPr>
              <a:t>. </a:t>
            </a:r>
            <a:r>
              <a:rPr lang="en-US" sz="3600" dirty="0" err="1">
                <a:latin typeface="Comic Sans MS" pitchFamily="66" charset="0"/>
              </a:rPr>
              <a:t>Agresif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terhadap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diri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sendiri,curiga,acuh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tak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acuh</a:t>
            </a:r>
            <a:r>
              <a:rPr lang="en-US" sz="3600" dirty="0">
                <a:latin typeface="Comic Sans MS" pitchFamily="66" charset="0"/>
              </a:rPr>
              <a:t>, </a:t>
            </a:r>
            <a:r>
              <a:rPr lang="en-US" sz="3600" dirty="0" err="1">
                <a:latin typeface="Comic Sans MS" pitchFamily="66" charset="0"/>
              </a:rPr>
              <a:t>banyak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mengkhayal</a:t>
            </a:r>
            <a:r>
              <a:rPr lang="en-US" sz="3600" dirty="0" smtClean="0">
                <a:latin typeface="Comic Sans MS" pitchFamily="66" charset="0"/>
              </a:rPr>
              <a:t>.</a:t>
            </a:r>
          </a:p>
          <a:p>
            <a:pPr marL="514350" indent="-514350">
              <a:buNone/>
            </a:pPr>
            <a:r>
              <a:rPr lang="en-US" sz="3600" dirty="0">
                <a:latin typeface="Comic Sans MS" pitchFamily="66" charset="0"/>
              </a:rPr>
              <a:t>	</a:t>
            </a:r>
            <a:r>
              <a:rPr lang="en-US" sz="3600" dirty="0" smtClean="0">
                <a:latin typeface="Comic Sans MS" pitchFamily="66" charset="0"/>
              </a:rPr>
              <a:t>f</a:t>
            </a:r>
            <a:r>
              <a:rPr lang="en-US" sz="3600" dirty="0">
                <a:latin typeface="Comic Sans MS" pitchFamily="66" charset="0"/>
              </a:rPr>
              <a:t>. </a:t>
            </a:r>
            <a:r>
              <a:rPr lang="en-US" sz="3600" dirty="0" err="1">
                <a:latin typeface="Comic Sans MS" pitchFamily="66" charset="0"/>
              </a:rPr>
              <a:t>Memperlihatkan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perbuatan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gugup,misalnyal</a:t>
            </a:r>
            <a:r>
              <a:rPr lang="en-US" sz="3600" dirty="0">
                <a:latin typeface="Comic Sans MS" pitchFamily="66" charset="0"/>
              </a:rPr>
              <a:t>: </a:t>
            </a:r>
            <a:r>
              <a:rPr lang="en-US" sz="3600" dirty="0" err="1">
                <a:latin typeface="Comic Sans MS" pitchFamily="66" charset="0"/>
              </a:rPr>
              <a:t>mengigit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kuku,komat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kamit,dan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sebagainya</a:t>
            </a:r>
            <a:r>
              <a:rPr lang="en-US" sz="3600" dirty="0">
                <a:latin typeface="Comic Sans MS" pitchFamily="66" charset="0"/>
              </a:rPr>
              <a:t>.</a:t>
            </a:r>
            <a:r>
              <a:rPr lang="en-US" sz="3600" dirty="0" smtClean="0">
                <a:latin typeface="Comic Sans MS" pitchFamily="66" charset="0"/>
              </a:rPr>
              <a:t/>
            </a:r>
            <a:br>
              <a:rPr lang="en-US" sz="3600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/>
            </a:r>
            <a:br>
              <a:rPr lang="en-US" sz="3600" dirty="0" smtClean="0">
                <a:latin typeface="Comic Sans MS" pitchFamily="66" charset="0"/>
              </a:rPr>
            </a:b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b="1" dirty="0" smtClean="0">
                <a:latin typeface="Comic Sans MS" pitchFamily="66" charset="0"/>
              </a:rPr>
              <a:t>2. Rasa </a:t>
            </a:r>
            <a:r>
              <a:rPr lang="en-US" b="1" dirty="0" err="1" smtClean="0">
                <a:latin typeface="Comic Sans MS" pitchFamily="66" charset="0"/>
              </a:rPr>
              <a:t>rendah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diri</a:t>
            </a:r>
            <a:r>
              <a:rPr lang="en-US" b="1" dirty="0" smtClean="0">
                <a:latin typeface="Comic Sans MS" pitchFamily="66" charset="0"/>
              </a:rPr>
              <a:t> yang </a:t>
            </a:r>
            <a:r>
              <a:rPr lang="en-US" b="1" dirty="0" err="1" smtClean="0">
                <a:latin typeface="Comic Sans MS" pitchFamily="66" charset="0"/>
              </a:rPr>
              <a:t>berlebihan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ditandai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dgn</a:t>
            </a:r>
            <a:r>
              <a:rPr lang="en-US" b="1" dirty="0" smtClean="0">
                <a:latin typeface="Comic Sans MS" pitchFamily="66" charset="0"/>
              </a:rPr>
              <a:t> cirri-</a:t>
            </a:r>
            <a:r>
              <a:rPr lang="en-US" b="1" dirty="0" err="1" smtClean="0">
                <a:latin typeface="Comic Sans MS" pitchFamily="66" charset="0"/>
              </a:rPr>
              <a:t>ciri</a:t>
            </a:r>
            <a:r>
              <a:rPr lang="en-US" b="1" dirty="0" smtClean="0">
                <a:latin typeface="Comic Sans MS" pitchFamily="66" charset="0"/>
              </a:rPr>
              <a:t/>
            </a:r>
            <a:br>
              <a:rPr lang="en-US" b="1" dirty="0" smtClean="0">
                <a:latin typeface="Comic Sans MS" pitchFamily="66" charset="0"/>
              </a:rPr>
            </a:br>
            <a:r>
              <a:rPr lang="en-US" b="1" dirty="0" smtClean="0">
                <a:latin typeface="Comic Sans MS" pitchFamily="66" charset="0"/>
              </a:rPr>
              <a:t>  </a:t>
            </a:r>
            <a:r>
              <a:rPr lang="en-US" b="1" dirty="0" err="1" smtClean="0">
                <a:latin typeface="Comic Sans MS" pitchFamily="66" charset="0"/>
              </a:rPr>
              <a:t>Sbb</a:t>
            </a:r>
            <a:r>
              <a:rPr lang="en-US" b="1" dirty="0" smtClean="0">
                <a:latin typeface="Comic Sans MS" pitchFamily="66" charset="0"/>
              </a:rPr>
              <a:t>: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a. </a:t>
            </a:r>
            <a:r>
              <a:rPr lang="en-US" dirty="0" err="1" smtClean="0">
                <a:latin typeface="Comic Sans MS" pitchFamily="66" charset="0"/>
              </a:rPr>
              <a:t>Terlalu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mempersoalkan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sendiri,sering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minta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maaf,takut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tampil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muka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umum,dan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takut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bicara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b. </a:t>
            </a:r>
            <a:r>
              <a:rPr lang="en-US" dirty="0" err="1" smtClean="0">
                <a:latin typeface="Comic Sans MS" pitchFamily="66" charset="0"/>
              </a:rPr>
              <a:t>Mengeluh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dgn</a:t>
            </a:r>
            <a:r>
              <a:rPr lang="en-US" dirty="0" smtClean="0">
                <a:latin typeface="Comic Sans MS" pitchFamily="66" charset="0"/>
              </a:rPr>
              <a:t> nada </a:t>
            </a:r>
            <a:r>
              <a:rPr lang="en-US" dirty="0" err="1" smtClean="0">
                <a:latin typeface="Comic Sans MS" pitchFamily="66" charset="0"/>
              </a:rPr>
              <a:t>nasib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malang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melakukan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hal-hal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baru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atau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dapat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mengungkap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kekurangan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c. </a:t>
            </a:r>
            <a:r>
              <a:rPr lang="en-US" dirty="0" err="1" smtClean="0">
                <a:latin typeface="Comic Sans MS" pitchFamily="66" charset="0"/>
              </a:rPr>
              <a:t>Selalu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ingin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sempuna,tdk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puas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dgn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apa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diperbuat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d. </a:t>
            </a:r>
            <a:r>
              <a:rPr lang="en-US" dirty="0" err="1" smtClean="0">
                <a:latin typeface="Comic Sans MS" pitchFamily="66" charset="0"/>
              </a:rPr>
              <a:t>Bersikap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introvent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lebih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banyak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mengarahkan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perhatian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sendiri</a:t>
            </a:r>
            <a:r>
              <a:rPr lang="en-US" dirty="0" smtClean="0">
                <a:latin typeface="Comic Sans MS" pitchFamily="66" charset="0"/>
              </a:rPr>
              <a:t>/</a:t>
            </a:r>
            <a:r>
              <a:rPr lang="en-US" dirty="0" err="1" smtClean="0">
                <a:latin typeface="Comic Sans MS" pitchFamily="66" charset="0"/>
              </a:rPr>
              <a:t>bersikap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sangat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tertutup</a:t>
            </a:r>
            <a:r>
              <a:rPr lang="en-US" dirty="0" smtClean="0">
                <a:latin typeface="Comic Sans MS" pitchFamily="66" charset="0"/>
              </a:rPr>
              <a:t>)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b="1" dirty="0" smtClean="0">
                <a:latin typeface="Comic Sans MS" pitchFamily="66" charset="0"/>
              </a:rPr>
              <a:t> 3. </a:t>
            </a:r>
            <a:r>
              <a:rPr lang="en-US" b="1" dirty="0" err="1" smtClean="0">
                <a:latin typeface="Comic Sans MS" pitchFamily="66" charset="0"/>
              </a:rPr>
              <a:t>Merendahkan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harga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diri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harga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diri,ditandai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dgn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ciri</a:t>
            </a:r>
            <a:r>
              <a:rPr lang="en-US" b="1" dirty="0" smtClean="0">
                <a:latin typeface="Comic Sans MS" pitchFamily="66" charset="0"/>
              </a:rPr>
              <a:t>- </a:t>
            </a:r>
            <a:r>
              <a:rPr lang="en-US" b="1" dirty="0" err="1" smtClean="0">
                <a:latin typeface="Comic Sans MS" pitchFamily="66" charset="0"/>
              </a:rPr>
              <a:t>ciri</a:t>
            </a: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   	</a:t>
            </a:r>
            <a:r>
              <a:rPr lang="en-US" b="1" dirty="0" err="1" smtClean="0">
                <a:latin typeface="Comic Sans MS" pitchFamily="66" charset="0"/>
              </a:rPr>
              <a:t>sebagai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berikut</a:t>
            </a:r>
            <a:r>
              <a:rPr lang="en-US" b="1" dirty="0" smtClean="0">
                <a:latin typeface="Comic Sans MS" pitchFamily="66" charset="0"/>
              </a:rPr>
              <a:t> :</a:t>
            </a:r>
            <a:br>
              <a:rPr lang="en-US" b="1" dirty="0" smtClean="0">
                <a:latin typeface="Comic Sans MS" pitchFamily="66" charset="0"/>
              </a:rPr>
            </a:br>
            <a:endParaRPr lang="en-US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a. </a:t>
            </a:r>
            <a:r>
              <a:rPr lang="en-US" dirty="0" err="1" smtClean="0">
                <a:latin typeface="Comic Sans MS" pitchFamily="66" charset="0"/>
              </a:rPr>
              <a:t>Bernada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murung,cepat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merasa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tersinggung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merasa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tdk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enak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badan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sakit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buatan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b. </a:t>
            </a:r>
            <a:r>
              <a:rPr lang="en-US" dirty="0" err="1" smtClean="0">
                <a:latin typeface="Comic Sans MS" pitchFamily="66" charset="0"/>
              </a:rPr>
              <a:t>Berpura-pura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lebih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orang</a:t>
            </a:r>
            <a:r>
              <a:rPr lang="en-US" dirty="0" smtClean="0">
                <a:latin typeface="Comic Sans MS" pitchFamily="66" charset="0"/>
              </a:rPr>
              <a:t> lain </a:t>
            </a:r>
            <a:r>
              <a:rPr lang="en-US" dirty="0" err="1" smtClean="0">
                <a:latin typeface="Comic Sans MS" pitchFamily="66" charset="0"/>
              </a:rPr>
              <a:t>misalnya</a:t>
            </a:r>
            <a:r>
              <a:rPr lang="en-US" dirty="0" smtClean="0">
                <a:latin typeface="Comic Sans MS" pitchFamily="66" charset="0"/>
              </a:rPr>
              <a:t>,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c. </a:t>
            </a:r>
            <a:r>
              <a:rPr lang="en-US" dirty="0" err="1" smtClean="0">
                <a:latin typeface="Comic Sans MS" pitchFamily="66" charset="0"/>
              </a:rPr>
              <a:t>Menonjolkan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diri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bicara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lantang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merendahkan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orang</a:t>
            </a:r>
            <a:r>
              <a:rPr lang="en-US" dirty="0" smtClean="0">
                <a:latin typeface="Comic Sans MS" pitchFamily="66" charset="0"/>
              </a:rPr>
              <a:t> lain.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d. </a:t>
            </a:r>
            <a:r>
              <a:rPr lang="en-US" dirty="0" err="1" smtClean="0">
                <a:latin typeface="Comic Sans MS" pitchFamily="66" charset="0"/>
              </a:rPr>
              <a:t>Membuat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kompensasi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e. </a:t>
            </a:r>
            <a:r>
              <a:rPr lang="en-US" dirty="0" err="1" smtClean="0">
                <a:latin typeface="Comic Sans MS" pitchFamily="66" charset="0"/>
              </a:rPr>
              <a:t>Melakukan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perbuatan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jahat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Comic Sans MS" pitchFamily="66" charset="0"/>
              </a:rPr>
              <a:t>Karakteristik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Tunalaras</a:t>
            </a:r>
            <a:r>
              <a:rPr lang="en-US" sz="3200" dirty="0" smtClean="0">
                <a:latin typeface="Comic Sans MS" pitchFamily="66" charset="0"/>
              </a:rPr>
              <a:t> 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Comic Sans MS" pitchFamily="66" charset="0"/>
              </a:rPr>
              <a:t>1</a:t>
            </a:r>
            <a:r>
              <a:rPr lang="en-US" sz="2400" dirty="0">
                <a:latin typeface="Comic Sans MS" pitchFamily="66" charset="0"/>
              </a:rPr>
              <a:t>. </a:t>
            </a:r>
            <a:r>
              <a:rPr lang="en-US" sz="2400" dirty="0" err="1">
                <a:latin typeface="Comic Sans MS" pitchFamily="66" charset="0"/>
              </a:rPr>
              <a:t>Bersikap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membangkang</a:t>
            </a:r>
            <a:r>
              <a:rPr lang="en-US" sz="2400" dirty="0">
                <a:latin typeface="Comic Sans MS" pitchFamily="66" charset="0"/>
              </a:rPr>
              <a:t>,</a:t>
            </a:r>
            <a:r>
              <a:rPr lang="en-US" sz="2400" dirty="0" smtClean="0">
                <a:latin typeface="Comic Sans MS" pitchFamily="66" charset="0"/>
              </a:rPr>
              <a:t/>
            </a:r>
            <a:br>
              <a:rPr lang="en-US" sz="2400" dirty="0" smtClean="0">
                <a:latin typeface="Comic Sans MS" pitchFamily="66" charset="0"/>
              </a:rPr>
            </a:br>
            <a:r>
              <a:rPr lang="en-US" sz="2400" dirty="0">
                <a:latin typeface="Comic Sans MS" pitchFamily="66" charset="0"/>
              </a:rPr>
              <a:t>2. </a:t>
            </a:r>
            <a:r>
              <a:rPr lang="en-US" sz="2400" dirty="0" err="1">
                <a:latin typeface="Comic Sans MS" pitchFamily="66" charset="0"/>
              </a:rPr>
              <a:t>Mudah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terangsang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emosinya</a:t>
            </a:r>
            <a:r>
              <a:rPr lang="en-US" sz="2400" dirty="0" smtClean="0">
                <a:latin typeface="Comic Sans MS" pitchFamily="66" charset="0"/>
              </a:rPr>
              <a:t>/</a:t>
            </a:r>
            <a:r>
              <a:rPr lang="en-US" sz="2400" dirty="0" err="1" smtClean="0">
                <a:latin typeface="Comic Sans MS" pitchFamily="66" charset="0"/>
              </a:rPr>
              <a:t>emosional</a:t>
            </a:r>
            <a:r>
              <a:rPr lang="en-US" sz="2400" dirty="0" smtClean="0">
                <a:latin typeface="Comic Sans MS" pitchFamily="66" charset="0"/>
              </a:rPr>
              <a:t>/</a:t>
            </a:r>
            <a:r>
              <a:rPr lang="en-US" sz="2400" dirty="0" err="1" smtClean="0">
                <a:latin typeface="Comic Sans MS" pitchFamily="66" charset="0"/>
              </a:rPr>
              <a:t>mudah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marah</a:t>
            </a:r>
            <a:r>
              <a:rPr lang="en-US" sz="2400" dirty="0" smtClean="0">
                <a:latin typeface="Comic Sans MS" pitchFamily="66" charset="0"/>
              </a:rPr>
              <a:t/>
            </a:r>
            <a:br>
              <a:rPr lang="en-US" sz="2400" dirty="0" smtClean="0">
                <a:latin typeface="Comic Sans MS" pitchFamily="66" charset="0"/>
              </a:rPr>
            </a:br>
            <a:r>
              <a:rPr lang="en-US" sz="2400" dirty="0">
                <a:latin typeface="Comic Sans MS" pitchFamily="66" charset="0"/>
              </a:rPr>
              <a:t>3. </a:t>
            </a:r>
            <a:r>
              <a:rPr lang="en-US" sz="2400" dirty="0" err="1">
                <a:latin typeface="Comic Sans MS" pitchFamily="66" charset="0"/>
              </a:rPr>
              <a:t>Sering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melakukan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tindakan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aggresif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merusak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mengganggu</a:t>
            </a:r>
            <a:r>
              <a:rPr lang="en-US" sz="2400" dirty="0" smtClean="0">
                <a:latin typeface="Comic Sans MS" pitchFamily="66" charset="0"/>
              </a:rPr>
              <a:t/>
            </a:r>
            <a:br>
              <a:rPr lang="en-US" sz="2400" dirty="0" smtClean="0">
                <a:latin typeface="Comic Sans MS" pitchFamily="66" charset="0"/>
              </a:rPr>
            </a:br>
            <a:r>
              <a:rPr lang="en-US" sz="2400" dirty="0">
                <a:latin typeface="Comic Sans MS" pitchFamily="66" charset="0"/>
              </a:rPr>
              <a:t>4. </a:t>
            </a:r>
            <a:r>
              <a:rPr lang="en-US" sz="2400" dirty="0" err="1">
                <a:latin typeface="Comic Sans MS" pitchFamily="66" charset="0"/>
              </a:rPr>
              <a:t>Sering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bertindak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melanggar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norma</a:t>
            </a:r>
            <a:r>
              <a:rPr lang="en-US" sz="2400" dirty="0">
                <a:latin typeface="Comic Sans MS" pitchFamily="66" charset="0"/>
              </a:rPr>
              <a:t> social/</a:t>
            </a:r>
            <a:r>
              <a:rPr lang="en-US" sz="2400" dirty="0" err="1">
                <a:latin typeface="Comic Sans MS" pitchFamily="66" charset="0"/>
              </a:rPr>
              <a:t>norma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susila</a:t>
            </a:r>
            <a:r>
              <a:rPr lang="en-US" sz="2400" dirty="0">
                <a:latin typeface="Comic Sans MS" pitchFamily="66" charset="0"/>
              </a:rPr>
              <a:t>/</a:t>
            </a:r>
            <a:r>
              <a:rPr lang="en-US" sz="2400" dirty="0" err="1">
                <a:latin typeface="Comic Sans MS" pitchFamily="66" charset="0"/>
              </a:rPr>
              <a:t>hukum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>
                <a:latin typeface="Comic Sans MS" pitchFamily="66" charset="0"/>
              </a:rPr>
              <a:t>B</a:t>
            </a:r>
            <a:r>
              <a:rPr lang="en-US" sz="2800" dirty="0" err="1" smtClean="0">
                <a:latin typeface="Comic Sans MS" pitchFamily="66" charset="0"/>
              </a:rPr>
              <a:t>entuk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L</a:t>
            </a:r>
            <a:r>
              <a:rPr lang="en-US" sz="2800" dirty="0" err="1" smtClean="0">
                <a:latin typeface="Comic Sans MS" pitchFamily="66" charset="0"/>
              </a:rPr>
              <a:t>anyanan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Pendidikan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bagi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Anak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Tunalaras</a:t>
            </a:r>
            <a:r>
              <a:rPr lang="en-US" sz="2800" dirty="0">
                <a:latin typeface="Comic Sans MS" pitchFamily="66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1</a:t>
            </a:r>
            <a:r>
              <a:rPr lang="en-US" dirty="0"/>
              <a:t>.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penyuluhkan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regular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tunalaras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teman</a:t>
            </a:r>
            <a:r>
              <a:rPr lang="en-US" dirty="0"/>
              <a:t> </a:t>
            </a:r>
            <a:r>
              <a:rPr lang="en-US" dirty="0" err="1"/>
              <a:t>sekelas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2. SLB-E (</a:t>
            </a:r>
            <a:r>
              <a:rPr lang="en-US" dirty="0" err="1"/>
              <a:t>bagaian</a:t>
            </a:r>
            <a:r>
              <a:rPr lang="en-US" dirty="0"/>
              <a:t> </a:t>
            </a:r>
            <a:r>
              <a:rPr lang="en-US" dirty="0" err="1"/>
              <a:t>tunalaras</a:t>
            </a:r>
            <a:r>
              <a:rPr lang="en-US" dirty="0" smtClean="0"/>
              <a:t>)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/>
              <a:t>asmara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3. SLB-E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asmara,bagi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kenakalan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4. </a:t>
            </a:r>
            <a:r>
              <a:rPr lang="en-US" dirty="0" err="1"/>
              <a:t>Terapi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5. </a:t>
            </a:r>
            <a:r>
              <a:rPr lang="en-US" dirty="0" err="1"/>
              <a:t>Terapi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(peer teaching).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sv-SE" sz="2800" dirty="0" smtClean="0">
                <a:latin typeface="Comic Sans MS" pitchFamily="66" charset="0"/>
              </a:rPr>
              <a:t>Bentuk Satuan </a:t>
            </a:r>
            <a:r>
              <a:rPr lang="sv-SE" sz="2800" dirty="0">
                <a:latin typeface="Comic Sans MS" pitchFamily="66" charset="0"/>
              </a:rPr>
              <a:t>dan </a:t>
            </a:r>
            <a:r>
              <a:rPr lang="sv-SE" sz="2800" dirty="0" smtClean="0">
                <a:latin typeface="Comic Sans MS" pitchFamily="66" charset="0"/>
              </a:rPr>
              <a:t>Lama Pendidikan Bagi Anak </a:t>
            </a:r>
            <a:r>
              <a:rPr lang="sv-SE" sz="2800" dirty="0">
                <a:latin typeface="Comic Sans MS" pitchFamily="66" charset="0"/>
              </a:rPr>
              <a:t>Tunalaras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US" sz="2400" dirty="0">
                <a:latin typeface="Comic Sans MS" pitchFamily="66" charset="0"/>
              </a:rPr>
              <a:t>	</a:t>
            </a:r>
            <a:r>
              <a:rPr lang="en-US" sz="2400" dirty="0" smtClean="0">
                <a:latin typeface="Comic Sans MS" pitchFamily="66" charset="0"/>
              </a:rPr>
              <a:t>1</a:t>
            </a:r>
            <a:r>
              <a:rPr lang="en-US" sz="2400" dirty="0">
                <a:latin typeface="Comic Sans MS" pitchFamily="66" charset="0"/>
              </a:rPr>
              <a:t>. SDLB lama </a:t>
            </a:r>
            <a:r>
              <a:rPr lang="en-US" sz="2400" dirty="0" err="1">
                <a:latin typeface="Comic Sans MS" pitchFamily="66" charset="0"/>
              </a:rPr>
              <a:t>pendidikan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sekurang-kurangnya</a:t>
            </a:r>
            <a:r>
              <a:rPr lang="en-US" sz="2400" dirty="0">
                <a:latin typeface="Comic Sans MS" pitchFamily="66" charset="0"/>
              </a:rPr>
              <a:t> 6 </a:t>
            </a:r>
            <a:r>
              <a:rPr lang="en-US" sz="2400" dirty="0" err="1">
                <a:latin typeface="Comic Sans MS" pitchFamily="66" charset="0"/>
              </a:rPr>
              <a:t>tahun</a:t>
            </a:r>
            <a:r>
              <a:rPr lang="en-US" sz="2400" dirty="0">
                <a:latin typeface="Comic Sans MS" pitchFamily="66" charset="0"/>
              </a:rPr>
              <a:t>.</a:t>
            </a:r>
            <a:r>
              <a:rPr lang="en-US" sz="2400" dirty="0" smtClean="0">
                <a:latin typeface="Comic Sans MS" pitchFamily="66" charset="0"/>
              </a:rPr>
              <a:t/>
            </a:r>
            <a:br>
              <a:rPr lang="en-US" sz="2400" dirty="0" smtClean="0">
                <a:latin typeface="Comic Sans MS" pitchFamily="66" charset="0"/>
              </a:rPr>
            </a:br>
            <a:r>
              <a:rPr lang="en-US" sz="2400" dirty="0">
                <a:latin typeface="Comic Sans MS" pitchFamily="66" charset="0"/>
              </a:rPr>
              <a:t>  </a:t>
            </a:r>
            <a:endParaRPr lang="en-US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400" dirty="0">
                <a:latin typeface="Comic Sans MS" pitchFamily="66" charset="0"/>
              </a:rPr>
              <a:t>	</a:t>
            </a:r>
            <a:r>
              <a:rPr lang="en-US" sz="2400" dirty="0" smtClean="0">
                <a:latin typeface="Comic Sans MS" pitchFamily="66" charset="0"/>
              </a:rPr>
              <a:t>2</a:t>
            </a:r>
            <a:r>
              <a:rPr lang="en-US" sz="2400" dirty="0">
                <a:latin typeface="Comic Sans MS" pitchFamily="66" charset="0"/>
              </a:rPr>
              <a:t>. SLTPLB lama </a:t>
            </a:r>
            <a:r>
              <a:rPr lang="en-US" sz="2400" dirty="0" err="1">
                <a:latin typeface="Comic Sans MS" pitchFamily="66" charset="0"/>
              </a:rPr>
              <a:t>pendidikan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sekurang-kurangnya</a:t>
            </a:r>
            <a:r>
              <a:rPr lang="en-US" sz="2400" dirty="0">
                <a:latin typeface="Comic Sans MS" pitchFamily="66" charset="0"/>
              </a:rPr>
              <a:t> 3 </a:t>
            </a:r>
            <a:r>
              <a:rPr lang="en-US" sz="2400" dirty="0" err="1">
                <a:latin typeface="Comic Sans MS" pitchFamily="66" charset="0"/>
              </a:rPr>
              <a:t>tahun</a:t>
            </a:r>
            <a:r>
              <a:rPr lang="en-US" sz="2400" dirty="0">
                <a:latin typeface="Comic Sans MS" pitchFamily="66" charset="0"/>
              </a:rPr>
              <a:t>.</a:t>
            </a:r>
            <a:r>
              <a:rPr lang="en-US" sz="2400" dirty="0" smtClean="0">
                <a:latin typeface="Comic Sans MS" pitchFamily="66" charset="0"/>
              </a:rPr>
              <a:t/>
            </a:r>
            <a:br>
              <a:rPr lang="en-US" sz="2400" dirty="0" smtClean="0">
                <a:latin typeface="Comic Sans MS" pitchFamily="66" charset="0"/>
              </a:rPr>
            </a:br>
            <a:r>
              <a:rPr lang="en-US" sz="2400" dirty="0">
                <a:latin typeface="Comic Sans MS" pitchFamily="66" charset="0"/>
              </a:rPr>
              <a:t>  </a:t>
            </a:r>
            <a:endParaRPr lang="en-US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400" dirty="0">
                <a:latin typeface="Comic Sans MS" pitchFamily="66" charset="0"/>
              </a:rPr>
              <a:t>	</a:t>
            </a:r>
            <a:r>
              <a:rPr lang="en-US" sz="2400" dirty="0" smtClean="0">
                <a:latin typeface="Comic Sans MS" pitchFamily="66" charset="0"/>
              </a:rPr>
              <a:t>3</a:t>
            </a:r>
            <a:r>
              <a:rPr lang="en-US" sz="2400" dirty="0">
                <a:latin typeface="Comic Sans MS" pitchFamily="66" charset="0"/>
              </a:rPr>
              <a:t>. SMLB lama </a:t>
            </a:r>
            <a:r>
              <a:rPr lang="en-US" sz="2400" dirty="0" err="1">
                <a:latin typeface="Comic Sans MS" pitchFamily="66" charset="0"/>
              </a:rPr>
              <a:t>pendidikan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sekurang-kurangnya</a:t>
            </a:r>
            <a:r>
              <a:rPr lang="en-US" sz="2400" dirty="0">
                <a:latin typeface="Comic Sans MS" pitchFamily="66" charset="0"/>
              </a:rPr>
              <a:t> 3 </a:t>
            </a:r>
            <a:r>
              <a:rPr lang="en-US" sz="2400" dirty="0" err="1">
                <a:latin typeface="Comic Sans MS" pitchFamily="66" charset="0"/>
              </a:rPr>
              <a:t>tahun</a:t>
            </a:r>
            <a:r>
              <a:rPr lang="en-US" sz="2400" dirty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90</Words>
  <Application>Microsoft Office PowerPoint</Application>
  <PresentationFormat>On-screen Show (4:3)</PresentationFormat>
  <Paragraphs>118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ANAK BERKEBUTUHAN KHUSUS TUNALARAS</vt:lpstr>
      <vt:lpstr>PowerPoint Presentation</vt:lpstr>
      <vt:lpstr>PowerPoint Presentation</vt:lpstr>
      <vt:lpstr>Faktor penyebab Tunalaras</vt:lpstr>
      <vt:lpstr>PowerPoint Presentation</vt:lpstr>
      <vt:lpstr>PowerPoint Presentation</vt:lpstr>
      <vt:lpstr>Karakteristik Tunalaras </vt:lpstr>
      <vt:lpstr>Bentuk Lanyanan Pendidikan bagi Anak Tunalaras </vt:lpstr>
      <vt:lpstr>Bentuk Satuan dan Lama Pendidikan Bagi Anak Tunalaras</vt:lpstr>
      <vt:lpstr>Program Pembinaan Sekolah Anak Tunalaras</vt:lpstr>
      <vt:lpstr> kurikulum dan Program Pengajaran Bagi Anak Tunalaras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ANAK BERKEBUTUHAN KHUSUS TUNALARAS</dc:title>
  <dc:creator>toshiba</dc:creator>
  <cp:lastModifiedBy>May</cp:lastModifiedBy>
  <cp:revision>14</cp:revision>
  <dcterms:created xsi:type="dcterms:W3CDTF">2012-07-12T11:30:54Z</dcterms:created>
  <dcterms:modified xsi:type="dcterms:W3CDTF">2015-06-17T03:16:10Z</dcterms:modified>
</cp:coreProperties>
</file>