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0789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8897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11650"/>
            <a:ext cx="5484813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774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0463" y="688975"/>
            <a:ext cx="4537075" cy="3403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11650"/>
            <a:ext cx="5486400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0463" y="688975"/>
            <a:ext cx="4537075" cy="3403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11650"/>
            <a:ext cx="5486400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15A339-6B62-492A-B818-D5AB508216A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9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FB2DBD-32D8-43B8-BC68-1C61360F886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785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1513" cy="5913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913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FA2209-C83E-4FA0-B92B-6D6EE614BD0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740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3D33FA-8293-4717-BA15-D642E673B61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316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5DC4D5-AD0D-451F-813E-20B0590E58F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663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537C6C-7A53-49B3-97A8-08EF20E6633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814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B99071-94B8-410E-A544-6734B71D486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0015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9B68C8-9801-4CA7-8086-4F5525E4AE1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5937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597B41-C716-4715-9CE2-5045E48637E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8432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B1DFDE-E6FE-473C-AFC7-2E8448AF743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94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8030A4-A844-4F7C-A219-C8091599D7A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026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3B07E6-7F4E-425B-A3DB-F3EB06A0DCE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3352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8A1F8C-95D7-4FE9-A5E8-1B888057C08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2581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7EBDE1-E088-460C-9CB3-8D94C0E1055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0564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21763-5A44-4E8A-88CE-C9F9ADB1A67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709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7213"/>
            <a:ext cx="777081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6679E865-8C81-488C-968E-FE5EABDB720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066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E7E06A-2233-4AF6-95D4-3376EBBDBB2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442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143CEB-67FB-4611-8189-7E711C2A715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70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54E4E-A0AF-43E2-A6FA-D098C930996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901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ECD5C-BE94-47EB-B9E1-95F0D71E722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96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D19193-3398-49CE-81BE-22E4A7E743E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289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5CB708-E75C-494C-8F9D-25D175ABD90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9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2E2BF8-8A9F-4AC0-B3F0-4911BF5A6B8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54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6273800" y="-20638"/>
            <a:ext cx="2962275" cy="3332163"/>
            <a:chOff x="3952" y="-13"/>
            <a:chExt cx="1866" cy="2099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4767" y="1575"/>
              <a:ext cx="632" cy="474"/>
              <a:chOff x="4767" y="1575"/>
              <a:chExt cx="632" cy="474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4767" y="1575"/>
                <a:ext cx="633" cy="475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4994" y="1782"/>
                <a:ext cx="152" cy="89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4912" y="909"/>
              <a:ext cx="632" cy="474"/>
              <a:chOff x="4912" y="909"/>
              <a:chExt cx="632" cy="474"/>
            </a:xfrm>
          </p:grpSpPr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912" y="909"/>
                <a:ext cx="633" cy="475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5140" y="1117"/>
                <a:ext cx="152" cy="89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3987" y="0"/>
              <a:ext cx="632" cy="474"/>
              <a:chOff x="3987" y="0"/>
              <a:chExt cx="632" cy="474"/>
            </a:xfrm>
          </p:grpSpPr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3987" y="0"/>
                <a:ext cx="633" cy="475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4214" y="207"/>
                <a:ext cx="152" cy="89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3952" y="-13"/>
              <a:ext cx="1866" cy="2099"/>
              <a:chOff x="3952" y="-13"/>
              <a:chExt cx="1866" cy="2099"/>
            </a:xfrm>
          </p:grpSpPr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>
                <a:off x="4404" y="254"/>
                <a:ext cx="943" cy="695"/>
                <a:chOff x="4404" y="254"/>
                <a:chExt cx="943" cy="695"/>
              </a:xfrm>
            </p:grpSpPr>
            <p:sp>
              <p:nvSpPr>
                <p:cNvPr id="1037" name="Oval 13"/>
                <p:cNvSpPr>
                  <a:spLocks noChangeArrowheads="1"/>
                </p:cNvSpPr>
                <p:nvPr/>
              </p:nvSpPr>
              <p:spPr bwMode="auto">
                <a:xfrm>
                  <a:off x="4404" y="254"/>
                  <a:ext cx="944" cy="69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F273E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" name="Oval 14"/>
                <p:cNvSpPr>
                  <a:spLocks noChangeArrowheads="1"/>
                </p:cNvSpPr>
                <p:nvPr/>
              </p:nvSpPr>
              <p:spPr bwMode="auto">
                <a:xfrm>
                  <a:off x="4764" y="508"/>
                  <a:ext cx="187" cy="13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E103"/>
                    </a:gs>
                    <a:gs pos="100000">
                      <a:srgbClr val="AF273E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3952" y="-13"/>
                <a:ext cx="1805" cy="1428"/>
                <a:chOff x="3952" y="-13"/>
                <a:chExt cx="1805" cy="1428"/>
              </a:xfrm>
            </p:grpSpPr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4935" y="531"/>
                  <a:ext cx="669" cy="718"/>
                  <a:chOff x="4935" y="531"/>
                  <a:chExt cx="669" cy="718"/>
                </a:xfrm>
              </p:grpSpPr>
              <p:sp>
                <p:nvSpPr>
                  <p:cNvPr id="1041" name="Freeform 17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4890" y="713"/>
                    <a:ext cx="557" cy="1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8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5294" y="1009"/>
                    <a:ext cx="299" cy="15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3" name="Group 19"/>
                <p:cNvGrpSpPr>
                  <a:grpSpLocks/>
                </p:cNvGrpSpPr>
                <p:nvPr/>
              </p:nvGrpSpPr>
              <p:grpSpPr bwMode="auto">
                <a:xfrm>
                  <a:off x="4942" y="486"/>
                  <a:ext cx="796" cy="662"/>
                  <a:chOff x="4942" y="486"/>
                  <a:chExt cx="796" cy="662"/>
                </a:xfrm>
              </p:grpSpPr>
              <p:sp>
                <p:nvSpPr>
                  <p:cNvPr id="1044" name="Freeform 20"/>
                  <p:cNvSpPr>
                    <a:spLocks noChangeArrowheads="1"/>
                  </p:cNvSpPr>
                  <p:nvPr/>
                </p:nvSpPr>
                <p:spPr bwMode="auto">
                  <a:xfrm rot="2100000">
                    <a:off x="4921" y="644"/>
                    <a:ext cx="587" cy="1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1"/>
                  <p:cNvSpPr>
                    <a:spLocks noChangeArrowheads="1"/>
                  </p:cNvSpPr>
                  <p:nvPr/>
                </p:nvSpPr>
                <p:spPr bwMode="auto">
                  <a:xfrm rot="2100000">
                    <a:off x="5402" y="898"/>
                    <a:ext cx="315" cy="1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4939" y="463"/>
                  <a:ext cx="810" cy="521"/>
                  <a:chOff x="4939" y="463"/>
                  <a:chExt cx="810" cy="521"/>
                </a:xfrm>
              </p:grpSpPr>
              <p:sp>
                <p:nvSpPr>
                  <p:cNvPr id="1047" name="Freeform 23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4932" y="582"/>
                    <a:ext cx="561" cy="9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24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5431" y="772"/>
                    <a:ext cx="301" cy="15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9" name="Group 25"/>
                <p:cNvGrpSpPr>
                  <a:grpSpLocks/>
                </p:cNvGrpSpPr>
                <p:nvPr/>
              </p:nvGrpSpPr>
              <p:grpSpPr bwMode="auto">
                <a:xfrm>
                  <a:off x="4937" y="438"/>
                  <a:ext cx="820" cy="421"/>
                  <a:chOff x="4937" y="438"/>
                  <a:chExt cx="820" cy="421"/>
                </a:xfrm>
              </p:grpSpPr>
              <p:sp>
                <p:nvSpPr>
                  <p:cNvPr id="1050" name="Freeform 26"/>
                  <p:cNvSpPr>
                    <a:spLocks noChangeArrowheads="1"/>
                  </p:cNvSpPr>
                  <p:nvPr/>
                </p:nvSpPr>
                <p:spPr bwMode="auto">
                  <a:xfrm rot="1080000">
                    <a:off x="4941" y="519"/>
                    <a:ext cx="542" cy="10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27"/>
                  <p:cNvSpPr>
                    <a:spLocks noChangeArrowheads="1"/>
                  </p:cNvSpPr>
                  <p:nvPr/>
                </p:nvSpPr>
                <p:spPr bwMode="auto">
                  <a:xfrm rot="1080000">
                    <a:off x="5448" y="648"/>
                    <a:ext cx="291" cy="17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2" name="Group 28"/>
                <p:cNvGrpSpPr>
                  <a:grpSpLocks/>
                </p:cNvGrpSpPr>
                <p:nvPr/>
              </p:nvGrpSpPr>
              <p:grpSpPr bwMode="auto">
                <a:xfrm>
                  <a:off x="4947" y="414"/>
                  <a:ext cx="770" cy="262"/>
                  <a:chOff x="4947" y="414"/>
                  <a:chExt cx="770" cy="262"/>
                </a:xfrm>
              </p:grpSpPr>
              <p:sp>
                <p:nvSpPr>
                  <p:cNvPr id="1053" name="Freeform 29"/>
                  <p:cNvSpPr>
                    <a:spLocks noChangeArrowheads="1"/>
                  </p:cNvSpPr>
                  <p:nvPr/>
                </p:nvSpPr>
                <p:spPr bwMode="auto">
                  <a:xfrm rot="480000">
                    <a:off x="4952" y="446"/>
                    <a:ext cx="499" cy="1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30"/>
                  <p:cNvSpPr>
                    <a:spLocks noChangeArrowheads="1"/>
                  </p:cNvSpPr>
                  <p:nvPr/>
                </p:nvSpPr>
                <p:spPr bwMode="auto">
                  <a:xfrm rot="480000">
                    <a:off x="5441" y="502"/>
                    <a:ext cx="268" cy="15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5" name="Group 31"/>
                <p:cNvGrpSpPr>
                  <a:grpSpLocks/>
                </p:cNvGrpSpPr>
                <p:nvPr/>
              </p:nvGrpSpPr>
              <p:grpSpPr bwMode="auto">
                <a:xfrm>
                  <a:off x="4959" y="399"/>
                  <a:ext cx="696" cy="115"/>
                  <a:chOff x="4959" y="399"/>
                  <a:chExt cx="696" cy="115"/>
                </a:xfrm>
              </p:grpSpPr>
              <p:sp>
                <p:nvSpPr>
                  <p:cNvPr id="1056" name="Freeform 32"/>
                  <p:cNvSpPr>
                    <a:spLocks noChangeArrowheads="1"/>
                  </p:cNvSpPr>
                  <p:nvPr/>
                </p:nvSpPr>
                <p:spPr bwMode="auto">
                  <a:xfrm rot="21480000">
                    <a:off x="4959" y="409"/>
                    <a:ext cx="454" cy="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33"/>
                  <p:cNvSpPr>
                    <a:spLocks noChangeArrowheads="1"/>
                  </p:cNvSpPr>
                  <p:nvPr/>
                </p:nvSpPr>
                <p:spPr bwMode="auto">
                  <a:xfrm rot="21480000">
                    <a:off x="5410" y="402"/>
                    <a:ext cx="244" cy="11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8" name="Group 34"/>
                <p:cNvGrpSpPr>
                  <a:grpSpLocks/>
                </p:cNvGrpSpPr>
                <p:nvPr/>
              </p:nvGrpSpPr>
              <p:grpSpPr bwMode="auto">
                <a:xfrm>
                  <a:off x="4942" y="264"/>
                  <a:ext cx="619" cy="205"/>
                  <a:chOff x="4942" y="264"/>
                  <a:chExt cx="619" cy="205"/>
                </a:xfrm>
              </p:grpSpPr>
              <p:sp>
                <p:nvSpPr>
                  <p:cNvPr id="1059" name="Freeform 35"/>
                  <p:cNvSpPr>
                    <a:spLocks noChangeArrowheads="1"/>
                  </p:cNvSpPr>
                  <p:nvPr/>
                </p:nvSpPr>
                <p:spPr bwMode="auto">
                  <a:xfrm rot="20760000">
                    <a:off x="4944" y="357"/>
                    <a:ext cx="399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36"/>
                  <p:cNvSpPr>
                    <a:spLocks noChangeArrowheads="1"/>
                  </p:cNvSpPr>
                  <p:nvPr/>
                </p:nvSpPr>
                <p:spPr bwMode="auto">
                  <a:xfrm rot="20760000">
                    <a:off x="5337" y="288"/>
                    <a:ext cx="214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37"/>
                <p:cNvGrpSpPr>
                  <a:grpSpLocks/>
                </p:cNvGrpSpPr>
                <p:nvPr/>
              </p:nvGrpSpPr>
              <p:grpSpPr bwMode="auto">
                <a:xfrm>
                  <a:off x="4119" y="571"/>
                  <a:ext cx="669" cy="718"/>
                  <a:chOff x="4119" y="571"/>
                  <a:chExt cx="669" cy="718"/>
                </a:xfrm>
              </p:grpSpPr>
              <p:sp>
                <p:nvSpPr>
                  <p:cNvPr id="1062" name="Freeform 38"/>
                  <p:cNvSpPr>
                    <a:spLocks noChangeArrowheads="1"/>
                  </p:cNvSpPr>
                  <p:nvPr/>
                </p:nvSpPr>
                <p:spPr bwMode="auto">
                  <a:xfrm rot="18900000" flipH="1">
                    <a:off x="4279" y="753"/>
                    <a:ext cx="557" cy="1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3" name="Freeform 39"/>
                  <p:cNvSpPr>
                    <a:spLocks noChangeArrowheads="1"/>
                  </p:cNvSpPr>
                  <p:nvPr/>
                </p:nvSpPr>
                <p:spPr bwMode="auto">
                  <a:xfrm rot="18900000" flipH="1">
                    <a:off x="4130" y="1049"/>
                    <a:ext cx="299" cy="15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40"/>
                <p:cNvGrpSpPr>
                  <a:grpSpLocks/>
                </p:cNvGrpSpPr>
                <p:nvPr/>
              </p:nvGrpSpPr>
              <p:grpSpPr bwMode="auto">
                <a:xfrm>
                  <a:off x="3971" y="542"/>
                  <a:ext cx="797" cy="662"/>
                  <a:chOff x="3971" y="542"/>
                  <a:chExt cx="797" cy="662"/>
                </a:xfrm>
              </p:grpSpPr>
              <p:sp>
                <p:nvSpPr>
                  <p:cNvPr id="1065" name="Freeform 41"/>
                  <p:cNvSpPr>
                    <a:spLocks noChangeArrowheads="1"/>
                  </p:cNvSpPr>
                  <p:nvPr/>
                </p:nvSpPr>
                <p:spPr bwMode="auto">
                  <a:xfrm rot="19500000" flipH="1">
                    <a:off x="4203" y="700"/>
                    <a:ext cx="587" cy="1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6" name="Freeform 42"/>
                  <p:cNvSpPr>
                    <a:spLocks noChangeArrowheads="1"/>
                  </p:cNvSpPr>
                  <p:nvPr/>
                </p:nvSpPr>
                <p:spPr bwMode="auto">
                  <a:xfrm rot="19500000" flipH="1">
                    <a:off x="3993" y="955"/>
                    <a:ext cx="315" cy="1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43"/>
                <p:cNvGrpSpPr>
                  <a:grpSpLocks/>
                </p:cNvGrpSpPr>
                <p:nvPr/>
              </p:nvGrpSpPr>
              <p:grpSpPr bwMode="auto">
                <a:xfrm>
                  <a:off x="3960" y="521"/>
                  <a:ext cx="811" cy="521"/>
                  <a:chOff x="3960" y="521"/>
                  <a:chExt cx="811" cy="521"/>
                </a:xfrm>
              </p:grpSpPr>
              <p:sp>
                <p:nvSpPr>
                  <p:cNvPr id="1068" name="Freeform 44"/>
                  <p:cNvSpPr>
                    <a:spLocks noChangeArrowheads="1"/>
                  </p:cNvSpPr>
                  <p:nvPr/>
                </p:nvSpPr>
                <p:spPr bwMode="auto">
                  <a:xfrm rot="20040000" flipH="1">
                    <a:off x="4219" y="640"/>
                    <a:ext cx="561" cy="9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9" name="Freeform 45"/>
                  <p:cNvSpPr>
                    <a:spLocks noChangeArrowheads="1"/>
                  </p:cNvSpPr>
                  <p:nvPr/>
                </p:nvSpPr>
                <p:spPr bwMode="auto">
                  <a:xfrm rot="20040000" flipH="1">
                    <a:off x="3979" y="829"/>
                    <a:ext cx="301" cy="15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6"/>
                <p:cNvGrpSpPr>
                  <a:grpSpLocks/>
                </p:cNvGrpSpPr>
                <p:nvPr/>
              </p:nvGrpSpPr>
              <p:grpSpPr bwMode="auto">
                <a:xfrm>
                  <a:off x="3952" y="496"/>
                  <a:ext cx="820" cy="420"/>
                  <a:chOff x="3952" y="496"/>
                  <a:chExt cx="820" cy="420"/>
                </a:xfrm>
              </p:grpSpPr>
              <p:sp>
                <p:nvSpPr>
                  <p:cNvPr id="1071" name="Freeform 47"/>
                  <p:cNvSpPr>
                    <a:spLocks noChangeArrowheads="1"/>
                  </p:cNvSpPr>
                  <p:nvPr/>
                </p:nvSpPr>
                <p:spPr bwMode="auto">
                  <a:xfrm rot="20520000" flipH="1">
                    <a:off x="4229" y="577"/>
                    <a:ext cx="542" cy="10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2" name="Freeform 48"/>
                  <p:cNvSpPr>
                    <a:spLocks noChangeArrowheads="1"/>
                  </p:cNvSpPr>
                  <p:nvPr/>
                </p:nvSpPr>
                <p:spPr bwMode="auto">
                  <a:xfrm rot="20520000" flipH="1">
                    <a:off x="3971" y="706"/>
                    <a:ext cx="291" cy="17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49"/>
                <p:cNvGrpSpPr>
                  <a:grpSpLocks/>
                </p:cNvGrpSpPr>
                <p:nvPr/>
              </p:nvGrpSpPr>
              <p:grpSpPr bwMode="auto">
                <a:xfrm>
                  <a:off x="3993" y="472"/>
                  <a:ext cx="769" cy="261"/>
                  <a:chOff x="3993" y="472"/>
                  <a:chExt cx="769" cy="261"/>
                </a:xfrm>
              </p:grpSpPr>
              <p:sp>
                <p:nvSpPr>
                  <p:cNvPr id="1074" name="Freeform 50"/>
                  <p:cNvSpPr>
                    <a:spLocks noChangeArrowheads="1"/>
                  </p:cNvSpPr>
                  <p:nvPr/>
                </p:nvSpPr>
                <p:spPr bwMode="auto">
                  <a:xfrm rot="21120000" flipH="1">
                    <a:off x="4260" y="504"/>
                    <a:ext cx="499" cy="10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Freeform 51"/>
                  <p:cNvSpPr>
                    <a:spLocks noChangeArrowheads="1"/>
                  </p:cNvSpPr>
                  <p:nvPr/>
                </p:nvSpPr>
                <p:spPr bwMode="auto">
                  <a:xfrm rot="21120000" flipH="1">
                    <a:off x="4003" y="559"/>
                    <a:ext cx="268" cy="15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52"/>
                <p:cNvGrpSpPr>
                  <a:grpSpLocks/>
                </p:cNvGrpSpPr>
                <p:nvPr/>
              </p:nvGrpSpPr>
              <p:grpSpPr bwMode="auto">
                <a:xfrm>
                  <a:off x="4054" y="455"/>
                  <a:ext cx="696" cy="115"/>
                  <a:chOff x="4054" y="455"/>
                  <a:chExt cx="696" cy="115"/>
                </a:xfrm>
              </p:grpSpPr>
              <p:sp>
                <p:nvSpPr>
                  <p:cNvPr id="1077" name="Freeform 53"/>
                  <p:cNvSpPr>
                    <a:spLocks noChangeArrowheads="1"/>
                  </p:cNvSpPr>
                  <p:nvPr/>
                </p:nvSpPr>
                <p:spPr bwMode="auto">
                  <a:xfrm rot="120000" flipH="1">
                    <a:off x="4296" y="465"/>
                    <a:ext cx="454" cy="7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8" name="Freeform 54"/>
                  <p:cNvSpPr>
                    <a:spLocks noChangeArrowheads="1"/>
                  </p:cNvSpPr>
                  <p:nvPr/>
                </p:nvSpPr>
                <p:spPr bwMode="auto">
                  <a:xfrm rot="120000" flipH="1">
                    <a:off x="4055" y="458"/>
                    <a:ext cx="244" cy="11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55"/>
                <p:cNvGrpSpPr>
                  <a:grpSpLocks/>
                </p:cNvGrpSpPr>
                <p:nvPr/>
              </p:nvGrpSpPr>
              <p:grpSpPr bwMode="auto">
                <a:xfrm>
                  <a:off x="4148" y="321"/>
                  <a:ext cx="619" cy="205"/>
                  <a:chOff x="4148" y="321"/>
                  <a:chExt cx="619" cy="205"/>
                </a:xfrm>
              </p:grpSpPr>
              <p:sp>
                <p:nvSpPr>
                  <p:cNvPr id="1080" name="Freeform 56"/>
                  <p:cNvSpPr>
                    <a:spLocks noChangeArrowheads="1"/>
                  </p:cNvSpPr>
                  <p:nvPr/>
                </p:nvSpPr>
                <p:spPr bwMode="auto">
                  <a:xfrm rot="840000" flipH="1">
                    <a:off x="4366" y="414"/>
                    <a:ext cx="399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Freeform 57"/>
                  <p:cNvSpPr>
                    <a:spLocks noChangeArrowheads="1"/>
                  </p:cNvSpPr>
                  <p:nvPr/>
                </p:nvSpPr>
                <p:spPr bwMode="auto">
                  <a:xfrm rot="840000" flipH="1">
                    <a:off x="4157" y="345"/>
                    <a:ext cx="214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2" name="Group 58"/>
                <p:cNvGrpSpPr>
                  <a:grpSpLocks/>
                </p:cNvGrpSpPr>
                <p:nvPr/>
              </p:nvGrpSpPr>
              <p:grpSpPr bwMode="auto">
                <a:xfrm>
                  <a:off x="4182" y="246"/>
                  <a:ext cx="608" cy="284"/>
                  <a:chOff x="4182" y="246"/>
                  <a:chExt cx="608" cy="284"/>
                </a:xfrm>
              </p:grpSpPr>
              <p:sp>
                <p:nvSpPr>
                  <p:cNvPr id="1083" name="Freeform 59"/>
                  <p:cNvSpPr>
                    <a:spLocks noChangeArrowheads="1"/>
                  </p:cNvSpPr>
                  <p:nvPr/>
                </p:nvSpPr>
                <p:spPr bwMode="auto">
                  <a:xfrm rot="1260000" flipH="1">
                    <a:off x="4395" y="392"/>
                    <a:ext cx="398" cy="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4" name="Freeform 60"/>
                  <p:cNvSpPr>
                    <a:spLocks noChangeArrowheads="1"/>
                  </p:cNvSpPr>
                  <p:nvPr/>
                </p:nvSpPr>
                <p:spPr bwMode="auto">
                  <a:xfrm rot="1260000" flipH="1">
                    <a:off x="4193" y="282"/>
                    <a:ext cx="214" cy="11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1"/>
                <p:cNvGrpSpPr>
                  <a:grpSpLocks/>
                </p:cNvGrpSpPr>
                <p:nvPr/>
              </p:nvGrpSpPr>
              <p:grpSpPr bwMode="auto">
                <a:xfrm>
                  <a:off x="4253" y="140"/>
                  <a:ext cx="568" cy="394"/>
                  <a:chOff x="4253" y="140"/>
                  <a:chExt cx="568" cy="394"/>
                </a:xfrm>
              </p:grpSpPr>
              <p:sp>
                <p:nvSpPr>
                  <p:cNvPr id="1086" name="Freeform 62"/>
                  <p:cNvSpPr>
                    <a:spLocks noChangeArrowheads="1"/>
                  </p:cNvSpPr>
                  <p:nvPr/>
                </p:nvSpPr>
                <p:spPr bwMode="auto">
                  <a:xfrm rot="2040000" flipH="1">
                    <a:off x="4438" y="362"/>
                    <a:ext cx="399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63"/>
                  <p:cNvSpPr>
                    <a:spLocks noChangeArrowheads="1"/>
                  </p:cNvSpPr>
                  <p:nvPr/>
                </p:nvSpPr>
                <p:spPr bwMode="auto">
                  <a:xfrm rot="2040000" flipH="1">
                    <a:off x="4264" y="191"/>
                    <a:ext cx="214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64"/>
                <p:cNvGrpSpPr>
                  <a:grpSpLocks/>
                </p:cNvGrpSpPr>
                <p:nvPr/>
              </p:nvGrpSpPr>
              <p:grpSpPr bwMode="auto">
                <a:xfrm>
                  <a:off x="4326" y="36"/>
                  <a:ext cx="519" cy="479"/>
                  <a:chOff x="4326" y="36"/>
                  <a:chExt cx="519" cy="479"/>
                </a:xfrm>
              </p:grpSpPr>
              <p:sp>
                <p:nvSpPr>
                  <p:cNvPr id="1089" name="Freeform 65"/>
                  <p:cNvSpPr>
                    <a:spLocks noChangeArrowheads="1"/>
                  </p:cNvSpPr>
                  <p:nvPr/>
                </p:nvSpPr>
                <p:spPr bwMode="auto">
                  <a:xfrm rot="2700000" flipH="1">
                    <a:off x="4475" y="316"/>
                    <a:ext cx="404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66"/>
                  <p:cNvSpPr>
                    <a:spLocks noChangeArrowheads="1"/>
                  </p:cNvSpPr>
                  <p:nvPr/>
                </p:nvSpPr>
                <p:spPr bwMode="auto">
                  <a:xfrm rot="2700000" flipH="1">
                    <a:off x="4332" y="97"/>
                    <a:ext cx="217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67"/>
                <p:cNvGrpSpPr>
                  <a:grpSpLocks/>
                </p:cNvGrpSpPr>
                <p:nvPr/>
              </p:nvGrpSpPr>
              <p:grpSpPr bwMode="auto">
                <a:xfrm>
                  <a:off x="4480" y="10"/>
                  <a:ext cx="382" cy="493"/>
                  <a:chOff x="4480" y="10"/>
                  <a:chExt cx="382" cy="493"/>
                </a:xfrm>
              </p:grpSpPr>
              <p:sp>
                <p:nvSpPr>
                  <p:cNvPr id="1092" name="Freeform 68"/>
                  <p:cNvSpPr>
                    <a:spLocks noChangeArrowheads="1"/>
                  </p:cNvSpPr>
                  <p:nvPr/>
                </p:nvSpPr>
                <p:spPr bwMode="auto">
                  <a:xfrm rot="3480000" flipH="1">
                    <a:off x="4562" y="301"/>
                    <a:ext cx="356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69"/>
                  <p:cNvSpPr>
                    <a:spLocks noChangeArrowheads="1"/>
                  </p:cNvSpPr>
                  <p:nvPr/>
                </p:nvSpPr>
                <p:spPr bwMode="auto">
                  <a:xfrm rot="3480000" flipH="1">
                    <a:off x="4481" y="67"/>
                    <a:ext cx="191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4" name="Group 70"/>
                <p:cNvGrpSpPr>
                  <a:grpSpLocks/>
                </p:cNvGrpSpPr>
                <p:nvPr/>
              </p:nvGrpSpPr>
              <p:grpSpPr bwMode="auto">
                <a:xfrm>
                  <a:off x="4591" y="-13"/>
                  <a:ext cx="293" cy="508"/>
                  <a:chOff x="4591" y="-13"/>
                  <a:chExt cx="293" cy="508"/>
                </a:xfrm>
              </p:grpSpPr>
              <p:sp>
                <p:nvSpPr>
                  <p:cNvPr id="1095" name="Freeform 71"/>
                  <p:cNvSpPr>
                    <a:spLocks noChangeArrowheads="1"/>
                  </p:cNvSpPr>
                  <p:nvPr/>
                </p:nvSpPr>
                <p:spPr bwMode="auto">
                  <a:xfrm rot="4140000" flipH="1">
                    <a:off x="4619" y="290"/>
                    <a:ext cx="343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2"/>
                  <p:cNvSpPr>
                    <a:spLocks noChangeArrowheads="1"/>
                  </p:cNvSpPr>
                  <p:nvPr/>
                </p:nvSpPr>
                <p:spPr bwMode="auto">
                  <a:xfrm rot="4140000" flipH="1">
                    <a:off x="4583" y="37"/>
                    <a:ext cx="184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7" name="Group 73"/>
                <p:cNvGrpSpPr>
                  <a:grpSpLocks/>
                </p:cNvGrpSpPr>
                <p:nvPr/>
              </p:nvGrpSpPr>
              <p:grpSpPr bwMode="auto">
                <a:xfrm>
                  <a:off x="4909" y="171"/>
                  <a:ext cx="606" cy="291"/>
                  <a:chOff x="4909" y="171"/>
                  <a:chExt cx="606" cy="291"/>
                </a:xfrm>
              </p:grpSpPr>
              <p:sp>
                <p:nvSpPr>
                  <p:cNvPr id="1098" name="Freeform 74"/>
                  <p:cNvSpPr>
                    <a:spLocks noChangeArrowheads="1"/>
                  </p:cNvSpPr>
                  <p:nvPr/>
                </p:nvSpPr>
                <p:spPr bwMode="auto">
                  <a:xfrm rot="20280000">
                    <a:off x="4908" y="322"/>
                    <a:ext cx="398" cy="6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75"/>
                  <p:cNvSpPr>
                    <a:spLocks noChangeArrowheads="1"/>
                  </p:cNvSpPr>
                  <p:nvPr/>
                </p:nvSpPr>
                <p:spPr bwMode="auto">
                  <a:xfrm rot="20280000">
                    <a:off x="5289" y="208"/>
                    <a:ext cx="214" cy="10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0" name="Group 76"/>
                <p:cNvGrpSpPr>
                  <a:grpSpLocks/>
                </p:cNvGrpSpPr>
                <p:nvPr/>
              </p:nvGrpSpPr>
              <p:grpSpPr bwMode="auto">
                <a:xfrm>
                  <a:off x="4874" y="86"/>
                  <a:ext cx="576" cy="380"/>
                  <a:chOff x="4874" y="86"/>
                  <a:chExt cx="576" cy="380"/>
                </a:xfrm>
              </p:grpSpPr>
              <p:sp>
                <p:nvSpPr>
                  <p:cNvPr id="1101" name="Freeform 77"/>
                  <p:cNvSpPr>
                    <a:spLocks noChangeArrowheads="1"/>
                  </p:cNvSpPr>
                  <p:nvPr/>
                </p:nvSpPr>
                <p:spPr bwMode="auto">
                  <a:xfrm rot="19680000">
                    <a:off x="4863" y="298"/>
                    <a:ext cx="399" cy="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78"/>
                  <p:cNvSpPr>
                    <a:spLocks noChangeArrowheads="1"/>
                  </p:cNvSpPr>
                  <p:nvPr/>
                </p:nvSpPr>
                <p:spPr bwMode="auto">
                  <a:xfrm rot="19680000">
                    <a:off x="5224" y="134"/>
                    <a:ext cx="214" cy="11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3" name="Freeform 79"/>
                <p:cNvSpPr>
                  <a:spLocks noChangeArrowheads="1"/>
                </p:cNvSpPr>
                <p:nvPr/>
              </p:nvSpPr>
              <p:spPr bwMode="auto">
                <a:xfrm rot="4560000" flipH="1">
                  <a:off x="4675" y="307"/>
                  <a:ext cx="332" cy="4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FE103"/>
                    </a:gs>
                    <a:gs pos="100000">
                      <a:srgbClr val="FE1F08"/>
                    </a:gs>
                  </a:gsLst>
                  <a:lin ang="108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 noChangeArrowheads="1"/>
                </p:cNvSpPr>
                <p:nvPr/>
              </p:nvSpPr>
              <p:spPr bwMode="auto">
                <a:xfrm rot="4560000" flipH="1">
                  <a:off x="4682" y="64"/>
                  <a:ext cx="178" cy="74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E1F08"/>
                    </a:gs>
                    <a:gs pos="100000">
                      <a:srgbClr val="000000"/>
                    </a:gs>
                  </a:gsLst>
                  <a:lin ang="108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05" name="Group 81"/>
                <p:cNvGrpSpPr>
                  <a:grpSpLocks/>
                </p:cNvGrpSpPr>
                <p:nvPr/>
              </p:nvGrpSpPr>
              <p:grpSpPr bwMode="auto">
                <a:xfrm>
                  <a:off x="4829" y="-7"/>
                  <a:ext cx="312" cy="497"/>
                  <a:chOff x="4829" y="-7"/>
                  <a:chExt cx="312" cy="497"/>
                </a:xfrm>
              </p:grpSpPr>
              <p:sp>
                <p:nvSpPr>
                  <p:cNvPr id="1106" name="Freeform 82"/>
                  <p:cNvSpPr>
                    <a:spLocks noChangeArrowheads="1"/>
                  </p:cNvSpPr>
                  <p:nvPr/>
                </p:nvSpPr>
                <p:spPr bwMode="auto">
                  <a:xfrm rot="17760000">
                    <a:off x="4759" y="295"/>
                    <a:ext cx="343" cy="5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83"/>
                  <p:cNvSpPr>
                    <a:spLocks noChangeArrowheads="1"/>
                  </p:cNvSpPr>
                  <p:nvPr/>
                </p:nvSpPr>
                <p:spPr bwMode="auto">
                  <a:xfrm rot="17760000">
                    <a:off x="4969" y="50"/>
                    <a:ext cx="184" cy="9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8" name="Group 84"/>
                <p:cNvGrpSpPr>
                  <a:grpSpLocks/>
                </p:cNvGrpSpPr>
                <p:nvPr/>
              </p:nvGrpSpPr>
              <p:grpSpPr bwMode="auto">
                <a:xfrm>
                  <a:off x="4827" y="24"/>
                  <a:ext cx="494" cy="470"/>
                  <a:chOff x="4827" y="24"/>
                  <a:chExt cx="494" cy="470"/>
                </a:xfrm>
              </p:grpSpPr>
              <p:sp>
                <p:nvSpPr>
                  <p:cNvPr id="1109" name="Freeform 85"/>
                  <p:cNvSpPr>
                    <a:spLocks noChangeArrowheads="1"/>
                  </p:cNvSpPr>
                  <p:nvPr/>
                </p:nvSpPr>
                <p:spPr bwMode="auto">
                  <a:xfrm rot="18840000">
                    <a:off x="4801" y="288"/>
                    <a:ext cx="373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86"/>
                  <p:cNvSpPr>
                    <a:spLocks noChangeArrowheads="1"/>
                  </p:cNvSpPr>
                  <p:nvPr/>
                </p:nvSpPr>
                <p:spPr bwMode="auto">
                  <a:xfrm rot="18840000">
                    <a:off x="5103" y="76"/>
                    <a:ext cx="200" cy="13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1" name="Group 87"/>
                <p:cNvGrpSpPr>
                  <a:grpSpLocks/>
                </p:cNvGrpSpPr>
                <p:nvPr/>
              </p:nvGrpSpPr>
              <p:grpSpPr bwMode="auto">
                <a:xfrm>
                  <a:off x="4856" y="-1"/>
                  <a:ext cx="111" cy="469"/>
                  <a:chOff x="4856" y="-1"/>
                  <a:chExt cx="111" cy="469"/>
                </a:xfrm>
              </p:grpSpPr>
              <p:sp>
                <p:nvSpPr>
                  <p:cNvPr id="1112" name="Freeform 88"/>
                  <p:cNvSpPr>
                    <a:spLocks noChangeArrowheads="1"/>
                  </p:cNvSpPr>
                  <p:nvPr/>
                </p:nvSpPr>
                <p:spPr bwMode="auto">
                  <a:xfrm rot="16680000">
                    <a:off x="4739" y="301"/>
                    <a:ext cx="308" cy="2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9"/>
                  <p:cNvSpPr>
                    <a:spLocks noChangeArrowheads="1"/>
                  </p:cNvSpPr>
                  <p:nvPr/>
                </p:nvSpPr>
                <p:spPr bwMode="auto">
                  <a:xfrm rot="16680000">
                    <a:off x="4852" y="65"/>
                    <a:ext cx="165" cy="4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4" name="Group 90"/>
                <p:cNvGrpSpPr>
                  <a:grpSpLocks/>
                </p:cNvGrpSpPr>
                <p:nvPr/>
              </p:nvGrpSpPr>
              <p:grpSpPr bwMode="auto">
                <a:xfrm>
                  <a:off x="4227" y="586"/>
                  <a:ext cx="574" cy="786"/>
                  <a:chOff x="4227" y="586"/>
                  <a:chExt cx="574" cy="786"/>
                </a:xfrm>
              </p:grpSpPr>
              <p:sp>
                <p:nvSpPr>
                  <p:cNvPr id="1115" name="Freeform 91"/>
                  <p:cNvSpPr>
                    <a:spLocks noChangeArrowheads="1"/>
                  </p:cNvSpPr>
                  <p:nvPr/>
                </p:nvSpPr>
                <p:spPr bwMode="auto">
                  <a:xfrm rot="18360000" flipH="1">
                    <a:off x="4322" y="791"/>
                    <a:ext cx="557" cy="1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2"/>
                  <p:cNvSpPr>
                    <a:spLocks noChangeArrowheads="1"/>
                  </p:cNvSpPr>
                  <p:nvPr/>
                </p:nvSpPr>
                <p:spPr bwMode="auto">
                  <a:xfrm rot="18360000" flipH="1">
                    <a:off x="4229" y="1126"/>
                    <a:ext cx="299" cy="15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7" name="Group 93"/>
                <p:cNvGrpSpPr>
                  <a:grpSpLocks/>
                </p:cNvGrpSpPr>
                <p:nvPr/>
              </p:nvGrpSpPr>
              <p:grpSpPr bwMode="auto">
                <a:xfrm>
                  <a:off x="4418" y="617"/>
                  <a:ext cx="387" cy="785"/>
                  <a:chOff x="4418" y="617"/>
                  <a:chExt cx="387" cy="785"/>
                </a:xfrm>
              </p:grpSpPr>
              <p:sp>
                <p:nvSpPr>
                  <p:cNvPr id="1118" name="Freeform 94"/>
                  <p:cNvSpPr>
                    <a:spLocks noChangeArrowheads="1"/>
                  </p:cNvSpPr>
                  <p:nvPr/>
                </p:nvSpPr>
                <p:spPr bwMode="auto">
                  <a:xfrm rot="17520000" flipH="1">
                    <a:off x="4405" y="823"/>
                    <a:ext cx="515" cy="1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95"/>
                  <p:cNvSpPr>
                    <a:spLocks noChangeArrowheads="1"/>
                  </p:cNvSpPr>
                  <p:nvPr/>
                </p:nvSpPr>
                <p:spPr bwMode="auto">
                  <a:xfrm rot="17520000" flipH="1">
                    <a:off x="4406" y="1166"/>
                    <a:ext cx="277" cy="15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0" name="Group 96"/>
                <p:cNvGrpSpPr>
                  <a:grpSpLocks/>
                </p:cNvGrpSpPr>
                <p:nvPr/>
              </p:nvGrpSpPr>
              <p:grpSpPr bwMode="auto">
                <a:xfrm>
                  <a:off x="4606" y="631"/>
                  <a:ext cx="229" cy="766"/>
                  <a:chOff x="4606" y="631"/>
                  <a:chExt cx="229" cy="766"/>
                </a:xfrm>
              </p:grpSpPr>
              <p:sp>
                <p:nvSpPr>
                  <p:cNvPr id="1121" name="Freeform 97"/>
                  <p:cNvSpPr>
                    <a:spLocks noChangeArrowheads="1"/>
                  </p:cNvSpPr>
                  <p:nvPr/>
                </p:nvSpPr>
                <p:spPr bwMode="auto">
                  <a:xfrm rot="16860000" flipH="1">
                    <a:off x="4497" y="837"/>
                    <a:ext cx="495" cy="9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98"/>
                  <p:cNvSpPr>
                    <a:spLocks noChangeArrowheads="1"/>
                  </p:cNvSpPr>
                  <p:nvPr/>
                </p:nvSpPr>
                <p:spPr bwMode="auto">
                  <a:xfrm rot="16860000" flipH="1">
                    <a:off x="4570" y="1182"/>
                    <a:ext cx="265" cy="1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3" name="Group 99"/>
                <p:cNvGrpSpPr>
                  <a:grpSpLocks/>
                </p:cNvGrpSpPr>
                <p:nvPr/>
              </p:nvGrpSpPr>
              <p:grpSpPr bwMode="auto">
                <a:xfrm>
                  <a:off x="4913" y="573"/>
                  <a:ext cx="597" cy="773"/>
                  <a:chOff x="4913" y="573"/>
                  <a:chExt cx="597" cy="773"/>
                </a:xfrm>
              </p:grpSpPr>
              <p:sp>
                <p:nvSpPr>
                  <p:cNvPr id="1124" name="Freeform 100"/>
                  <p:cNvSpPr>
                    <a:spLocks noChangeArrowheads="1"/>
                  </p:cNvSpPr>
                  <p:nvPr/>
                </p:nvSpPr>
                <p:spPr bwMode="auto">
                  <a:xfrm rot="3120000">
                    <a:off x="4846" y="773"/>
                    <a:ext cx="557" cy="1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1"/>
                  <p:cNvSpPr>
                    <a:spLocks noChangeArrowheads="1"/>
                  </p:cNvSpPr>
                  <p:nvPr/>
                </p:nvSpPr>
                <p:spPr bwMode="auto">
                  <a:xfrm rot="3120000">
                    <a:off x="5208" y="1100"/>
                    <a:ext cx="299" cy="15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" name="Group 102"/>
                <p:cNvGrpSpPr>
                  <a:grpSpLocks/>
                </p:cNvGrpSpPr>
                <p:nvPr/>
              </p:nvGrpSpPr>
              <p:grpSpPr bwMode="auto">
                <a:xfrm>
                  <a:off x="4905" y="602"/>
                  <a:ext cx="461" cy="794"/>
                  <a:chOff x="4905" y="602"/>
                  <a:chExt cx="461" cy="794"/>
                </a:xfrm>
              </p:grpSpPr>
              <p:sp>
                <p:nvSpPr>
                  <p:cNvPr id="1127" name="Freeform 103"/>
                  <p:cNvSpPr>
                    <a:spLocks noChangeArrowheads="1"/>
                  </p:cNvSpPr>
                  <p:nvPr/>
                </p:nvSpPr>
                <p:spPr bwMode="auto">
                  <a:xfrm rot="3720000">
                    <a:off x="4806" y="811"/>
                    <a:ext cx="533" cy="9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04"/>
                  <p:cNvSpPr>
                    <a:spLocks noChangeArrowheads="1"/>
                  </p:cNvSpPr>
                  <p:nvPr/>
                </p:nvSpPr>
                <p:spPr bwMode="auto">
                  <a:xfrm rot="3720000">
                    <a:off x="5090" y="1158"/>
                    <a:ext cx="286" cy="15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9" name="Group 105"/>
                <p:cNvGrpSpPr>
                  <a:grpSpLocks/>
                </p:cNvGrpSpPr>
                <p:nvPr/>
              </p:nvGrpSpPr>
              <p:grpSpPr bwMode="auto">
                <a:xfrm>
                  <a:off x="4886" y="633"/>
                  <a:ext cx="320" cy="781"/>
                  <a:chOff x="4886" y="633"/>
                  <a:chExt cx="320" cy="781"/>
                </a:xfrm>
              </p:grpSpPr>
              <p:sp>
                <p:nvSpPr>
                  <p:cNvPr id="1130" name="Freeform 106"/>
                  <p:cNvSpPr>
                    <a:spLocks noChangeArrowheads="1"/>
                  </p:cNvSpPr>
                  <p:nvPr/>
                </p:nvSpPr>
                <p:spPr bwMode="auto">
                  <a:xfrm rot="4260000">
                    <a:off x="4748" y="851"/>
                    <a:ext cx="517" cy="8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07"/>
                  <p:cNvSpPr>
                    <a:spLocks noChangeArrowheads="1"/>
                  </p:cNvSpPr>
                  <p:nvPr/>
                </p:nvSpPr>
                <p:spPr bwMode="auto">
                  <a:xfrm rot="4260000">
                    <a:off x="4967" y="1201"/>
                    <a:ext cx="277" cy="1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2" name="Group 108"/>
                <p:cNvGrpSpPr>
                  <a:grpSpLocks/>
                </p:cNvGrpSpPr>
                <p:nvPr/>
              </p:nvGrpSpPr>
              <p:grpSpPr bwMode="auto">
                <a:xfrm>
                  <a:off x="4872" y="667"/>
                  <a:ext cx="182" cy="727"/>
                  <a:chOff x="4872" y="667"/>
                  <a:chExt cx="182" cy="727"/>
                </a:xfrm>
              </p:grpSpPr>
              <p:sp>
                <p:nvSpPr>
                  <p:cNvPr id="1133" name="Freeform 109"/>
                  <p:cNvSpPr>
                    <a:spLocks noChangeArrowheads="1"/>
                  </p:cNvSpPr>
                  <p:nvPr/>
                </p:nvSpPr>
                <p:spPr bwMode="auto">
                  <a:xfrm rot="4920000">
                    <a:off x="4710" y="868"/>
                    <a:ext cx="476" cy="7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10"/>
                  <p:cNvSpPr>
                    <a:spLocks noChangeArrowheads="1"/>
                  </p:cNvSpPr>
                  <p:nvPr/>
                </p:nvSpPr>
                <p:spPr bwMode="auto">
                  <a:xfrm rot="4920000">
                    <a:off x="4848" y="1196"/>
                    <a:ext cx="255" cy="1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5" name="Group 111"/>
                <p:cNvGrpSpPr>
                  <a:grpSpLocks/>
                </p:cNvGrpSpPr>
                <p:nvPr/>
              </p:nvGrpSpPr>
              <p:grpSpPr bwMode="auto">
                <a:xfrm>
                  <a:off x="4725" y="679"/>
                  <a:ext cx="173" cy="712"/>
                  <a:chOff x="4725" y="679"/>
                  <a:chExt cx="173" cy="712"/>
                </a:xfrm>
              </p:grpSpPr>
              <p:sp>
                <p:nvSpPr>
                  <p:cNvPr id="1136" name="Freeform 112"/>
                  <p:cNvSpPr>
                    <a:spLocks noChangeArrowheads="1"/>
                  </p:cNvSpPr>
                  <p:nvPr/>
                </p:nvSpPr>
                <p:spPr bwMode="auto">
                  <a:xfrm rot="5760000">
                    <a:off x="4614" y="882"/>
                    <a:ext cx="465" cy="6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113"/>
                  <p:cNvSpPr>
                    <a:spLocks noChangeArrowheads="1"/>
                  </p:cNvSpPr>
                  <p:nvPr/>
                </p:nvSpPr>
                <p:spPr bwMode="auto">
                  <a:xfrm rot="5760000">
                    <a:off x="4662" y="1215"/>
                    <a:ext cx="249" cy="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38" name="Freeform 114"/>
              <p:cNvSpPr>
                <a:spLocks noChangeArrowheads="1"/>
              </p:cNvSpPr>
              <p:nvPr/>
            </p:nvSpPr>
            <p:spPr bwMode="auto">
              <a:xfrm flipH="1">
                <a:off x="4596" y="770"/>
                <a:ext cx="157" cy="47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 flipH="1">
                <a:off x="4312" y="571"/>
                <a:ext cx="1373" cy="1515"/>
              </a:xfrm>
              <a:custGeom>
                <a:avLst/>
                <a:gdLst>
                  <a:gd name="G0" fmla="sin 10800 -4937353"/>
                  <a:gd name="G1" fmla="+- G0 10800 0"/>
                  <a:gd name="G2" fmla="cos 10800 -493735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0799 w 21600"/>
                  <a:gd name="T13" fmla="*/ 385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3532" y="351"/>
                    </a:moveTo>
                    <a:cubicBezTo>
                      <a:pt x="18285" y="1594"/>
                      <a:pt x="21600" y="5887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3532" y="351"/>
                    </a:moveTo>
                    <a:cubicBezTo>
                      <a:pt x="18285" y="1594"/>
                      <a:pt x="21600" y="5887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flipV="1">
                <a:off x="4840" y="147"/>
                <a:ext cx="978" cy="1323"/>
              </a:xfrm>
              <a:custGeom>
                <a:avLst/>
                <a:gdLst>
                  <a:gd name="G0" fmla="sin 10800 1896456"/>
                  <a:gd name="G1" fmla="+- G0 10800 0"/>
                  <a:gd name="G2" fmla="cos 10800 1896456"/>
                  <a:gd name="G3" fmla="+- G2 10800 0"/>
                  <a:gd name="G4" fmla="sin 10800 9543270"/>
                  <a:gd name="G5" fmla="+- G4 10800 0"/>
                  <a:gd name="G6" fmla="cos 10800 9543270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975 w 21600"/>
                  <a:gd name="T13" fmla="*/ 10799 h 21600"/>
                  <a:gd name="T14" fmla="*/ 20307 w 21600"/>
                  <a:gd name="T15" fmla="*/ 215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20251" y="16025"/>
                    </a:moveTo>
                    <a:cubicBezTo>
                      <a:pt x="18350" y="19464"/>
                      <a:pt x="14730" y="21599"/>
                      <a:pt x="10800" y="21600"/>
                    </a:cubicBezTo>
                    <a:cubicBezTo>
                      <a:pt x="7234" y="21600"/>
                      <a:pt x="3899" y="19840"/>
                      <a:pt x="1886" y="16897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20251" y="16025"/>
                    </a:moveTo>
                    <a:cubicBezTo>
                      <a:pt x="18350" y="19464"/>
                      <a:pt x="14730" y="21599"/>
                      <a:pt x="10800" y="21600"/>
                    </a:cubicBezTo>
                    <a:cubicBezTo>
                      <a:pt x="7234" y="21600"/>
                      <a:pt x="3899" y="19840"/>
                      <a:pt x="1886" y="16897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 flipH="1">
                <a:off x="4381" y="478"/>
                <a:ext cx="602" cy="1511"/>
              </a:xfrm>
              <a:custGeom>
                <a:avLst/>
                <a:gdLst>
                  <a:gd name="G0" fmla="sin 10800 -7200065"/>
                  <a:gd name="G1" fmla="+- G0 10800 0"/>
                  <a:gd name="G2" fmla="cos 10800 -7200065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7207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7130" y="642"/>
                    </a:moveTo>
                    <a:cubicBezTo>
                      <a:pt x="8307" y="217"/>
                      <a:pt x="954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7130" y="642"/>
                    </a:moveTo>
                    <a:cubicBezTo>
                      <a:pt x="8307" y="217"/>
                      <a:pt x="954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flipH="1">
                <a:off x="4096" y="518"/>
                <a:ext cx="923" cy="1509"/>
              </a:xfrm>
              <a:custGeom>
                <a:avLst/>
                <a:gdLst>
                  <a:gd name="G0" fmla="sin 10800 -7487739"/>
                  <a:gd name="G1" fmla="+- G0 10800 0"/>
                  <a:gd name="G2" fmla="cos 10800 -7487739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6339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6363" y="953"/>
                    </a:moveTo>
                    <a:cubicBezTo>
                      <a:pt x="7757" y="324"/>
                      <a:pt x="9270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6363" y="953"/>
                    </a:moveTo>
                    <a:cubicBezTo>
                      <a:pt x="7757" y="324"/>
                      <a:pt x="9270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AutoShape 119"/>
              <p:cNvSpPr>
                <a:spLocks noChangeArrowheads="1"/>
              </p:cNvSpPr>
              <p:nvPr/>
            </p:nvSpPr>
            <p:spPr bwMode="auto">
              <a:xfrm flipH="1">
                <a:off x="4039" y="378"/>
                <a:ext cx="966" cy="1511"/>
              </a:xfrm>
              <a:custGeom>
                <a:avLst/>
                <a:gdLst>
                  <a:gd name="G0" fmla="sin 10800 -8291692"/>
                  <a:gd name="G1" fmla="+- G0 10800 0"/>
                  <a:gd name="G2" fmla="cos 10800 -8291692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421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372" y="2120"/>
                    </a:moveTo>
                    <a:cubicBezTo>
                      <a:pt x="6232" y="743"/>
                      <a:pt x="8485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372" y="2120"/>
                    </a:moveTo>
                    <a:cubicBezTo>
                      <a:pt x="6232" y="743"/>
                      <a:pt x="8485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AutoShape 120"/>
              <p:cNvSpPr>
                <a:spLocks noChangeArrowheads="1"/>
              </p:cNvSpPr>
              <p:nvPr/>
            </p:nvSpPr>
            <p:spPr bwMode="auto">
              <a:xfrm>
                <a:off x="4859" y="486"/>
                <a:ext cx="153" cy="1511"/>
              </a:xfrm>
              <a:custGeom>
                <a:avLst/>
                <a:gdLst>
                  <a:gd name="G0" fmla="sin 10800 -8369693"/>
                  <a:gd name="G1" fmla="+- G0 10800 0"/>
                  <a:gd name="G2" fmla="cos 10800 -836969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273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>
                <a:off x="4842" y="482"/>
                <a:ext cx="405" cy="1511"/>
              </a:xfrm>
              <a:custGeom>
                <a:avLst/>
                <a:gdLst>
                  <a:gd name="G0" fmla="sin 10800 -8369693"/>
                  <a:gd name="G1" fmla="+- G0 10800 0"/>
                  <a:gd name="G2" fmla="cos 10800 -836969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273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>
                <a:off x="4837" y="382"/>
                <a:ext cx="574" cy="1511"/>
              </a:xfrm>
              <a:custGeom>
                <a:avLst/>
                <a:gdLst>
                  <a:gd name="G0" fmla="sin 10800 -8369693"/>
                  <a:gd name="G1" fmla="+- G0 10800 0"/>
                  <a:gd name="G2" fmla="cos 10800 -836969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273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Freeform 123"/>
              <p:cNvSpPr>
                <a:spLocks noChangeArrowheads="1"/>
              </p:cNvSpPr>
              <p:nvPr/>
            </p:nvSpPr>
            <p:spPr bwMode="auto">
              <a:xfrm>
                <a:off x="5039" y="852"/>
                <a:ext cx="156" cy="47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Freeform 124"/>
              <p:cNvSpPr>
                <a:spLocks noChangeArrowheads="1"/>
              </p:cNvSpPr>
              <p:nvPr/>
            </p:nvSpPr>
            <p:spPr bwMode="auto">
              <a:xfrm rot="19680000" flipV="1">
                <a:off x="4795" y="695"/>
                <a:ext cx="142" cy="27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flipH="1">
                <a:off x="3994" y="263"/>
                <a:ext cx="969" cy="1511"/>
              </a:xfrm>
              <a:custGeom>
                <a:avLst/>
                <a:gdLst>
                  <a:gd name="G0" fmla="sin 10800 -8836577"/>
                  <a:gd name="G1" fmla="+- G0 10800 0"/>
                  <a:gd name="G2" fmla="cos 10800 -8836577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3294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3185" y="3141"/>
                    </a:moveTo>
                    <a:cubicBezTo>
                      <a:pt x="5208" y="1129"/>
                      <a:pt x="7946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3185" y="3141"/>
                    </a:moveTo>
                    <a:cubicBezTo>
                      <a:pt x="5208" y="1129"/>
                      <a:pt x="7946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flipH="1">
                <a:off x="4082" y="101"/>
                <a:ext cx="807" cy="1489"/>
              </a:xfrm>
              <a:custGeom>
                <a:avLst/>
                <a:gdLst>
                  <a:gd name="G0" fmla="sin 10800 -9670994"/>
                  <a:gd name="G1" fmla="+- G0 10800 0"/>
                  <a:gd name="G2" fmla="cos 10800 -9670994"/>
                  <a:gd name="G3" fmla="+- G2 10800 0"/>
                  <a:gd name="G4" fmla="sin 10800 -3329666"/>
                  <a:gd name="G5" fmla="+- G4 10800 0"/>
                  <a:gd name="G6" fmla="cos 10800 -3329666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7 w 21600"/>
                  <a:gd name="T13" fmla="*/ 0 h 21600"/>
                  <a:gd name="T14" fmla="*/ 17757 w 21600"/>
                  <a:gd name="T15" fmla="*/ 107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684" y="5007"/>
                    </a:moveTo>
                    <a:cubicBezTo>
                      <a:pt x="3666" y="1888"/>
                      <a:pt x="7105" y="-1"/>
                      <a:pt x="10800" y="0"/>
                    </a:cubicBezTo>
                    <a:cubicBezTo>
                      <a:pt x="13286" y="0"/>
                      <a:pt x="15696" y="857"/>
                      <a:pt x="17623" y="2429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684" y="5007"/>
                    </a:moveTo>
                    <a:cubicBezTo>
                      <a:pt x="3666" y="1888"/>
                      <a:pt x="7105" y="-1"/>
                      <a:pt x="10800" y="0"/>
                    </a:cubicBezTo>
                    <a:cubicBezTo>
                      <a:pt x="13286" y="0"/>
                      <a:pt x="15696" y="857"/>
                      <a:pt x="17623" y="2429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>
                <a:off x="4797" y="414"/>
                <a:ext cx="342" cy="1490"/>
              </a:xfrm>
              <a:custGeom>
                <a:avLst/>
                <a:gdLst>
                  <a:gd name="G0" fmla="sin 10800 -8369693"/>
                  <a:gd name="G1" fmla="+- G0 10800 0"/>
                  <a:gd name="G2" fmla="cos 10800 -8369693"/>
                  <a:gd name="G3" fmla="+- G2 10800 0"/>
                  <a:gd name="G4" fmla="sin 10800 -2219995"/>
                  <a:gd name="G5" fmla="+- G4 10800 0"/>
                  <a:gd name="G6" fmla="cos 10800 -2219995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273 w 21600"/>
                  <a:gd name="T13" fmla="*/ 0 h 21600"/>
                  <a:gd name="T14" fmla="*/ 19831 w 21600"/>
                  <a:gd name="T15" fmla="*/ 107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4398" y="0"/>
                      <a:pt x="17760" y="1792"/>
                      <a:pt x="19766" y="4779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4398" y="0"/>
                      <a:pt x="17760" y="1792"/>
                      <a:pt x="19766" y="4779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Freeform 128"/>
              <p:cNvSpPr>
                <a:spLocks noChangeArrowheads="1"/>
              </p:cNvSpPr>
              <p:nvPr/>
            </p:nvSpPr>
            <p:spPr bwMode="auto">
              <a:xfrm flipH="1">
                <a:off x="4129" y="810"/>
                <a:ext cx="350" cy="49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Freeform 129"/>
              <p:cNvSpPr>
                <a:spLocks noChangeArrowheads="1"/>
              </p:cNvSpPr>
              <p:nvPr/>
            </p:nvSpPr>
            <p:spPr bwMode="auto">
              <a:xfrm flipH="1">
                <a:off x="4294" y="288"/>
                <a:ext cx="225" cy="493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0"/>
              <p:cNvSpPr>
                <a:spLocks noChangeArrowheads="1"/>
              </p:cNvSpPr>
              <p:nvPr/>
            </p:nvSpPr>
            <p:spPr bwMode="auto">
              <a:xfrm flipH="1">
                <a:off x="4553" y="142"/>
                <a:ext cx="135" cy="49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Freeform 131"/>
              <p:cNvSpPr>
                <a:spLocks noChangeArrowheads="1"/>
              </p:cNvSpPr>
              <p:nvPr/>
            </p:nvSpPr>
            <p:spPr bwMode="auto">
              <a:xfrm>
                <a:off x="5394" y="737"/>
                <a:ext cx="326" cy="51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Freeform 132"/>
              <p:cNvSpPr>
                <a:spLocks noChangeArrowheads="1"/>
              </p:cNvSpPr>
              <p:nvPr/>
            </p:nvSpPr>
            <p:spPr bwMode="auto">
              <a:xfrm>
                <a:off x="5225" y="475"/>
                <a:ext cx="491" cy="345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Freeform 133"/>
              <p:cNvSpPr>
                <a:spLocks noChangeArrowheads="1"/>
              </p:cNvSpPr>
              <p:nvPr/>
            </p:nvSpPr>
            <p:spPr bwMode="auto">
              <a:xfrm>
                <a:off x="5243" y="109"/>
                <a:ext cx="214" cy="463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Freeform 134"/>
              <p:cNvSpPr>
                <a:spLocks noChangeArrowheads="1"/>
              </p:cNvSpPr>
              <p:nvPr/>
            </p:nvSpPr>
            <p:spPr bwMode="auto">
              <a:xfrm rot="20220000">
                <a:off x="5031" y="494"/>
                <a:ext cx="143" cy="27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Freeform 135"/>
              <p:cNvSpPr>
                <a:spLocks noChangeArrowheads="1"/>
              </p:cNvSpPr>
              <p:nvPr/>
            </p:nvSpPr>
            <p:spPr bwMode="auto">
              <a:xfrm rot="1380000" flipH="1">
                <a:off x="4521" y="487"/>
                <a:ext cx="143" cy="27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0" name="Rectangle 13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0813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161" name="Rectangle 1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162" name="Rectangle 138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CC00"/>
                </a:solidFill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163" name="Rectangle 13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CC00"/>
                </a:solidFill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164" name="Rectangle 14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CC00"/>
                </a:solidFill>
                <a:latin typeface="+mn-lt"/>
                <a:cs typeface="Arial Unicode MS" charset="0"/>
              </a:defRPr>
            </a:lvl1pPr>
          </a:lstStyle>
          <a:p>
            <a:fld id="{A77D6E4F-6600-449C-9890-8AE3E5776C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CC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2011363" y="246063"/>
            <a:ext cx="7116762" cy="8012112"/>
            <a:chOff x="1267" y="155"/>
            <a:chExt cx="4483" cy="5047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2194" y="601"/>
              <a:ext cx="595" cy="446"/>
              <a:chOff x="2194" y="601"/>
              <a:chExt cx="595" cy="446"/>
            </a:xfrm>
          </p:grpSpPr>
          <p:sp>
            <p:nvSpPr>
              <p:cNvPr id="2051" name="Oval 3"/>
              <p:cNvSpPr>
                <a:spLocks noChangeArrowheads="1"/>
              </p:cNvSpPr>
              <p:nvPr/>
            </p:nvSpPr>
            <p:spPr bwMode="auto">
              <a:xfrm>
                <a:off x="2194" y="601"/>
                <a:ext cx="596" cy="447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Oval 4"/>
              <p:cNvSpPr>
                <a:spLocks noChangeArrowheads="1"/>
              </p:cNvSpPr>
              <p:nvPr/>
            </p:nvSpPr>
            <p:spPr bwMode="auto">
              <a:xfrm>
                <a:off x="2408" y="796"/>
                <a:ext cx="144" cy="84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1267" y="155"/>
              <a:ext cx="4483" cy="4904"/>
              <a:chOff x="1267" y="155"/>
              <a:chExt cx="4483" cy="4904"/>
            </a:xfrm>
          </p:grpSpPr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1267" y="155"/>
                <a:ext cx="4340" cy="3433"/>
                <a:chOff x="1267" y="155"/>
                <a:chExt cx="4340" cy="3433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2353" y="798"/>
                  <a:ext cx="2266" cy="1670"/>
                  <a:chOff x="2353" y="798"/>
                  <a:chExt cx="2266" cy="1670"/>
                </a:xfrm>
              </p:grpSpPr>
              <p:sp>
                <p:nvSpPr>
                  <p:cNvPr id="205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353" y="798"/>
                    <a:ext cx="2267" cy="167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AF273E"/>
                      </a:gs>
                      <a:gs pos="100000">
                        <a:srgbClr val="000000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3219" y="1409"/>
                    <a:ext cx="450" cy="31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AF273E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8" name="Group 10"/>
                <p:cNvGrpSpPr>
                  <a:grpSpLocks/>
                </p:cNvGrpSpPr>
                <p:nvPr/>
              </p:nvGrpSpPr>
              <p:grpSpPr bwMode="auto">
                <a:xfrm>
                  <a:off x="1267" y="155"/>
                  <a:ext cx="4340" cy="3433"/>
                  <a:chOff x="1267" y="155"/>
                  <a:chExt cx="4340" cy="3433"/>
                </a:xfrm>
              </p:grpSpPr>
              <p:grpSp>
                <p:nvGrpSpPr>
                  <p:cNvPr id="2059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3630" y="1463"/>
                    <a:ext cx="1611" cy="1727"/>
                    <a:chOff x="3630" y="1463"/>
                    <a:chExt cx="1611" cy="1727"/>
                  </a:xfrm>
                </p:grpSpPr>
                <p:sp>
                  <p:nvSpPr>
                    <p:cNvPr id="2060" name="Freeform 12"/>
                    <p:cNvSpPr>
                      <a:spLocks noChangeArrowheads="1"/>
                    </p:cNvSpPr>
                    <p:nvPr/>
                  </p:nvSpPr>
                  <p:spPr bwMode="auto">
                    <a:xfrm rot="2700000">
                      <a:off x="3518" y="1902"/>
                      <a:ext cx="1339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1" name="Freeform 13"/>
                    <p:cNvSpPr>
                      <a:spLocks noChangeArrowheads="1"/>
                    </p:cNvSpPr>
                    <p:nvPr/>
                  </p:nvSpPr>
                  <p:spPr bwMode="auto">
                    <a:xfrm rot="2700000">
                      <a:off x="4496" y="2610"/>
                      <a:ext cx="718" cy="38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62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646" y="1353"/>
                    <a:ext cx="1914" cy="1592"/>
                    <a:chOff x="3646" y="1353"/>
                    <a:chExt cx="1914" cy="1592"/>
                  </a:xfrm>
                </p:grpSpPr>
                <p:sp>
                  <p:nvSpPr>
                    <p:cNvPr id="2063" name="Freeform 15"/>
                    <p:cNvSpPr>
                      <a:spLocks noChangeArrowheads="1"/>
                    </p:cNvSpPr>
                    <p:nvPr/>
                  </p:nvSpPr>
                  <p:spPr bwMode="auto">
                    <a:xfrm rot="2100000">
                      <a:off x="3596" y="1733"/>
                      <a:ext cx="1409" cy="26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4" name="Freeform 16"/>
                    <p:cNvSpPr>
                      <a:spLocks noChangeArrowheads="1"/>
                    </p:cNvSpPr>
                    <p:nvPr/>
                  </p:nvSpPr>
                  <p:spPr bwMode="auto">
                    <a:xfrm rot="2100000">
                      <a:off x="4753" y="2344"/>
                      <a:ext cx="756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6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639" y="1301"/>
                    <a:ext cx="1949" cy="1254"/>
                    <a:chOff x="3639" y="1301"/>
                    <a:chExt cx="1949" cy="1254"/>
                  </a:xfrm>
                </p:grpSpPr>
                <p:sp>
                  <p:nvSpPr>
                    <p:cNvPr id="2066" name="Freeform 18"/>
                    <p:cNvSpPr>
                      <a:spLocks noChangeArrowheads="1"/>
                    </p:cNvSpPr>
                    <p:nvPr/>
                  </p:nvSpPr>
                  <p:spPr bwMode="auto">
                    <a:xfrm rot="1560000">
                      <a:off x="3621" y="1588"/>
                      <a:ext cx="1348" cy="23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7" name="Freeform 19"/>
                    <p:cNvSpPr>
                      <a:spLocks noChangeArrowheads="1"/>
                    </p:cNvSpPr>
                    <p:nvPr/>
                  </p:nvSpPr>
                  <p:spPr bwMode="auto">
                    <a:xfrm rot="1560000">
                      <a:off x="4821" y="2044"/>
                      <a:ext cx="724" cy="37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6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634" y="1241"/>
                    <a:ext cx="1973" cy="1012"/>
                    <a:chOff x="3634" y="1241"/>
                    <a:chExt cx="1973" cy="1012"/>
                  </a:xfrm>
                </p:grpSpPr>
                <p:sp>
                  <p:nvSpPr>
                    <p:cNvPr id="2069" name="Freeform 21"/>
                    <p:cNvSpPr>
                      <a:spLocks noChangeArrowheads="1"/>
                    </p:cNvSpPr>
                    <p:nvPr/>
                  </p:nvSpPr>
                  <p:spPr bwMode="auto">
                    <a:xfrm rot="1080000">
                      <a:off x="3642" y="1435"/>
                      <a:ext cx="1302" cy="26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0" name="Freeform 22"/>
                    <p:cNvSpPr>
                      <a:spLocks noChangeArrowheads="1"/>
                    </p:cNvSpPr>
                    <p:nvPr/>
                  </p:nvSpPr>
                  <p:spPr bwMode="auto">
                    <a:xfrm rot="1080000">
                      <a:off x="4862" y="1748"/>
                      <a:ext cx="700" cy="40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657" y="1184"/>
                    <a:ext cx="1851" cy="630"/>
                    <a:chOff x="3657" y="1184"/>
                    <a:chExt cx="1851" cy="630"/>
                  </a:xfrm>
                </p:grpSpPr>
                <p:sp>
                  <p:nvSpPr>
                    <p:cNvPr id="2072" name="Freeform 24"/>
                    <p:cNvSpPr>
                      <a:spLocks noChangeArrowheads="1"/>
                    </p:cNvSpPr>
                    <p:nvPr/>
                  </p:nvSpPr>
                  <p:spPr bwMode="auto">
                    <a:xfrm rot="480000">
                      <a:off x="3669" y="1263"/>
                      <a:ext cx="1200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3" name="Freeform 25"/>
                    <p:cNvSpPr>
                      <a:spLocks noChangeArrowheads="1"/>
                    </p:cNvSpPr>
                    <p:nvPr/>
                  </p:nvSpPr>
                  <p:spPr bwMode="auto">
                    <a:xfrm rot="480000">
                      <a:off x="4843" y="1393"/>
                      <a:ext cx="645" cy="38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74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686" y="1144"/>
                    <a:ext cx="1674" cy="280"/>
                    <a:chOff x="3686" y="1144"/>
                    <a:chExt cx="1674" cy="280"/>
                  </a:xfrm>
                </p:grpSpPr>
                <p:sp>
                  <p:nvSpPr>
                    <p:cNvPr id="2075" name="Freeform 27"/>
                    <p:cNvSpPr>
                      <a:spLocks noChangeArrowheads="1"/>
                    </p:cNvSpPr>
                    <p:nvPr/>
                  </p:nvSpPr>
                  <p:spPr bwMode="auto">
                    <a:xfrm rot="21480000">
                      <a:off x="3687" y="1167"/>
                      <a:ext cx="1090" cy="1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6" name="Freeform 28"/>
                    <p:cNvSpPr>
                      <a:spLocks noChangeArrowheads="1"/>
                    </p:cNvSpPr>
                    <p:nvPr/>
                  </p:nvSpPr>
                  <p:spPr bwMode="auto">
                    <a:xfrm rot="21480000">
                      <a:off x="4772" y="1151"/>
                      <a:ext cx="586" cy="26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7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646" y="821"/>
                    <a:ext cx="1488" cy="495"/>
                    <a:chOff x="3646" y="821"/>
                    <a:chExt cx="1488" cy="495"/>
                  </a:xfrm>
                </p:grpSpPr>
                <p:sp>
                  <p:nvSpPr>
                    <p:cNvPr id="2078" name="Freeform 30"/>
                    <p:cNvSpPr>
                      <a:spLocks noChangeArrowheads="1"/>
                    </p:cNvSpPr>
                    <p:nvPr/>
                  </p:nvSpPr>
                  <p:spPr bwMode="auto">
                    <a:xfrm rot="20760000">
                      <a:off x="3652" y="1042"/>
                      <a:ext cx="958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79" name="Freeform 31"/>
                    <p:cNvSpPr>
                      <a:spLocks noChangeArrowheads="1"/>
                    </p:cNvSpPr>
                    <p:nvPr/>
                  </p:nvSpPr>
                  <p:spPr bwMode="auto">
                    <a:xfrm rot="20760000">
                      <a:off x="4597" y="877"/>
                      <a:ext cx="514" cy="26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8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667" y="1558"/>
                    <a:ext cx="1610" cy="1726"/>
                    <a:chOff x="1667" y="1558"/>
                    <a:chExt cx="1610" cy="1726"/>
                  </a:xfrm>
                </p:grpSpPr>
                <p:sp>
                  <p:nvSpPr>
                    <p:cNvPr id="2081" name="Freeform 33"/>
                    <p:cNvSpPr>
                      <a:spLocks noChangeArrowheads="1"/>
                    </p:cNvSpPr>
                    <p:nvPr/>
                  </p:nvSpPr>
                  <p:spPr bwMode="auto">
                    <a:xfrm rot="18900000" flipH="1">
                      <a:off x="2050" y="1997"/>
                      <a:ext cx="1339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2" name="Freeform 34"/>
                    <p:cNvSpPr>
                      <a:spLocks noChangeArrowheads="1"/>
                    </p:cNvSpPr>
                    <p:nvPr/>
                  </p:nvSpPr>
                  <p:spPr bwMode="auto">
                    <a:xfrm rot="18900000" flipH="1">
                      <a:off x="1697" y="2706"/>
                      <a:ext cx="719" cy="38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83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313" y="1491"/>
                    <a:ext cx="1915" cy="1593"/>
                    <a:chOff x="1313" y="1491"/>
                    <a:chExt cx="1915" cy="1593"/>
                  </a:xfrm>
                </p:grpSpPr>
                <p:sp>
                  <p:nvSpPr>
                    <p:cNvPr id="2084" name="Freeform 36"/>
                    <p:cNvSpPr>
                      <a:spLocks noChangeArrowheads="1"/>
                    </p:cNvSpPr>
                    <p:nvPr/>
                  </p:nvSpPr>
                  <p:spPr bwMode="auto">
                    <a:xfrm rot="19500000" flipH="1">
                      <a:off x="1872" y="1871"/>
                      <a:ext cx="1409" cy="26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5" name="Freeform 37"/>
                    <p:cNvSpPr>
                      <a:spLocks noChangeArrowheads="1"/>
                    </p:cNvSpPr>
                    <p:nvPr/>
                  </p:nvSpPr>
                  <p:spPr bwMode="auto">
                    <a:xfrm rot="19500000" flipH="1">
                      <a:off x="1367" y="2481"/>
                      <a:ext cx="757" cy="42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86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286" y="1438"/>
                    <a:ext cx="1949" cy="1254"/>
                    <a:chOff x="1286" y="1438"/>
                    <a:chExt cx="1949" cy="1254"/>
                  </a:xfrm>
                </p:grpSpPr>
                <p:sp>
                  <p:nvSpPr>
                    <p:cNvPr id="2087" name="Freeform 39"/>
                    <p:cNvSpPr>
                      <a:spLocks noChangeArrowheads="1"/>
                    </p:cNvSpPr>
                    <p:nvPr/>
                  </p:nvSpPr>
                  <p:spPr bwMode="auto">
                    <a:xfrm rot="20040000" flipH="1">
                      <a:off x="1906" y="1725"/>
                      <a:ext cx="1349" cy="23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8" name="Freeform 40"/>
                    <p:cNvSpPr>
                      <a:spLocks noChangeArrowheads="1"/>
                    </p:cNvSpPr>
                    <p:nvPr/>
                  </p:nvSpPr>
                  <p:spPr bwMode="auto">
                    <a:xfrm rot="20040000" flipH="1">
                      <a:off x="1331" y="2182"/>
                      <a:ext cx="724" cy="37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8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267" y="1379"/>
                    <a:ext cx="1973" cy="1012"/>
                    <a:chOff x="1267" y="1379"/>
                    <a:chExt cx="1973" cy="1012"/>
                  </a:xfrm>
                </p:grpSpPr>
                <p:sp>
                  <p:nvSpPr>
                    <p:cNvPr id="2090" name="Freeform 42"/>
                    <p:cNvSpPr>
                      <a:spLocks noChangeArrowheads="1"/>
                    </p:cNvSpPr>
                    <p:nvPr/>
                  </p:nvSpPr>
                  <p:spPr bwMode="auto">
                    <a:xfrm rot="20520000" flipH="1">
                      <a:off x="1930" y="1573"/>
                      <a:ext cx="1303" cy="26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1" name="Freeform 43"/>
                    <p:cNvSpPr>
                      <a:spLocks noChangeArrowheads="1"/>
                    </p:cNvSpPr>
                    <p:nvPr/>
                  </p:nvSpPr>
                  <p:spPr bwMode="auto">
                    <a:xfrm rot="20520000" flipH="1">
                      <a:off x="1313" y="1885"/>
                      <a:ext cx="700" cy="40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92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364" y="1322"/>
                    <a:ext cx="1851" cy="630"/>
                    <a:chOff x="1364" y="1322"/>
                    <a:chExt cx="1851" cy="630"/>
                  </a:xfrm>
                </p:grpSpPr>
                <p:sp>
                  <p:nvSpPr>
                    <p:cNvPr id="2093" name="Freeform 45"/>
                    <p:cNvSpPr>
                      <a:spLocks noChangeArrowheads="1"/>
                    </p:cNvSpPr>
                    <p:nvPr/>
                  </p:nvSpPr>
                  <p:spPr bwMode="auto">
                    <a:xfrm rot="21120000" flipH="1">
                      <a:off x="2007" y="1401"/>
                      <a:ext cx="1200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4" name="Freeform 46"/>
                    <p:cNvSpPr>
                      <a:spLocks noChangeArrowheads="1"/>
                    </p:cNvSpPr>
                    <p:nvPr/>
                  </p:nvSpPr>
                  <p:spPr bwMode="auto">
                    <a:xfrm rot="21120000" flipH="1">
                      <a:off x="1387" y="1531"/>
                      <a:ext cx="644" cy="38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95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1514" y="1281"/>
                    <a:ext cx="1674" cy="280"/>
                    <a:chOff x="1514" y="1281"/>
                    <a:chExt cx="1674" cy="280"/>
                  </a:xfrm>
                </p:grpSpPr>
                <p:sp>
                  <p:nvSpPr>
                    <p:cNvPr id="2096" name="Freeform 48"/>
                    <p:cNvSpPr>
                      <a:spLocks noChangeArrowheads="1"/>
                    </p:cNvSpPr>
                    <p:nvPr/>
                  </p:nvSpPr>
                  <p:spPr bwMode="auto">
                    <a:xfrm rot="120000" flipH="1">
                      <a:off x="2095" y="1304"/>
                      <a:ext cx="1090" cy="1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7" name="Freeform 49"/>
                    <p:cNvSpPr>
                      <a:spLocks noChangeArrowheads="1"/>
                    </p:cNvSpPr>
                    <p:nvPr/>
                  </p:nvSpPr>
                  <p:spPr bwMode="auto">
                    <a:xfrm rot="120000" flipH="1">
                      <a:off x="1517" y="1289"/>
                      <a:ext cx="586" cy="26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98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739" y="959"/>
                    <a:ext cx="1488" cy="495"/>
                    <a:chOff x="1739" y="959"/>
                    <a:chExt cx="1488" cy="495"/>
                  </a:xfrm>
                </p:grpSpPr>
                <p:sp>
                  <p:nvSpPr>
                    <p:cNvPr id="2099" name="Freeform 51"/>
                    <p:cNvSpPr>
                      <a:spLocks noChangeArrowheads="1"/>
                    </p:cNvSpPr>
                    <p:nvPr/>
                  </p:nvSpPr>
                  <p:spPr bwMode="auto">
                    <a:xfrm rot="840000" flipH="1">
                      <a:off x="2264" y="1180"/>
                      <a:ext cx="958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0" name="Freeform 52"/>
                    <p:cNvSpPr>
                      <a:spLocks noChangeArrowheads="1"/>
                    </p:cNvSpPr>
                    <p:nvPr/>
                  </p:nvSpPr>
                  <p:spPr bwMode="auto">
                    <a:xfrm rot="840000" flipH="1">
                      <a:off x="1762" y="1015"/>
                      <a:ext cx="514" cy="26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0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819" y="779"/>
                    <a:ext cx="1464" cy="682"/>
                    <a:chOff x="1819" y="779"/>
                    <a:chExt cx="1464" cy="682"/>
                  </a:xfrm>
                </p:grpSpPr>
                <p:sp>
                  <p:nvSpPr>
                    <p:cNvPr id="2102" name="Freeform 54"/>
                    <p:cNvSpPr>
                      <a:spLocks noChangeArrowheads="1"/>
                    </p:cNvSpPr>
                    <p:nvPr/>
                  </p:nvSpPr>
                  <p:spPr bwMode="auto">
                    <a:xfrm rot="1260000" flipH="1">
                      <a:off x="2329" y="1127"/>
                      <a:ext cx="958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3" name="Freeform 55"/>
                    <p:cNvSpPr>
                      <a:spLocks noChangeArrowheads="1"/>
                    </p:cNvSpPr>
                    <p:nvPr/>
                  </p:nvSpPr>
                  <p:spPr bwMode="auto">
                    <a:xfrm rot="1260000" flipH="1">
                      <a:off x="1848" y="864"/>
                      <a:ext cx="514" cy="26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04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1991" y="524"/>
                    <a:ext cx="1366" cy="949"/>
                    <a:chOff x="1991" y="524"/>
                    <a:chExt cx="1366" cy="949"/>
                  </a:xfrm>
                </p:grpSpPr>
                <p:sp>
                  <p:nvSpPr>
                    <p:cNvPr id="2105" name="Freeform 57"/>
                    <p:cNvSpPr>
                      <a:spLocks noChangeArrowheads="1"/>
                    </p:cNvSpPr>
                    <p:nvPr/>
                  </p:nvSpPr>
                  <p:spPr bwMode="auto">
                    <a:xfrm rot="2040000" flipH="1">
                      <a:off x="2435" y="1055"/>
                      <a:ext cx="958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6" name="Freeform 58"/>
                    <p:cNvSpPr>
                      <a:spLocks noChangeArrowheads="1"/>
                    </p:cNvSpPr>
                    <p:nvPr/>
                  </p:nvSpPr>
                  <p:spPr bwMode="auto">
                    <a:xfrm rot="2040000" flipH="1">
                      <a:off x="2020" y="645"/>
                      <a:ext cx="514" cy="26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0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165" y="275"/>
                    <a:ext cx="1251" cy="1153"/>
                    <a:chOff x="2165" y="275"/>
                    <a:chExt cx="1251" cy="1153"/>
                  </a:xfrm>
                </p:grpSpPr>
                <p:sp>
                  <p:nvSpPr>
                    <p:cNvPr id="2108" name="Freeform 60"/>
                    <p:cNvSpPr>
                      <a:spLocks noChangeArrowheads="1"/>
                    </p:cNvSpPr>
                    <p:nvPr/>
                  </p:nvSpPr>
                  <p:spPr bwMode="auto">
                    <a:xfrm rot="2700000" flipH="1">
                      <a:off x="2526" y="946"/>
                      <a:ext cx="972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9" name="Freeform 61"/>
                    <p:cNvSpPr>
                      <a:spLocks noChangeArrowheads="1"/>
                    </p:cNvSpPr>
                    <p:nvPr/>
                  </p:nvSpPr>
                  <p:spPr bwMode="auto">
                    <a:xfrm rot="2700000" flipH="1">
                      <a:off x="2182" y="420"/>
                      <a:ext cx="522" cy="26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10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537" y="211"/>
                    <a:ext cx="919" cy="1187"/>
                    <a:chOff x="2537" y="211"/>
                    <a:chExt cx="919" cy="1187"/>
                  </a:xfrm>
                </p:grpSpPr>
                <p:sp>
                  <p:nvSpPr>
                    <p:cNvPr id="2111" name="Freeform 63"/>
                    <p:cNvSpPr>
                      <a:spLocks noChangeArrowheads="1"/>
                    </p:cNvSpPr>
                    <p:nvPr/>
                  </p:nvSpPr>
                  <p:spPr bwMode="auto">
                    <a:xfrm rot="3480000" flipH="1">
                      <a:off x="2734" y="910"/>
                      <a:ext cx="854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2" name="Freeform 64"/>
                    <p:cNvSpPr>
                      <a:spLocks noChangeArrowheads="1"/>
                    </p:cNvSpPr>
                    <p:nvPr/>
                  </p:nvSpPr>
                  <p:spPr bwMode="auto">
                    <a:xfrm rot="3480000" flipH="1">
                      <a:off x="2539" y="345"/>
                      <a:ext cx="459" cy="26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13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802" y="155"/>
                    <a:ext cx="706" cy="1225"/>
                    <a:chOff x="2802" y="155"/>
                    <a:chExt cx="706" cy="1225"/>
                  </a:xfrm>
                </p:grpSpPr>
                <p:sp>
                  <p:nvSpPr>
                    <p:cNvPr id="2114" name="Freeform 66"/>
                    <p:cNvSpPr>
                      <a:spLocks noChangeArrowheads="1"/>
                    </p:cNvSpPr>
                    <p:nvPr/>
                  </p:nvSpPr>
                  <p:spPr bwMode="auto">
                    <a:xfrm rot="4140000" flipH="1">
                      <a:off x="2871" y="882"/>
                      <a:ext cx="824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5" name="Freeform 67"/>
                    <p:cNvSpPr>
                      <a:spLocks noChangeArrowheads="1"/>
                    </p:cNvSpPr>
                    <p:nvPr/>
                  </p:nvSpPr>
                  <p:spPr bwMode="auto">
                    <a:xfrm rot="4140000" flipH="1">
                      <a:off x="2783" y="279"/>
                      <a:ext cx="443" cy="26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1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566" y="600"/>
                    <a:ext cx="1459" cy="699"/>
                    <a:chOff x="3566" y="600"/>
                    <a:chExt cx="1459" cy="699"/>
                  </a:xfrm>
                </p:grpSpPr>
                <p:sp>
                  <p:nvSpPr>
                    <p:cNvPr id="2117" name="Freeform 69"/>
                    <p:cNvSpPr>
                      <a:spLocks noChangeArrowheads="1"/>
                    </p:cNvSpPr>
                    <p:nvPr/>
                  </p:nvSpPr>
                  <p:spPr bwMode="auto">
                    <a:xfrm rot="20280000">
                      <a:off x="3563" y="961"/>
                      <a:ext cx="957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8" name="Freeform 70"/>
                    <p:cNvSpPr>
                      <a:spLocks noChangeArrowheads="1"/>
                    </p:cNvSpPr>
                    <p:nvPr/>
                  </p:nvSpPr>
                  <p:spPr bwMode="auto">
                    <a:xfrm rot="20280000">
                      <a:off x="4481" y="687"/>
                      <a:ext cx="514" cy="26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19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3483" y="395"/>
                    <a:ext cx="1384" cy="913"/>
                    <a:chOff x="3483" y="395"/>
                    <a:chExt cx="1384" cy="913"/>
                  </a:xfrm>
                </p:grpSpPr>
                <p:sp>
                  <p:nvSpPr>
                    <p:cNvPr id="2120" name="Freeform 72"/>
                    <p:cNvSpPr>
                      <a:spLocks noChangeArrowheads="1"/>
                    </p:cNvSpPr>
                    <p:nvPr/>
                  </p:nvSpPr>
                  <p:spPr bwMode="auto">
                    <a:xfrm rot="19680000">
                      <a:off x="3455" y="901"/>
                      <a:ext cx="957" cy="1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1" name="Freeform 73"/>
                    <p:cNvSpPr>
                      <a:spLocks noChangeArrowheads="1"/>
                    </p:cNvSpPr>
                    <p:nvPr/>
                  </p:nvSpPr>
                  <p:spPr bwMode="auto">
                    <a:xfrm rot="19680000">
                      <a:off x="4323" y="511"/>
                      <a:ext cx="514" cy="26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22" name="Freeform 74"/>
                  <p:cNvSpPr>
                    <a:spLocks noChangeArrowheads="1"/>
                  </p:cNvSpPr>
                  <p:nvPr/>
                </p:nvSpPr>
                <p:spPr bwMode="auto">
                  <a:xfrm rot="4560000" flipH="1">
                    <a:off x="3002" y="924"/>
                    <a:ext cx="798" cy="1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3" name="Freeform 75"/>
                  <p:cNvSpPr>
                    <a:spLocks noChangeArrowheads="1"/>
                  </p:cNvSpPr>
                  <p:nvPr/>
                </p:nvSpPr>
                <p:spPr bwMode="auto">
                  <a:xfrm rot="4560000" flipH="1">
                    <a:off x="3021" y="341"/>
                    <a:ext cx="429" cy="17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108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124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3374" y="170"/>
                    <a:ext cx="753" cy="1197"/>
                    <a:chOff x="3374" y="170"/>
                    <a:chExt cx="753" cy="1197"/>
                  </a:xfrm>
                </p:grpSpPr>
                <p:sp>
                  <p:nvSpPr>
                    <p:cNvPr id="2125" name="Freeform 77"/>
                    <p:cNvSpPr>
                      <a:spLocks noChangeArrowheads="1"/>
                    </p:cNvSpPr>
                    <p:nvPr/>
                  </p:nvSpPr>
                  <p:spPr bwMode="auto">
                    <a:xfrm rot="17760000">
                      <a:off x="3205" y="895"/>
                      <a:ext cx="825" cy="14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6" name="Freeform 78"/>
                    <p:cNvSpPr>
                      <a:spLocks noChangeArrowheads="1"/>
                    </p:cNvSpPr>
                    <p:nvPr/>
                  </p:nvSpPr>
                  <p:spPr bwMode="auto">
                    <a:xfrm rot="17760000">
                      <a:off x="3709" y="307"/>
                      <a:ext cx="442" cy="22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27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3368" y="245"/>
                    <a:ext cx="1190" cy="1131"/>
                    <a:chOff x="3368" y="245"/>
                    <a:chExt cx="1190" cy="1131"/>
                  </a:xfrm>
                </p:grpSpPr>
                <p:sp>
                  <p:nvSpPr>
                    <p:cNvPr id="2128" name="Freeform 80"/>
                    <p:cNvSpPr>
                      <a:spLocks noChangeArrowheads="1"/>
                    </p:cNvSpPr>
                    <p:nvPr/>
                  </p:nvSpPr>
                  <p:spPr bwMode="auto">
                    <a:xfrm rot="18840000">
                      <a:off x="3305" y="877"/>
                      <a:ext cx="897" cy="21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9" name="Freeform 81"/>
                    <p:cNvSpPr>
                      <a:spLocks noChangeArrowheads="1"/>
                    </p:cNvSpPr>
                    <p:nvPr/>
                  </p:nvSpPr>
                  <p:spPr bwMode="auto">
                    <a:xfrm rot="18840000">
                      <a:off x="4033" y="370"/>
                      <a:ext cx="481" cy="32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30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3438" y="184"/>
                    <a:ext cx="268" cy="1130"/>
                    <a:chOff x="3438" y="184"/>
                    <a:chExt cx="268" cy="1130"/>
                  </a:xfrm>
                </p:grpSpPr>
                <p:sp>
                  <p:nvSpPr>
                    <p:cNvPr id="2131" name="Freeform 83"/>
                    <p:cNvSpPr>
                      <a:spLocks noChangeArrowheads="1"/>
                    </p:cNvSpPr>
                    <p:nvPr/>
                  </p:nvSpPr>
                  <p:spPr bwMode="auto">
                    <a:xfrm rot="16680000">
                      <a:off x="3154" y="912"/>
                      <a:ext cx="741" cy="6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2" name="Freeform 84"/>
                    <p:cNvSpPr>
                      <a:spLocks noChangeArrowheads="1"/>
                    </p:cNvSpPr>
                    <p:nvPr/>
                  </p:nvSpPr>
                  <p:spPr bwMode="auto">
                    <a:xfrm rot="16680000">
                      <a:off x="3430" y="336"/>
                      <a:ext cx="398" cy="10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000000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33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1929" y="1594"/>
                    <a:ext cx="1382" cy="1891"/>
                    <a:chOff x="1929" y="1594"/>
                    <a:chExt cx="1382" cy="1891"/>
                  </a:xfrm>
                </p:grpSpPr>
                <p:sp>
                  <p:nvSpPr>
                    <p:cNvPr id="2134" name="Freeform 86"/>
                    <p:cNvSpPr>
                      <a:spLocks noChangeArrowheads="1"/>
                    </p:cNvSpPr>
                    <p:nvPr/>
                  </p:nvSpPr>
                  <p:spPr bwMode="auto">
                    <a:xfrm rot="18360000" flipH="1">
                      <a:off x="2155" y="2088"/>
                      <a:ext cx="1339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5" name="Freeform 87"/>
                    <p:cNvSpPr>
                      <a:spLocks noChangeArrowheads="1"/>
                    </p:cNvSpPr>
                    <p:nvPr/>
                  </p:nvSpPr>
                  <p:spPr bwMode="auto">
                    <a:xfrm rot="18360000" flipH="1">
                      <a:off x="1936" y="2891"/>
                      <a:ext cx="718" cy="38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3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388" y="1669"/>
                    <a:ext cx="933" cy="1889"/>
                    <a:chOff x="2388" y="1669"/>
                    <a:chExt cx="933" cy="1889"/>
                  </a:xfrm>
                </p:grpSpPr>
                <p:sp>
                  <p:nvSpPr>
                    <p:cNvPr id="2137" name="Freeform 89"/>
                    <p:cNvSpPr>
                      <a:spLocks noChangeArrowheads="1"/>
                    </p:cNvSpPr>
                    <p:nvPr/>
                  </p:nvSpPr>
                  <p:spPr bwMode="auto">
                    <a:xfrm rot="17520000" flipH="1">
                      <a:off x="2354" y="2167"/>
                      <a:ext cx="1239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38" name="Freeform 90"/>
                    <p:cNvSpPr>
                      <a:spLocks noChangeArrowheads="1"/>
                    </p:cNvSpPr>
                    <p:nvPr/>
                  </p:nvSpPr>
                  <p:spPr bwMode="auto">
                    <a:xfrm rot="17520000" flipH="1">
                      <a:off x="2358" y="2990"/>
                      <a:ext cx="665" cy="38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39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2840" y="1703"/>
                    <a:ext cx="550" cy="1843"/>
                    <a:chOff x="2840" y="1703"/>
                    <a:chExt cx="550" cy="1843"/>
                  </a:xfrm>
                </p:grpSpPr>
                <p:sp>
                  <p:nvSpPr>
                    <p:cNvPr id="2140" name="Freeform 92"/>
                    <p:cNvSpPr>
                      <a:spLocks noChangeArrowheads="1"/>
                    </p:cNvSpPr>
                    <p:nvPr/>
                  </p:nvSpPr>
                  <p:spPr bwMode="auto">
                    <a:xfrm rot="16860000" flipH="1">
                      <a:off x="2575" y="2198"/>
                      <a:ext cx="1189" cy="21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1" name="Freeform 93"/>
                    <p:cNvSpPr>
                      <a:spLocks noChangeArrowheads="1"/>
                    </p:cNvSpPr>
                    <p:nvPr/>
                  </p:nvSpPr>
                  <p:spPr bwMode="auto">
                    <a:xfrm rot="16860000" flipH="1">
                      <a:off x="2754" y="3029"/>
                      <a:ext cx="638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42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3577" y="1564"/>
                    <a:ext cx="1435" cy="1860"/>
                    <a:chOff x="3577" y="1564"/>
                    <a:chExt cx="1435" cy="1860"/>
                  </a:xfrm>
                </p:grpSpPr>
                <p:sp>
                  <p:nvSpPr>
                    <p:cNvPr id="2143" name="Freeform 95"/>
                    <p:cNvSpPr>
                      <a:spLocks noChangeArrowheads="1"/>
                    </p:cNvSpPr>
                    <p:nvPr/>
                  </p:nvSpPr>
                  <p:spPr bwMode="auto">
                    <a:xfrm rot="3120000">
                      <a:off x="3412" y="2047"/>
                      <a:ext cx="1339" cy="24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4" name="Freeform 96"/>
                    <p:cNvSpPr>
                      <a:spLocks noChangeArrowheads="1"/>
                    </p:cNvSpPr>
                    <p:nvPr/>
                  </p:nvSpPr>
                  <p:spPr bwMode="auto">
                    <a:xfrm rot="3120000">
                      <a:off x="4286" y="2832"/>
                      <a:ext cx="718" cy="38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45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558" y="1634"/>
                    <a:ext cx="1107" cy="1909"/>
                    <a:chOff x="3558" y="1634"/>
                    <a:chExt cx="1107" cy="1909"/>
                  </a:xfrm>
                </p:grpSpPr>
                <p:sp>
                  <p:nvSpPr>
                    <p:cNvPr id="2146" name="Freeform 98"/>
                    <p:cNvSpPr>
                      <a:spLocks noChangeArrowheads="1"/>
                    </p:cNvSpPr>
                    <p:nvPr/>
                  </p:nvSpPr>
                  <p:spPr bwMode="auto">
                    <a:xfrm rot="3720000">
                      <a:off x="3317" y="2139"/>
                      <a:ext cx="1281" cy="23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7" name="Freeform 99"/>
                    <p:cNvSpPr>
                      <a:spLocks noChangeArrowheads="1"/>
                    </p:cNvSpPr>
                    <p:nvPr/>
                  </p:nvSpPr>
                  <p:spPr bwMode="auto">
                    <a:xfrm rot="3720000">
                      <a:off x="4001" y="2973"/>
                      <a:ext cx="687" cy="36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48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513" y="1708"/>
                    <a:ext cx="770" cy="1881"/>
                    <a:chOff x="3513" y="1708"/>
                    <a:chExt cx="770" cy="1881"/>
                  </a:xfrm>
                </p:grpSpPr>
                <p:sp>
                  <p:nvSpPr>
                    <p:cNvPr id="2149" name="Freeform 101"/>
                    <p:cNvSpPr>
                      <a:spLocks noChangeArrowheads="1"/>
                    </p:cNvSpPr>
                    <p:nvPr/>
                  </p:nvSpPr>
                  <p:spPr bwMode="auto">
                    <a:xfrm rot="4260000">
                      <a:off x="3181" y="2231"/>
                      <a:ext cx="1243" cy="19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0" name="Freeform 102"/>
                    <p:cNvSpPr>
                      <a:spLocks noChangeArrowheads="1"/>
                    </p:cNvSpPr>
                    <p:nvPr/>
                  </p:nvSpPr>
                  <p:spPr bwMode="auto">
                    <a:xfrm rot="4260000">
                      <a:off x="3702" y="3075"/>
                      <a:ext cx="667" cy="30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51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478" y="1789"/>
                    <a:ext cx="438" cy="1749"/>
                    <a:chOff x="3478" y="1789"/>
                    <a:chExt cx="438" cy="1749"/>
                  </a:xfrm>
                </p:grpSpPr>
                <p:sp>
                  <p:nvSpPr>
                    <p:cNvPr id="2152" name="Freeform 104"/>
                    <p:cNvSpPr>
                      <a:spLocks noChangeArrowheads="1"/>
                    </p:cNvSpPr>
                    <p:nvPr/>
                  </p:nvSpPr>
                  <p:spPr bwMode="auto">
                    <a:xfrm rot="4920000">
                      <a:off x="3086" y="2272"/>
                      <a:ext cx="1143" cy="19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FFE103"/>
                        </a:gs>
                      </a:gsLst>
                      <a:lin ang="108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" name="Freeform 105"/>
                    <p:cNvSpPr>
                      <a:spLocks noChangeArrowheads="1"/>
                    </p:cNvSpPr>
                    <p:nvPr/>
                  </p:nvSpPr>
                  <p:spPr bwMode="auto">
                    <a:xfrm rot="4920000">
                      <a:off x="3418" y="3063"/>
                      <a:ext cx="614" cy="30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54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125" y="1819"/>
                    <a:ext cx="417" cy="1711"/>
                    <a:chOff x="3125" y="1819"/>
                    <a:chExt cx="417" cy="1711"/>
                  </a:xfrm>
                </p:grpSpPr>
                <p:sp>
                  <p:nvSpPr>
                    <p:cNvPr id="2155" name="Freeform 107"/>
                    <p:cNvSpPr>
                      <a:spLocks noChangeArrowheads="1"/>
                    </p:cNvSpPr>
                    <p:nvPr/>
                  </p:nvSpPr>
                  <p:spPr bwMode="auto">
                    <a:xfrm rot="5760000">
                      <a:off x="2855" y="2308"/>
                      <a:ext cx="1116" cy="1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FE103"/>
                        </a:gs>
                        <a:gs pos="100000">
                          <a:srgbClr val="FE1F08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6" name="Freeform 108"/>
                    <p:cNvSpPr>
                      <a:spLocks noChangeArrowheads="1"/>
                    </p:cNvSpPr>
                    <p:nvPr/>
                  </p:nvSpPr>
                  <p:spPr bwMode="auto">
                    <a:xfrm rot="5760000">
                      <a:off x="2971" y="3106"/>
                      <a:ext cx="599" cy="22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E1F08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157" name="Group 109"/>
              <p:cNvGrpSpPr>
                <a:grpSpLocks/>
              </p:cNvGrpSpPr>
              <p:nvPr/>
            </p:nvGrpSpPr>
            <p:grpSpPr bwMode="auto">
              <a:xfrm>
                <a:off x="1370" y="430"/>
                <a:ext cx="4380" cy="4629"/>
                <a:chOff x="1370" y="430"/>
                <a:chExt cx="4380" cy="4629"/>
              </a:xfrm>
            </p:grpSpPr>
            <p:grpSp>
              <p:nvGrpSpPr>
                <p:cNvPr id="2158" name="Group 110"/>
                <p:cNvGrpSpPr>
                  <a:grpSpLocks/>
                </p:cNvGrpSpPr>
                <p:nvPr/>
              </p:nvGrpSpPr>
              <p:grpSpPr bwMode="auto">
                <a:xfrm>
                  <a:off x="1370" y="430"/>
                  <a:ext cx="4380" cy="4629"/>
                  <a:chOff x="1370" y="430"/>
                  <a:chExt cx="4380" cy="4629"/>
                </a:xfrm>
              </p:grpSpPr>
              <p:sp>
                <p:nvSpPr>
                  <p:cNvPr id="2159" name="AutoShape 111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402" y="541"/>
                    <a:ext cx="2349" cy="3178"/>
                  </a:xfrm>
                  <a:custGeom>
                    <a:avLst/>
                    <a:gdLst>
                      <a:gd name="G0" fmla="sin 10800 1896456"/>
                      <a:gd name="G1" fmla="+- G0 10800 0"/>
                      <a:gd name="G2" fmla="cos 10800 1896456"/>
                      <a:gd name="G3" fmla="+- G2 10800 0"/>
                      <a:gd name="G4" fmla="sin 10800 9543270"/>
                      <a:gd name="G5" fmla="+- G4 10800 0"/>
                      <a:gd name="G6" fmla="cos 10800 9543270"/>
                      <a:gd name="G7" fmla="+- G6 10800 0"/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1975 w 21600"/>
                      <a:gd name="T13" fmla="*/ 10799 h 21600"/>
                      <a:gd name="T14" fmla="*/ 20307 w 21600"/>
                      <a:gd name="T15" fmla="*/ 2159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1600" h="21600" stroke="0">
                        <a:moveTo>
                          <a:pt x="20251" y="16025"/>
                        </a:moveTo>
                        <a:cubicBezTo>
                          <a:pt x="18350" y="19464"/>
                          <a:pt x="14730" y="21599"/>
                          <a:pt x="10800" y="21600"/>
                        </a:cubicBezTo>
                        <a:cubicBezTo>
                          <a:pt x="7234" y="21600"/>
                          <a:pt x="3899" y="19840"/>
                          <a:pt x="1886" y="16897"/>
                        </a:cubicBezTo>
                        <a:lnTo>
                          <a:pt x="10800" y="10800"/>
                        </a:lnTo>
                        <a:close/>
                      </a:path>
                      <a:path w="21600" h="21600" fill="none">
                        <a:moveTo>
                          <a:pt x="20251" y="16025"/>
                        </a:moveTo>
                        <a:cubicBezTo>
                          <a:pt x="18350" y="19464"/>
                          <a:pt x="14730" y="21599"/>
                          <a:pt x="10800" y="21600"/>
                        </a:cubicBezTo>
                        <a:cubicBezTo>
                          <a:pt x="7234" y="21600"/>
                          <a:pt x="3899" y="19840"/>
                          <a:pt x="1886" y="16897"/>
                        </a:cubicBezTo>
                      </a:path>
                    </a:pathLst>
                  </a:custGeom>
                  <a:noFill/>
                  <a:ln w="9360">
                    <a:solidFill>
                      <a:srgbClr val="FF8B17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" name="AutoShape 1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614" y="1430"/>
                    <a:ext cx="2216" cy="3629"/>
                  </a:xfrm>
                  <a:custGeom>
                    <a:avLst/>
                    <a:gdLst>
                      <a:gd name="G0" fmla="sin 10800 -7487739"/>
                      <a:gd name="G1" fmla="+- G0 10800 0"/>
                      <a:gd name="G2" fmla="cos 10800 -7487739"/>
                      <a:gd name="G3" fmla="+- G2 10800 0"/>
                      <a:gd name="G4" fmla="sin 10800 122518"/>
                      <a:gd name="G5" fmla="+- G4 10800 0"/>
                      <a:gd name="G6" fmla="cos 10800 122518"/>
                      <a:gd name="G7" fmla="+- G6 10800 0"/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6339 w 21600"/>
                      <a:gd name="T13" fmla="*/ 0 h 21600"/>
                      <a:gd name="T14" fmla="*/ 21599 w 21600"/>
                      <a:gd name="T15" fmla="*/ 1099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1600" h="21600" stroke="0">
                        <a:moveTo>
                          <a:pt x="6363" y="953"/>
                        </a:moveTo>
                        <a:cubicBezTo>
                          <a:pt x="7757" y="324"/>
                          <a:pt x="9270" y="-1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800"/>
                        </a:cubicBezTo>
                        <a:cubicBezTo>
                          <a:pt x="21600" y="10917"/>
                          <a:pt x="21598" y="11034"/>
                          <a:pt x="21594" y="11152"/>
                        </a:cubicBezTo>
                        <a:lnTo>
                          <a:pt x="10800" y="10800"/>
                        </a:lnTo>
                        <a:close/>
                      </a:path>
                      <a:path w="21600" h="21600" fill="none">
                        <a:moveTo>
                          <a:pt x="6363" y="953"/>
                        </a:moveTo>
                        <a:cubicBezTo>
                          <a:pt x="7757" y="324"/>
                          <a:pt x="9270" y="-1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800"/>
                        </a:cubicBezTo>
                        <a:cubicBezTo>
                          <a:pt x="21600" y="10917"/>
                          <a:pt x="21598" y="11034"/>
                          <a:pt x="21594" y="11152"/>
                        </a:cubicBezTo>
                      </a:path>
                    </a:pathLst>
                  </a:custGeom>
                  <a:noFill/>
                  <a:ln w="9360">
                    <a:solidFill>
                      <a:srgbClr val="FE1F08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" name="AutoShape 113"/>
                  <p:cNvSpPr>
                    <a:spLocks noChangeArrowheads="1"/>
                  </p:cNvSpPr>
                  <p:nvPr/>
                </p:nvSpPr>
                <p:spPr bwMode="auto">
                  <a:xfrm>
                    <a:off x="3393" y="1104"/>
                    <a:ext cx="1381" cy="3629"/>
                  </a:xfrm>
                  <a:custGeom>
                    <a:avLst/>
                    <a:gdLst>
                      <a:gd name="G0" fmla="sin 10800 -8369693"/>
                      <a:gd name="G1" fmla="+- G0 10800 0"/>
                      <a:gd name="G2" fmla="cos 10800 -8369693"/>
                      <a:gd name="G3" fmla="+- G2 10800 0"/>
                      <a:gd name="G4" fmla="sin 10800 122518"/>
                      <a:gd name="G5" fmla="+- G4 10800 0"/>
                      <a:gd name="G6" fmla="cos 10800 122518"/>
                      <a:gd name="G7" fmla="+- G6 10800 0"/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4273 w 21600"/>
                      <a:gd name="T13" fmla="*/ 0 h 21600"/>
                      <a:gd name="T14" fmla="*/ 21599 w 21600"/>
                      <a:gd name="T15" fmla="*/ 1099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1600" h="21600" stroke="0">
                        <a:moveTo>
                          <a:pt x="4193" y="2256"/>
                        </a:moveTo>
                        <a:cubicBezTo>
                          <a:pt x="6085" y="793"/>
                          <a:pt x="8408" y="-1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800"/>
                        </a:cubicBezTo>
                        <a:cubicBezTo>
                          <a:pt x="21600" y="10917"/>
                          <a:pt x="21598" y="11034"/>
                          <a:pt x="21594" y="11152"/>
                        </a:cubicBezTo>
                        <a:lnTo>
                          <a:pt x="10800" y="10800"/>
                        </a:lnTo>
                        <a:close/>
                      </a:path>
                      <a:path w="21600" h="21600" fill="none">
                        <a:moveTo>
                          <a:pt x="4193" y="2256"/>
                        </a:moveTo>
                        <a:cubicBezTo>
                          <a:pt x="6085" y="793"/>
                          <a:pt x="8408" y="-1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800"/>
                        </a:cubicBezTo>
                        <a:cubicBezTo>
                          <a:pt x="21600" y="10917"/>
                          <a:pt x="21598" y="11034"/>
                          <a:pt x="21594" y="11152"/>
                        </a:cubicBezTo>
                      </a:path>
                    </a:pathLst>
                  </a:custGeom>
                  <a:noFill/>
                  <a:ln w="9360">
                    <a:solidFill>
                      <a:srgbClr val="FF8B17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2" name="AutoShape 11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370" y="818"/>
                    <a:ext cx="2328" cy="3629"/>
                  </a:xfrm>
                  <a:custGeom>
                    <a:avLst/>
                    <a:gdLst>
                      <a:gd name="G0" fmla="sin 10800 -8836577"/>
                      <a:gd name="G1" fmla="+- G0 10800 0"/>
                      <a:gd name="G2" fmla="cos 10800 -8836577"/>
                      <a:gd name="G3" fmla="+- G2 10800 0"/>
                      <a:gd name="G4" fmla="sin 10800 122518"/>
                      <a:gd name="G5" fmla="+- G4 10800 0"/>
                      <a:gd name="G6" fmla="cos 10800 122518"/>
                      <a:gd name="G7" fmla="+- G6 10800 0"/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3294 w 21600"/>
                      <a:gd name="T13" fmla="*/ 0 h 21600"/>
                      <a:gd name="T14" fmla="*/ 21599 w 21600"/>
                      <a:gd name="T15" fmla="*/ 1099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1600" h="21600" stroke="0">
                        <a:moveTo>
                          <a:pt x="3185" y="3141"/>
                        </a:moveTo>
                        <a:cubicBezTo>
                          <a:pt x="5208" y="1129"/>
                          <a:pt x="7946" y="-1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800"/>
                        </a:cubicBezTo>
                        <a:cubicBezTo>
                          <a:pt x="21600" y="10917"/>
                          <a:pt x="21598" y="11034"/>
                          <a:pt x="21594" y="11152"/>
                        </a:cubicBezTo>
                        <a:lnTo>
                          <a:pt x="10800" y="10800"/>
                        </a:lnTo>
                        <a:close/>
                      </a:path>
                      <a:path w="21600" h="21600" fill="none">
                        <a:moveTo>
                          <a:pt x="3185" y="3141"/>
                        </a:moveTo>
                        <a:cubicBezTo>
                          <a:pt x="5208" y="1129"/>
                          <a:pt x="7946" y="-1"/>
                          <a:pt x="10800" y="0"/>
                        </a:cubicBezTo>
                        <a:cubicBezTo>
                          <a:pt x="16764" y="0"/>
                          <a:pt x="21600" y="4835"/>
                          <a:pt x="21600" y="10800"/>
                        </a:cubicBezTo>
                        <a:cubicBezTo>
                          <a:pt x="21600" y="10917"/>
                          <a:pt x="21598" y="11034"/>
                          <a:pt x="21594" y="11152"/>
                        </a:cubicBezTo>
                      </a:path>
                    </a:pathLst>
                  </a:custGeom>
                  <a:noFill/>
                  <a:ln w="9360">
                    <a:solidFill>
                      <a:srgbClr val="FE1F08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3" name="AutoShape 11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582" y="430"/>
                    <a:ext cx="1941" cy="3579"/>
                  </a:xfrm>
                  <a:custGeom>
                    <a:avLst/>
                    <a:gdLst>
                      <a:gd name="G0" fmla="sin 10800 -9670994"/>
                      <a:gd name="G1" fmla="+- G0 10800 0"/>
                      <a:gd name="G2" fmla="cos 10800 -9670994"/>
                      <a:gd name="G3" fmla="+- G2 10800 0"/>
                      <a:gd name="G4" fmla="sin 10800 -3329666"/>
                      <a:gd name="G5" fmla="+- G4 10800 0"/>
                      <a:gd name="G6" fmla="cos 10800 -3329666"/>
                      <a:gd name="G7" fmla="+- G6 10800 0"/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1767 w 21600"/>
                      <a:gd name="T13" fmla="*/ 0 h 21600"/>
                      <a:gd name="T14" fmla="*/ 17757 w 21600"/>
                      <a:gd name="T15" fmla="*/ 1079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1600" h="21600" stroke="0">
                        <a:moveTo>
                          <a:pt x="1684" y="5007"/>
                        </a:moveTo>
                        <a:cubicBezTo>
                          <a:pt x="3666" y="1888"/>
                          <a:pt x="7105" y="-1"/>
                          <a:pt x="10800" y="0"/>
                        </a:cubicBezTo>
                        <a:cubicBezTo>
                          <a:pt x="13286" y="0"/>
                          <a:pt x="15696" y="857"/>
                          <a:pt x="17623" y="2429"/>
                        </a:cubicBezTo>
                        <a:lnTo>
                          <a:pt x="10800" y="10800"/>
                        </a:lnTo>
                        <a:close/>
                      </a:path>
                      <a:path w="21600" h="21600" fill="none">
                        <a:moveTo>
                          <a:pt x="1684" y="5007"/>
                        </a:moveTo>
                        <a:cubicBezTo>
                          <a:pt x="3666" y="1888"/>
                          <a:pt x="7105" y="-1"/>
                          <a:pt x="10800" y="0"/>
                        </a:cubicBezTo>
                        <a:cubicBezTo>
                          <a:pt x="13286" y="0"/>
                          <a:pt x="15696" y="857"/>
                          <a:pt x="17623" y="2429"/>
                        </a:cubicBezTo>
                      </a:path>
                    </a:pathLst>
                  </a:custGeom>
                  <a:noFill/>
                  <a:ln w="9360">
                    <a:solidFill>
                      <a:srgbClr val="FF8B17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4" name="AutoShape 116"/>
                  <p:cNvSpPr>
                    <a:spLocks noChangeArrowheads="1"/>
                  </p:cNvSpPr>
                  <p:nvPr/>
                </p:nvSpPr>
                <p:spPr bwMode="auto">
                  <a:xfrm>
                    <a:off x="3296" y="1181"/>
                    <a:ext cx="824" cy="3579"/>
                  </a:xfrm>
                  <a:custGeom>
                    <a:avLst/>
                    <a:gdLst>
                      <a:gd name="G0" fmla="sin 10800 -8369693"/>
                      <a:gd name="G1" fmla="+- G0 10800 0"/>
                      <a:gd name="G2" fmla="cos 10800 -8369693"/>
                      <a:gd name="G3" fmla="+- G2 10800 0"/>
                      <a:gd name="G4" fmla="sin 10800 -2219995"/>
                      <a:gd name="G5" fmla="+- G4 10800 0"/>
                      <a:gd name="G6" fmla="cos 10800 -2219995"/>
                      <a:gd name="G7" fmla="+- G6 10800 0"/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4273 w 21600"/>
                      <a:gd name="T13" fmla="*/ 0 h 21600"/>
                      <a:gd name="T14" fmla="*/ 19831 w 21600"/>
                      <a:gd name="T15" fmla="*/ 1079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1600" h="21600" stroke="0">
                        <a:moveTo>
                          <a:pt x="4193" y="2256"/>
                        </a:moveTo>
                        <a:cubicBezTo>
                          <a:pt x="6085" y="793"/>
                          <a:pt x="8408" y="-1"/>
                          <a:pt x="10800" y="0"/>
                        </a:cubicBezTo>
                        <a:cubicBezTo>
                          <a:pt x="14398" y="0"/>
                          <a:pt x="17760" y="1792"/>
                          <a:pt x="19766" y="4779"/>
                        </a:cubicBezTo>
                        <a:lnTo>
                          <a:pt x="10800" y="10800"/>
                        </a:lnTo>
                        <a:close/>
                      </a:path>
                      <a:path w="21600" h="21600" fill="none">
                        <a:moveTo>
                          <a:pt x="4193" y="2256"/>
                        </a:moveTo>
                        <a:cubicBezTo>
                          <a:pt x="6085" y="793"/>
                          <a:pt x="8408" y="-1"/>
                          <a:pt x="10800" y="0"/>
                        </a:cubicBezTo>
                        <a:cubicBezTo>
                          <a:pt x="14398" y="0"/>
                          <a:pt x="17760" y="1792"/>
                          <a:pt x="19766" y="4779"/>
                        </a:cubicBezTo>
                      </a:path>
                    </a:pathLst>
                  </a:custGeom>
                  <a:noFill/>
                  <a:ln w="9360">
                    <a:solidFill>
                      <a:srgbClr val="FFE103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5" name="Freeform 11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711" y="527"/>
                    <a:ext cx="325" cy="118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360">
                    <a:solidFill>
                      <a:srgbClr val="FE1F08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6" name="Freeform 118"/>
                <p:cNvSpPr>
                  <a:spLocks noChangeArrowheads="1"/>
                </p:cNvSpPr>
                <p:nvPr/>
              </p:nvSpPr>
              <p:spPr bwMode="auto">
                <a:xfrm rot="20220000">
                  <a:off x="3860" y="1375"/>
                  <a:ext cx="343" cy="650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360">
                  <a:solidFill>
                    <a:srgbClr val="FFE10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7" name="Group 119"/>
            <p:cNvGrpSpPr>
              <a:grpSpLocks/>
            </p:cNvGrpSpPr>
            <p:nvPr/>
          </p:nvGrpSpPr>
          <p:grpSpPr bwMode="auto">
            <a:xfrm>
              <a:off x="1476" y="449"/>
              <a:ext cx="4037" cy="4753"/>
              <a:chOff x="1476" y="449"/>
              <a:chExt cx="4037" cy="4753"/>
            </a:xfrm>
          </p:grpSpPr>
          <p:sp>
            <p:nvSpPr>
              <p:cNvPr id="2168" name="Freeform 120"/>
              <p:cNvSpPr>
                <a:spLocks noChangeArrowheads="1"/>
              </p:cNvSpPr>
              <p:nvPr/>
            </p:nvSpPr>
            <p:spPr bwMode="auto">
              <a:xfrm flipH="1">
                <a:off x="2815" y="2038"/>
                <a:ext cx="377" cy="114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AutoShape 121"/>
              <p:cNvSpPr>
                <a:spLocks noChangeArrowheads="1"/>
              </p:cNvSpPr>
              <p:nvPr/>
            </p:nvSpPr>
            <p:spPr bwMode="auto">
              <a:xfrm flipH="1">
                <a:off x="2132" y="1560"/>
                <a:ext cx="3296" cy="3643"/>
              </a:xfrm>
              <a:custGeom>
                <a:avLst/>
                <a:gdLst>
                  <a:gd name="G0" fmla="sin 10800 -4937353"/>
                  <a:gd name="G1" fmla="+- G0 10800 0"/>
                  <a:gd name="G2" fmla="cos 10800 -493735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0799 w 21600"/>
                  <a:gd name="T13" fmla="*/ 385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3532" y="351"/>
                    </a:moveTo>
                    <a:cubicBezTo>
                      <a:pt x="18285" y="1594"/>
                      <a:pt x="21600" y="5887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3532" y="351"/>
                    </a:moveTo>
                    <a:cubicBezTo>
                      <a:pt x="18285" y="1594"/>
                      <a:pt x="21600" y="5887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AutoShape 122"/>
              <p:cNvSpPr>
                <a:spLocks noChangeArrowheads="1"/>
              </p:cNvSpPr>
              <p:nvPr/>
            </p:nvSpPr>
            <p:spPr bwMode="auto">
              <a:xfrm flipH="1">
                <a:off x="2296" y="1337"/>
                <a:ext cx="1450" cy="3630"/>
              </a:xfrm>
              <a:custGeom>
                <a:avLst/>
                <a:gdLst>
                  <a:gd name="G0" fmla="sin 10800 -7200065"/>
                  <a:gd name="G1" fmla="+- G0 10800 0"/>
                  <a:gd name="G2" fmla="cos 10800 -7200065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7207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7130" y="642"/>
                    </a:moveTo>
                    <a:cubicBezTo>
                      <a:pt x="8307" y="217"/>
                      <a:pt x="954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7130" y="642"/>
                    </a:moveTo>
                    <a:cubicBezTo>
                      <a:pt x="8307" y="217"/>
                      <a:pt x="954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AutoShape 123"/>
              <p:cNvSpPr>
                <a:spLocks noChangeArrowheads="1"/>
              </p:cNvSpPr>
              <p:nvPr/>
            </p:nvSpPr>
            <p:spPr bwMode="auto">
              <a:xfrm flipH="1">
                <a:off x="1476" y="1094"/>
                <a:ext cx="2321" cy="3629"/>
              </a:xfrm>
              <a:custGeom>
                <a:avLst/>
                <a:gdLst>
                  <a:gd name="G0" fmla="sin 10800 -8291692"/>
                  <a:gd name="G1" fmla="+- G0 10800 0"/>
                  <a:gd name="G2" fmla="cos 10800 -8291692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421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372" y="2120"/>
                    </a:moveTo>
                    <a:cubicBezTo>
                      <a:pt x="6232" y="743"/>
                      <a:pt x="8485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372" y="2120"/>
                    </a:moveTo>
                    <a:cubicBezTo>
                      <a:pt x="6232" y="743"/>
                      <a:pt x="8485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AutoShape 124"/>
              <p:cNvSpPr>
                <a:spLocks noChangeArrowheads="1"/>
              </p:cNvSpPr>
              <p:nvPr/>
            </p:nvSpPr>
            <p:spPr bwMode="auto">
              <a:xfrm>
                <a:off x="3446" y="1355"/>
                <a:ext cx="369" cy="3630"/>
              </a:xfrm>
              <a:custGeom>
                <a:avLst/>
                <a:gdLst>
                  <a:gd name="G0" fmla="sin 10800 -8369693"/>
                  <a:gd name="G1" fmla="+- G0 10800 0"/>
                  <a:gd name="G2" fmla="cos 10800 -836969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273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AutoShape 125"/>
              <p:cNvSpPr>
                <a:spLocks noChangeArrowheads="1"/>
              </p:cNvSpPr>
              <p:nvPr/>
            </p:nvSpPr>
            <p:spPr bwMode="auto">
              <a:xfrm>
                <a:off x="3405" y="1346"/>
                <a:ext cx="972" cy="3630"/>
              </a:xfrm>
              <a:custGeom>
                <a:avLst/>
                <a:gdLst>
                  <a:gd name="G0" fmla="sin 10800 -8369693"/>
                  <a:gd name="G1" fmla="+- G0 10800 0"/>
                  <a:gd name="G2" fmla="cos 10800 -8369693"/>
                  <a:gd name="G3" fmla="+- G2 10800 0"/>
                  <a:gd name="G4" fmla="sin 10800 122518"/>
                  <a:gd name="G5" fmla="+- G4 10800 0"/>
                  <a:gd name="G6" fmla="cos 10800 122518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4273 w 21600"/>
                  <a:gd name="T13" fmla="*/ 0 h 21600"/>
                  <a:gd name="T14" fmla="*/ 21599 w 21600"/>
                  <a:gd name="T15" fmla="*/ 1099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Freeform 126"/>
              <p:cNvSpPr>
                <a:spLocks noChangeArrowheads="1"/>
              </p:cNvSpPr>
              <p:nvPr/>
            </p:nvSpPr>
            <p:spPr bwMode="auto">
              <a:xfrm>
                <a:off x="3877" y="2234"/>
                <a:ext cx="377" cy="114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Freeform 127"/>
              <p:cNvSpPr>
                <a:spLocks noChangeArrowheads="1"/>
              </p:cNvSpPr>
              <p:nvPr/>
            </p:nvSpPr>
            <p:spPr bwMode="auto">
              <a:xfrm rot="19680000" flipV="1">
                <a:off x="3291" y="1857"/>
                <a:ext cx="343" cy="65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Freeform 128"/>
              <p:cNvSpPr>
                <a:spLocks noChangeArrowheads="1"/>
              </p:cNvSpPr>
              <p:nvPr/>
            </p:nvSpPr>
            <p:spPr bwMode="auto">
              <a:xfrm flipH="1">
                <a:off x="1692" y="2132"/>
                <a:ext cx="843" cy="118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Freeform 129"/>
              <p:cNvSpPr>
                <a:spLocks noChangeArrowheads="1"/>
              </p:cNvSpPr>
              <p:nvPr/>
            </p:nvSpPr>
            <p:spPr bwMode="auto">
              <a:xfrm flipH="1">
                <a:off x="2090" y="881"/>
                <a:ext cx="541" cy="118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Freeform 130"/>
              <p:cNvSpPr>
                <a:spLocks noChangeArrowheads="1"/>
              </p:cNvSpPr>
              <p:nvPr/>
            </p:nvSpPr>
            <p:spPr bwMode="auto">
              <a:xfrm>
                <a:off x="4732" y="1958"/>
                <a:ext cx="782" cy="124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Freeform 131"/>
              <p:cNvSpPr>
                <a:spLocks noChangeArrowheads="1"/>
              </p:cNvSpPr>
              <p:nvPr/>
            </p:nvSpPr>
            <p:spPr bwMode="auto">
              <a:xfrm>
                <a:off x="4325" y="1329"/>
                <a:ext cx="1179" cy="8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Freeform 132"/>
              <p:cNvSpPr>
                <a:spLocks noChangeArrowheads="1"/>
              </p:cNvSpPr>
              <p:nvPr/>
            </p:nvSpPr>
            <p:spPr bwMode="auto">
              <a:xfrm>
                <a:off x="4369" y="449"/>
                <a:ext cx="515" cy="111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Freeform 133"/>
              <p:cNvSpPr>
                <a:spLocks noChangeArrowheads="1"/>
              </p:cNvSpPr>
              <p:nvPr/>
            </p:nvSpPr>
            <p:spPr bwMode="auto">
              <a:xfrm rot="1380000" flipH="1">
                <a:off x="2635" y="1358"/>
                <a:ext cx="343" cy="65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82" name="Rectangle 1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7213"/>
            <a:ext cx="7770813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83" name="Rectangle 135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400">
                <a:solidFill>
                  <a:srgbClr val="FFCC00"/>
                </a:solidFill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184" name="Rectangle 13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CC00"/>
                </a:solidFill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185" name="Rectangle 13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400">
                <a:solidFill>
                  <a:srgbClr val="FFCC00"/>
                </a:solidFill>
                <a:latin typeface="+mn-lt"/>
                <a:cs typeface="Arial Unicode MS" charset="0"/>
              </a:defRPr>
            </a:lvl1pPr>
          </a:lstStyle>
          <a:p>
            <a:fld id="{43AEC382-787C-4AE4-A1AF-2B8879DC6AE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18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CC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27213"/>
            <a:ext cx="7772400" cy="16271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Materi Pertemuan 13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7772400" cy="1462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Anak Berbakat dalam Kehidupan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341313" indent="-341313">
              <a:buClr>
                <a:srgbClr val="FFCC00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Mahasiswa mengumpulkan makalah kepada pengajar</a:t>
            </a:r>
          </a:p>
          <a:p>
            <a:pPr marL="341313" indent="-341313">
              <a:buClr>
                <a:srgbClr val="FFCC00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Mahasiswa (kelompok) secara bergantian mempresentasikan makalahnya mengenai anak berbakat yang diwawancarai dengan segala aspek kehidupan mereka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MS Gothic"/>
        <a:cs typeface=""/>
      </a:majorFont>
      <a:minorFont>
        <a:latin typeface="Arial Black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MS Gothic"/>
        <a:cs typeface=""/>
      </a:majorFont>
      <a:minorFont>
        <a:latin typeface="Arial Black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Times New Roman</vt:lpstr>
      <vt:lpstr>Arial Black</vt:lpstr>
      <vt:lpstr>MS Gothic</vt:lpstr>
      <vt:lpstr>Arial</vt:lpstr>
      <vt:lpstr>Wingdings</vt:lpstr>
      <vt:lpstr>Arial Unicode MS</vt:lpstr>
      <vt:lpstr>Office Theme</vt:lpstr>
      <vt:lpstr>Office Theme</vt:lpstr>
      <vt:lpstr>Materi Pertemuan 13 </vt:lpstr>
      <vt:lpstr>Anak Berbakat dalam Kehidupan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13</dc:title>
  <dc:creator>User</dc:creator>
  <cp:lastModifiedBy>Windows User</cp:lastModifiedBy>
  <cp:revision>2</cp:revision>
  <cp:lastPrinted>1601-01-01T00:00:00Z</cp:lastPrinted>
  <dcterms:created xsi:type="dcterms:W3CDTF">2008-08-13T17:15:33Z</dcterms:created>
  <dcterms:modified xsi:type="dcterms:W3CDTF">2016-05-14T05:24:37Z</dcterms:modified>
</cp:coreProperties>
</file>