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88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2207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EC8AFD-5563-4753-86A9-12CFD3E6BE8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09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3407B6-BAA3-4344-A296-FF872E47929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991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6125" y="227013"/>
            <a:ext cx="1868488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46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9B8309-70FF-4143-89A4-AD2CFA9C6F56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4528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DDBC0D-D723-478D-95A7-5E4F64FD7B6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8391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35DD4E-7C4B-40A0-934A-7F79AB07EAC0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3859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480584-9B8F-4C58-9228-783AC7241449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7341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2FBF4F-3F14-4788-8E03-56490727791D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5799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5AACCF-DB27-4EAC-A094-B3C7661D9B22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8778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27C9B7C-DC6F-4C44-8457-9E98C229990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7355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885A63-5D0B-43A0-BF1A-6EA4FB522B7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1746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48B55A-3ACF-40A7-81C0-7E1C6D1F6EA9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113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283577-876B-4DD3-8E96-3F31E9CCC7B9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9449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C8ABB5-8349-4C4C-9F07-3F7C28448AA3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8264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D7C7A7-9C1C-47B1-BC78-246C1327926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3777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0013"/>
            <a:ext cx="2055813" cy="4759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0013"/>
            <a:ext cx="6019800" cy="4759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4F223D-50FE-42B0-AC99-893C935C1477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753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0013"/>
            <a:ext cx="6964363" cy="20558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01625" y="6242050"/>
            <a:ext cx="1781175" cy="473075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2257425" y="6248400"/>
            <a:ext cx="3454400" cy="473075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867400" y="6248400"/>
            <a:ext cx="1754188" cy="473075"/>
          </a:xfrm>
        </p:spPr>
        <p:txBody>
          <a:bodyPr/>
          <a:lstStyle>
            <a:lvl1pPr>
              <a:defRPr/>
            </a:lvl1pPr>
          </a:lstStyle>
          <a:p>
            <a:fld id="{048E8BA3-EC19-4D0A-8735-59AEEB3BCCB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182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181B16-571A-4F92-8A97-80403EE13B66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497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63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138977-5790-458E-AB15-06A949AAC3DD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164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90F95B-58E1-4568-9DF2-774C239733E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738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624220-F0E0-4C14-8A29-6A8B4FCD1BF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189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46DF2A-6D5F-44CE-8884-6158AC35622A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564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502EB7-0039-460A-8714-E7F54EAF7C0F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120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6E9B3E-52CC-42A4-8C8A-52FC4123B64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544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9158288" cy="6869113"/>
            <a:chOff x="0" y="0"/>
            <a:chExt cx="5769" cy="4327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rgbClr val="C16059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rgbClr val="B39A6C"/>
                </a:gs>
                <a:gs pos="50000">
                  <a:srgbClr val="D5B781"/>
                </a:gs>
                <a:gs pos="100000">
                  <a:srgbClr val="B39A6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4944" y="30"/>
              <a:ext cx="815" cy="3944"/>
              <a:chOff x="4944" y="30"/>
              <a:chExt cx="815" cy="3944"/>
            </a:xfrm>
          </p:grpSpPr>
          <p:grpSp>
            <p:nvGrpSpPr>
              <p:cNvPr id="1030" name="Group 6"/>
              <p:cNvGrpSpPr>
                <a:grpSpLocks/>
              </p:cNvGrpSpPr>
              <p:nvPr/>
            </p:nvGrpSpPr>
            <p:grpSpPr bwMode="auto">
              <a:xfrm>
                <a:off x="5280" y="30"/>
                <a:ext cx="479" cy="1400"/>
                <a:chOff x="5280" y="30"/>
                <a:chExt cx="479" cy="1400"/>
              </a:xfrm>
            </p:grpSpPr>
            <p:grpSp>
              <p:nvGrpSpPr>
                <p:cNvPr id="1031" name="Group 7"/>
                <p:cNvGrpSpPr>
                  <a:grpSpLocks/>
                </p:cNvGrpSpPr>
                <p:nvPr/>
              </p:nvGrpSpPr>
              <p:grpSpPr bwMode="auto">
                <a:xfrm>
                  <a:off x="5439" y="30"/>
                  <a:ext cx="263" cy="115"/>
                  <a:chOff x="5439" y="30"/>
                  <a:chExt cx="263" cy="115"/>
                </a:xfrm>
              </p:grpSpPr>
              <p:grpSp>
                <p:nvGrpSpPr>
                  <p:cNvPr id="1032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5439" y="30"/>
                    <a:ext cx="263" cy="115"/>
                    <a:chOff x="5439" y="30"/>
                    <a:chExt cx="263" cy="115"/>
                  </a:xfrm>
                </p:grpSpPr>
                <p:sp>
                  <p:nvSpPr>
                    <p:cNvPr id="1033" name="Freeform 9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27" y="-58"/>
                      <a:ext cx="85" cy="264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" name="Freeform 10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21" y="11"/>
                      <a:ext cx="59" cy="214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35" name="Oval 11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59" y="78"/>
                    <a:ext cx="11" cy="25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6" name="Freeform 1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499" y="46"/>
                    <a:ext cx="18" cy="54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3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73" y="46"/>
                    <a:ext cx="27" cy="35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8" name="Freeform 14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628" y="60"/>
                    <a:ext cx="10" cy="57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9" name="Freeform 1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69" y="104"/>
                    <a:ext cx="27" cy="26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0" name="Freeform 16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13" y="88"/>
                    <a:ext cx="16" cy="40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1041" name="Picture 17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2" name="Picture 18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3" name="Picture 19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4" name="Picture 20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5" name="Picture 21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6" name="Picture 22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7" name="Picture 23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48" name="Picture 24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9" name="Group 25"/>
              <p:cNvGrpSpPr>
                <a:grpSpLocks/>
              </p:cNvGrpSpPr>
              <p:nvPr/>
            </p:nvGrpSpPr>
            <p:grpSpPr bwMode="auto">
              <a:xfrm>
                <a:off x="4944" y="1008"/>
                <a:ext cx="521" cy="2966"/>
                <a:chOff x="4944" y="1008"/>
                <a:chExt cx="521" cy="2966"/>
              </a:xfrm>
            </p:grpSpPr>
            <p:pic>
              <p:nvPicPr>
                <p:cNvPr id="1050" name="Picture 26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7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28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29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0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1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2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3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4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5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6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7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38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39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0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1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2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3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8" name="Picture 44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69" name="Freeform 45"/>
            <p:cNvSpPr>
              <a:spLocks noChangeArrowheads="1"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 noChangeArrowheads="1"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F0B854"/>
                </a:gs>
                <a:gs pos="100000">
                  <a:srgbClr val="DC893E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 noChangeArrowheads="1"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rgbClr val="375039"/>
                </a:gs>
                <a:gs pos="50000">
                  <a:srgbClr val="79AF7D"/>
                </a:gs>
                <a:gs pos="100000">
                  <a:srgbClr val="37503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 noChangeArrowheads="1"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 noChangeArrowheads="1"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 noChangeArrowheads="1"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100000">
                  <a:srgbClr val="C1605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 noChangeArrowheads="1"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 noChangeArrowheads="1"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F0B854"/>
                </a:gs>
                <a:gs pos="100000">
                  <a:srgbClr val="DC893E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 noChangeArrowheads="1"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rgbClr val="C16059"/>
                </a:gs>
                <a:gs pos="50000">
                  <a:srgbClr val="DC893E"/>
                </a:gs>
                <a:gs pos="100000">
                  <a:srgbClr val="C1605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AutoShape 55"/>
            <p:cNvSpPr>
              <a:spLocks noChangeArrowheads="1"/>
            </p:cNvSpPr>
            <p:nvPr/>
          </p:nvSpPr>
          <p:spPr bwMode="auto">
            <a:xfrm rot="5400000">
              <a:off x="2725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</p:grpSp>
      <p:sp>
        <p:nvSpPr>
          <p:cNvPr id="1080" name="Rectangle 56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5538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81" name="Rectangle 5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505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82" name="Rectangle 58"/>
          <p:cNvSpPr>
            <a:spLocks noGrp="1" noChangeArrowheads="1"/>
          </p:cNvSpPr>
          <p:nvPr>
            <p:ph type="dt"/>
          </p:nvPr>
        </p:nvSpPr>
        <p:spPr bwMode="auto">
          <a:xfrm>
            <a:off x="301625" y="6242050"/>
            <a:ext cx="17811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2F1311"/>
                </a:solidFill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083" name="Rectangle 59"/>
          <p:cNvSpPr>
            <a:spLocks noGrp="1" noChangeArrowheads="1"/>
          </p:cNvSpPr>
          <p:nvPr>
            <p:ph type="ftr"/>
          </p:nvPr>
        </p:nvSpPr>
        <p:spPr bwMode="auto">
          <a:xfrm>
            <a:off x="2257425" y="6248400"/>
            <a:ext cx="3454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2F1311"/>
                </a:solidFill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1084" name="Rectangle 60"/>
          <p:cNvSpPr>
            <a:spLocks noGrp="1" noChangeArrowheads="1"/>
          </p:cNvSpPr>
          <p:nvPr>
            <p:ph type="sldNum"/>
          </p:nvPr>
        </p:nvSpPr>
        <p:spPr bwMode="auto">
          <a:xfrm>
            <a:off x="5867400" y="6248400"/>
            <a:ext cx="17541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2F1311"/>
                </a:solidFill>
                <a:cs typeface="Arial Unicode MS" charset="0"/>
              </a:defRPr>
            </a:lvl1pPr>
          </a:lstStyle>
          <a:p>
            <a:fld id="{8A39F1C3-F58E-4303-8531-6B26436F040B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F1311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F1311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F1311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9158288" cy="6869113"/>
            <a:chOff x="0" y="0"/>
            <a:chExt cx="5769" cy="4327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rgbClr val="C16059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rgbClr val="B39A6C"/>
                </a:gs>
                <a:gs pos="50000">
                  <a:srgbClr val="D5B781"/>
                </a:gs>
                <a:gs pos="100000">
                  <a:srgbClr val="B39A6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4944" y="30"/>
              <a:ext cx="815" cy="3944"/>
              <a:chOff x="4944" y="30"/>
              <a:chExt cx="815" cy="3944"/>
            </a:xfrm>
          </p:grpSpPr>
          <p:grpSp>
            <p:nvGrpSpPr>
              <p:cNvPr id="2054" name="Group 6"/>
              <p:cNvGrpSpPr>
                <a:grpSpLocks/>
              </p:cNvGrpSpPr>
              <p:nvPr/>
            </p:nvGrpSpPr>
            <p:grpSpPr bwMode="auto">
              <a:xfrm>
                <a:off x="5280" y="30"/>
                <a:ext cx="479" cy="1400"/>
                <a:chOff x="5280" y="30"/>
                <a:chExt cx="479" cy="1400"/>
              </a:xfrm>
            </p:grpSpPr>
            <p:grpSp>
              <p:nvGrpSpPr>
                <p:cNvPr id="2055" name="Group 7"/>
                <p:cNvGrpSpPr>
                  <a:grpSpLocks/>
                </p:cNvGrpSpPr>
                <p:nvPr/>
              </p:nvGrpSpPr>
              <p:grpSpPr bwMode="auto">
                <a:xfrm>
                  <a:off x="5439" y="30"/>
                  <a:ext cx="263" cy="115"/>
                  <a:chOff x="5439" y="30"/>
                  <a:chExt cx="263" cy="115"/>
                </a:xfrm>
              </p:grpSpPr>
              <p:grpSp>
                <p:nvGrpSpPr>
                  <p:cNvPr id="2056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5439" y="30"/>
                    <a:ext cx="263" cy="115"/>
                    <a:chOff x="5439" y="30"/>
                    <a:chExt cx="263" cy="115"/>
                  </a:xfrm>
                </p:grpSpPr>
                <p:sp>
                  <p:nvSpPr>
                    <p:cNvPr id="2057" name="Freeform 9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27" y="-58"/>
                      <a:ext cx="85" cy="264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58" name="Freeform 10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21" y="11"/>
                      <a:ext cx="59" cy="214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059" name="Oval 11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59" y="78"/>
                    <a:ext cx="11" cy="25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0" name="Freeform 1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499" y="46"/>
                    <a:ext cx="18" cy="54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1" name="Freeform 13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73" y="46"/>
                    <a:ext cx="27" cy="35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2" name="Freeform 14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628" y="60"/>
                    <a:ext cx="10" cy="57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3" name="Freeform 1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69" y="104"/>
                    <a:ext cx="27" cy="26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4" name="Freeform 16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13" y="88"/>
                    <a:ext cx="16" cy="40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2065" name="Picture 17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66" name="Picture 18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67" name="Picture 19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68" name="Picture 20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69" name="Picture 21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0" name="Picture 22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1" name="Picture 23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2" name="Picture 24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073" name="Group 25"/>
              <p:cNvGrpSpPr>
                <a:grpSpLocks/>
              </p:cNvGrpSpPr>
              <p:nvPr/>
            </p:nvGrpSpPr>
            <p:grpSpPr bwMode="auto">
              <a:xfrm>
                <a:off x="4944" y="1008"/>
                <a:ext cx="521" cy="2966"/>
                <a:chOff x="4944" y="1008"/>
                <a:chExt cx="521" cy="2966"/>
              </a:xfrm>
            </p:grpSpPr>
            <p:pic>
              <p:nvPicPr>
                <p:cNvPr id="2074" name="Picture 26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5" name="Picture 27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6" name="Picture 28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7" name="Picture 29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8" name="Picture 30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9" name="Picture 31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0" name="Picture 32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1" name="Picture 33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2" name="Picture 34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3" name="Picture 35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4" name="Picture 36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5" name="Picture 37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6" name="Picture 38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7" name="Picture 39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8" name="Picture 40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9" name="Picture 41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0" name="Picture 42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1" name="Picture 43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2" name="Picture 44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2093" name="Freeform 45"/>
            <p:cNvSpPr>
              <a:spLocks noChangeArrowheads="1"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4" name="Freeform 46"/>
            <p:cNvSpPr>
              <a:spLocks noChangeArrowheads="1"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F0B854"/>
                </a:gs>
                <a:gs pos="100000">
                  <a:srgbClr val="DC893E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5" name="Freeform 47"/>
            <p:cNvSpPr>
              <a:spLocks noChangeArrowheads="1"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rgbClr val="375039"/>
                </a:gs>
                <a:gs pos="50000">
                  <a:srgbClr val="79AF7D"/>
                </a:gs>
                <a:gs pos="100000">
                  <a:srgbClr val="37503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6" name="Freeform 48"/>
            <p:cNvSpPr>
              <a:spLocks noChangeArrowheads="1"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Freeform 49"/>
            <p:cNvSpPr>
              <a:spLocks noChangeArrowheads="1"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8" name="Freeform 50"/>
            <p:cNvSpPr>
              <a:spLocks noChangeArrowheads="1"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100000">
                  <a:srgbClr val="C1605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" name="Freeform 51"/>
            <p:cNvSpPr>
              <a:spLocks noChangeArrowheads="1"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0" name="Freeform 52"/>
            <p:cNvSpPr>
              <a:spLocks noChangeArrowheads="1"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F0B854"/>
                </a:gs>
                <a:gs pos="100000">
                  <a:srgbClr val="DC893E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2" name="Freeform 54"/>
            <p:cNvSpPr>
              <a:spLocks noChangeArrowheads="1"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rgbClr val="C16059"/>
                </a:gs>
                <a:gs pos="50000">
                  <a:srgbClr val="DC893E"/>
                </a:gs>
                <a:gs pos="100000">
                  <a:srgbClr val="C1605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" name="AutoShape 55"/>
            <p:cNvSpPr>
              <a:spLocks noChangeArrowheads="1"/>
            </p:cNvSpPr>
            <p:nvPr/>
          </p:nvSpPr>
          <p:spPr bwMode="auto">
            <a:xfrm rot="5400000">
              <a:off x="2725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</p:grpSp>
      <p:sp>
        <p:nvSpPr>
          <p:cNvPr id="2104" name="Rectangle 5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70013"/>
            <a:ext cx="6964363" cy="205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105" name="Rectangle 57"/>
          <p:cNvSpPr>
            <a:spLocks noGrp="1" noChangeArrowheads="1"/>
          </p:cNvSpPr>
          <p:nvPr>
            <p:ph type="dt"/>
          </p:nvPr>
        </p:nvSpPr>
        <p:spPr bwMode="auto">
          <a:xfrm>
            <a:off x="301625" y="6242050"/>
            <a:ext cx="17811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</a:tabLst>
              <a:defRPr sz="1000">
                <a:solidFill>
                  <a:srgbClr val="2F1311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ftr"/>
          </p:nvPr>
        </p:nvSpPr>
        <p:spPr bwMode="auto">
          <a:xfrm>
            <a:off x="2257425" y="6248400"/>
            <a:ext cx="3454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2F1311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id-ID"/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sldNum"/>
          </p:nvPr>
        </p:nvSpPr>
        <p:spPr bwMode="auto">
          <a:xfrm>
            <a:off x="5867400" y="6248400"/>
            <a:ext cx="17541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</a:tabLst>
              <a:defRPr sz="1000">
                <a:solidFill>
                  <a:srgbClr val="2F1311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B1D54DB2-4BC5-444F-81FD-5DC7AF0E896C}" type="slidenum">
              <a:rPr lang="id-ID"/>
              <a:pPr/>
              <a:t>‹#›</a:t>
            </a:fld>
            <a:endParaRPr lang="id-ID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F1311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2F1311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2F1311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370013"/>
            <a:ext cx="6965950" cy="2057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Materi Pertemuan 14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727200" y="3886200"/>
            <a:ext cx="5640388" cy="17589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Psikologi Anak Berbakat</a:t>
            </a:r>
          </a:p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/>
          </a:p>
          <a:p>
            <a:pPr marL="0" indent="0"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Olivia Tjandra W., M. Si., Psi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19075" y="227013"/>
            <a:ext cx="7477125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Aktivitas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598613"/>
            <a:ext cx="7386638" cy="4497387"/>
          </a:xfrm>
          <a:ln/>
        </p:spPr>
        <p:txBody>
          <a:bodyPr/>
          <a:lstStyle/>
          <a:p>
            <a:pPr marL="341313" indent="-341313">
              <a:buClr>
                <a:srgbClr val="2F1311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Melanjutkan presentasi Anak Berbakat dan Kehidupan</a:t>
            </a:r>
          </a:p>
          <a:p>
            <a:pPr marL="341313" indent="-341313">
              <a:buClr>
                <a:srgbClr val="2F1311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Review dan kisi-kisi UAS</a:t>
            </a:r>
          </a:p>
          <a:p>
            <a:pPr marL="341313" indent="-341313">
              <a:buClr>
                <a:srgbClr val="2F1311"/>
              </a:buClr>
              <a:buFont typeface="Times New Roman" pitchFamily="16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Selamat Belajar, Semoga Sukses!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Arial Unicode MS</vt:lpstr>
      <vt:lpstr>Office Theme</vt:lpstr>
      <vt:lpstr>Office Theme</vt:lpstr>
      <vt:lpstr>Materi Pertemuan 14</vt:lpstr>
      <vt:lpstr>Aktivitas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Pertemuan 14</dc:title>
  <dc:creator>User</dc:creator>
  <cp:lastModifiedBy>Windows User</cp:lastModifiedBy>
  <cp:revision>1</cp:revision>
  <cp:lastPrinted>1601-01-01T00:00:00Z</cp:lastPrinted>
  <dcterms:created xsi:type="dcterms:W3CDTF">2008-08-13T17:17:51Z</dcterms:created>
  <dcterms:modified xsi:type="dcterms:W3CDTF">2016-05-14T05:25:01Z</dcterms:modified>
</cp:coreProperties>
</file>