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4825" cy="97123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5pPr>
    <a:lvl6pPr marL="2286000" algn="l" defTabSz="914400" rtl="0" eaLnBrk="1" latinLnBrk="0" hangingPunct="1">
      <a:defRPr kern="1200">
        <a:solidFill>
          <a:schemeClr val="bg1"/>
        </a:solidFill>
        <a:latin typeface="Arial" charset="0"/>
        <a:ea typeface="MS Gothic" charset="-128"/>
        <a:cs typeface="+mn-cs"/>
      </a:defRPr>
    </a:lvl6pPr>
    <a:lvl7pPr marL="2743200" algn="l" defTabSz="914400" rtl="0" eaLnBrk="1" latinLnBrk="0" hangingPunct="1">
      <a:defRPr kern="1200">
        <a:solidFill>
          <a:schemeClr val="bg1"/>
        </a:solidFill>
        <a:latin typeface="Arial" charset="0"/>
        <a:ea typeface="MS Gothic" charset="-128"/>
        <a:cs typeface="+mn-cs"/>
      </a:defRPr>
    </a:lvl7pPr>
    <a:lvl8pPr marL="3200400" algn="l" defTabSz="914400" rtl="0" eaLnBrk="1" latinLnBrk="0" hangingPunct="1">
      <a:defRPr kern="1200">
        <a:solidFill>
          <a:schemeClr val="bg1"/>
        </a:solidFill>
        <a:latin typeface="Arial" charset="0"/>
        <a:ea typeface="MS Gothic" charset="-128"/>
        <a:cs typeface="+mn-cs"/>
      </a:defRPr>
    </a:lvl8pPr>
    <a:lvl9pPr marL="3657600" algn="l" defTabSz="914400" rtl="0" eaLnBrk="1" latinLnBrk="0" hangingPunct="1">
      <a:defRPr kern="1200">
        <a:solidFill>
          <a:schemeClr val="bg1"/>
        </a:solidFill>
        <a:latin typeface="Arial"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888" y="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sldImg"/>
          </p:nvPr>
        </p:nvSpPr>
        <p:spPr bwMode="auto">
          <a:xfrm>
            <a:off x="0" y="738188"/>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685800" y="4613275"/>
            <a:ext cx="5481638" cy="436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Tree>
    <p:extLst>
      <p:ext uri="{BB962C8B-B14F-4D97-AF65-F5344CB8AC3E}">
        <p14:creationId xmlns:p14="http://schemas.microsoft.com/office/powerpoint/2010/main" val="282243241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ChangeArrowheads="1"/>
          </p:cNvSpPr>
          <p:nvPr>
            <p:ph type="sldImg"/>
          </p:nvPr>
        </p:nvSpPr>
        <p:spPr bwMode="auto">
          <a:xfrm>
            <a:off x="1000125" y="738188"/>
            <a:ext cx="4852988" cy="36417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685800" y="4613275"/>
            <a:ext cx="5483225" cy="43703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9E741AE-85F9-4C18-8C97-E7B2108FAC60}" type="slidenum">
              <a:rPr lang="en-US"/>
              <a:pPr/>
              <a:t>‹#›</a:t>
            </a:fld>
            <a:endParaRPr lang="en-US"/>
          </a:p>
        </p:txBody>
      </p:sp>
    </p:spTree>
    <p:extLst>
      <p:ext uri="{BB962C8B-B14F-4D97-AF65-F5344CB8AC3E}">
        <p14:creationId xmlns:p14="http://schemas.microsoft.com/office/powerpoint/2010/main" val="193410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FD73163-495A-4017-A5BD-3818C29AF971}" type="slidenum">
              <a:rPr lang="en-US"/>
              <a:pPr/>
              <a:t>‹#›</a:t>
            </a:fld>
            <a:endParaRPr lang="en-US"/>
          </a:p>
        </p:txBody>
      </p:sp>
    </p:spTree>
    <p:extLst>
      <p:ext uri="{BB962C8B-B14F-4D97-AF65-F5344CB8AC3E}">
        <p14:creationId xmlns:p14="http://schemas.microsoft.com/office/powerpoint/2010/main" val="330169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3600" cy="5868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68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BDF67666-DC8C-4FDE-80FC-70E5DB04D480}" type="slidenum">
              <a:rPr lang="en-US"/>
              <a:pPr/>
              <a:t>‹#›</a:t>
            </a:fld>
            <a:endParaRPr lang="en-US"/>
          </a:p>
        </p:txBody>
      </p:sp>
    </p:spTree>
    <p:extLst>
      <p:ext uri="{BB962C8B-B14F-4D97-AF65-F5344CB8AC3E}">
        <p14:creationId xmlns:p14="http://schemas.microsoft.com/office/powerpoint/2010/main" val="2175393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E5D00B3-0329-4FD2-85E5-75168AC6A5CD}" type="slidenum">
              <a:rPr lang="en-US"/>
              <a:pPr/>
              <a:t>‹#›</a:t>
            </a:fld>
            <a:endParaRPr lang="en-US"/>
          </a:p>
        </p:txBody>
      </p:sp>
    </p:spTree>
    <p:extLst>
      <p:ext uri="{BB962C8B-B14F-4D97-AF65-F5344CB8AC3E}">
        <p14:creationId xmlns:p14="http://schemas.microsoft.com/office/powerpoint/2010/main" val="3843825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432FE26-52DB-4D26-849A-7F610BC747BF}" type="slidenum">
              <a:rPr lang="en-US"/>
              <a:pPr/>
              <a:t>‹#›</a:t>
            </a:fld>
            <a:endParaRPr lang="en-US"/>
          </a:p>
        </p:txBody>
      </p:sp>
    </p:spTree>
    <p:extLst>
      <p:ext uri="{BB962C8B-B14F-4D97-AF65-F5344CB8AC3E}">
        <p14:creationId xmlns:p14="http://schemas.microsoft.com/office/powerpoint/2010/main" val="752176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50FD4660-3EE3-4CA5-8F29-E826230F2370}" type="slidenum">
              <a:rPr lang="en-US"/>
              <a:pPr/>
              <a:t>‹#›</a:t>
            </a:fld>
            <a:endParaRPr lang="en-US"/>
          </a:p>
        </p:txBody>
      </p:sp>
    </p:spTree>
    <p:extLst>
      <p:ext uri="{BB962C8B-B14F-4D97-AF65-F5344CB8AC3E}">
        <p14:creationId xmlns:p14="http://schemas.microsoft.com/office/powerpoint/2010/main" val="22748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BB871378-0386-4F1F-ADFF-9FBD42B14369}" type="slidenum">
              <a:rPr lang="en-US"/>
              <a:pPr/>
              <a:t>‹#›</a:t>
            </a:fld>
            <a:endParaRPr lang="en-US"/>
          </a:p>
        </p:txBody>
      </p:sp>
    </p:spTree>
    <p:extLst>
      <p:ext uri="{BB962C8B-B14F-4D97-AF65-F5344CB8AC3E}">
        <p14:creationId xmlns:p14="http://schemas.microsoft.com/office/powerpoint/2010/main" val="300382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9DA081F4-6672-43B5-B9F3-218AA282021A}" type="slidenum">
              <a:rPr lang="en-US"/>
              <a:pPr/>
              <a:t>‹#›</a:t>
            </a:fld>
            <a:endParaRPr lang="en-US"/>
          </a:p>
        </p:txBody>
      </p:sp>
    </p:spTree>
    <p:extLst>
      <p:ext uri="{BB962C8B-B14F-4D97-AF65-F5344CB8AC3E}">
        <p14:creationId xmlns:p14="http://schemas.microsoft.com/office/powerpoint/2010/main" val="2976821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7C0A1FF7-D11A-405E-B0C3-0E0DD9B7A1AE}" type="slidenum">
              <a:rPr lang="en-US"/>
              <a:pPr/>
              <a:t>‹#›</a:t>
            </a:fld>
            <a:endParaRPr lang="en-US"/>
          </a:p>
        </p:txBody>
      </p:sp>
    </p:spTree>
    <p:extLst>
      <p:ext uri="{BB962C8B-B14F-4D97-AF65-F5344CB8AC3E}">
        <p14:creationId xmlns:p14="http://schemas.microsoft.com/office/powerpoint/2010/main" val="571111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33E48EB3-57CA-4D18-8300-683718435F7F}" type="slidenum">
              <a:rPr lang="en-US"/>
              <a:pPr/>
              <a:t>‹#›</a:t>
            </a:fld>
            <a:endParaRPr lang="en-US"/>
          </a:p>
        </p:txBody>
      </p:sp>
    </p:spTree>
    <p:extLst>
      <p:ext uri="{BB962C8B-B14F-4D97-AF65-F5344CB8AC3E}">
        <p14:creationId xmlns:p14="http://schemas.microsoft.com/office/powerpoint/2010/main" val="2397203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EDABC9FB-C561-4EDA-A9F7-B310F32DC3AC}" type="slidenum">
              <a:rPr lang="en-US"/>
              <a:pPr/>
              <a:t>‹#›</a:t>
            </a:fld>
            <a:endParaRPr lang="en-US"/>
          </a:p>
        </p:txBody>
      </p:sp>
    </p:spTree>
    <p:extLst>
      <p:ext uri="{BB962C8B-B14F-4D97-AF65-F5344CB8AC3E}">
        <p14:creationId xmlns:p14="http://schemas.microsoft.com/office/powerpoint/2010/main" val="371262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0A0155A-9113-4257-9C04-78162E4842E4}" type="slidenum">
              <a:rPr lang="en-US"/>
              <a:pPr/>
              <a:t>‹#›</a:t>
            </a:fld>
            <a:endParaRPr lang="en-US"/>
          </a:p>
        </p:txBody>
      </p:sp>
    </p:spTree>
    <p:extLst>
      <p:ext uri="{BB962C8B-B14F-4D97-AF65-F5344CB8AC3E}">
        <p14:creationId xmlns:p14="http://schemas.microsoft.com/office/powerpoint/2010/main" val="3579019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5424A272-67D3-4DD3-9BA0-C62E6E8F849F}" type="slidenum">
              <a:rPr lang="en-US"/>
              <a:pPr/>
              <a:t>‹#›</a:t>
            </a:fld>
            <a:endParaRPr lang="en-US"/>
          </a:p>
        </p:txBody>
      </p:sp>
    </p:spTree>
    <p:extLst>
      <p:ext uri="{BB962C8B-B14F-4D97-AF65-F5344CB8AC3E}">
        <p14:creationId xmlns:p14="http://schemas.microsoft.com/office/powerpoint/2010/main" val="3678860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307256E-518C-42E4-8C78-66536EBD0EF9}" type="slidenum">
              <a:rPr lang="en-US"/>
              <a:pPr/>
              <a:t>‹#›</a:t>
            </a:fld>
            <a:endParaRPr lang="en-US"/>
          </a:p>
        </p:txBody>
      </p:sp>
    </p:spTree>
    <p:extLst>
      <p:ext uri="{BB962C8B-B14F-4D97-AF65-F5344CB8AC3E}">
        <p14:creationId xmlns:p14="http://schemas.microsoft.com/office/powerpoint/2010/main" val="988162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452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9800" cy="452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CC10FB7-33D9-41A3-BEF8-86F813C840A7}" type="slidenum">
              <a:rPr lang="en-US"/>
              <a:pPr/>
              <a:t>‹#›</a:t>
            </a:fld>
            <a:endParaRPr lang="en-US"/>
          </a:p>
        </p:txBody>
      </p:sp>
    </p:spTree>
    <p:extLst>
      <p:ext uri="{BB962C8B-B14F-4D97-AF65-F5344CB8AC3E}">
        <p14:creationId xmlns:p14="http://schemas.microsoft.com/office/powerpoint/2010/main" val="2741712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766888"/>
            <a:ext cx="7770813" cy="1735137"/>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304800" y="6248400"/>
            <a:ext cx="2284413" cy="455613"/>
          </a:xfrm>
        </p:spPr>
        <p:txBody>
          <a:bodyPr/>
          <a:lstStyle>
            <a:lvl1pPr>
              <a:defRPr/>
            </a:lvl1pPr>
          </a:lstStyle>
          <a:p>
            <a:endParaRPr lang="en-US"/>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US"/>
          </a:p>
        </p:txBody>
      </p:sp>
      <p:sp>
        <p:nvSpPr>
          <p:cNvPr id="5" name="Slide Number Placeholder 4"/>
          <p:cNvSpPr>
            <a:spLocks noGrp="1"/>
          </p:cNvSpPr>
          <p:nvPr>
            <p:ph type="sldNum" idx="12"/>
          </p:nvPr>
        </p:nvSpPr>
        <p:spPr>
          <a:xfrm>
            <a:off x="6553200" y="6248400"/>
            <a:ext cx="2284413" cy="455613"/>
          </a:xfrm>
        </p:spPr>
        <p:txBody>
          <a:bodyPr/>
          <a:lstStyle>
            <a:lvl1pPr>
              <a:defRPr/>
            </a:lvl1pPr>
          </a:lstStyle>
          <a:p>
            <a:fld id="{FD5B7BEB-8BA9-465F-99CF-7FF2A51496D5}" type="slidenum">
              <a:rPr lang="en-US"/>
              <a:pPr/>
              <a:t>‹#›</a:t>
            </a:fld>
            <a:endParaRPr lang="en-US"/>
          </a:p>
        </p:txBody>
      </p:sp>
    </p:spTree>
    <p:extLst>
      <p:ext uri="{BB962C8B-B14F-4D97-AF65-F5344CB8AC3E}">
        <p14:creationId xmlns:p14="http://schemas.microsoft.com/office/powerpoint/2010/main" val="154619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E291B43-45C5-4D2A-8014-76F27317FFB1}" type="slidenum">
              <a:rPr lang="en-US"/>
              <a:pPr/>
              <a:t>‹#›</a:t>
            </a:fld>
            <a:endParaRPr lang="en-US"/>
          </a:p>
        </p:txBody>
      </p:sp>
    </p:spTree>
    <p:extLst>
      <p:ext uri="{BB962C8B-B14F-4D97-AF65-F5344CB8AC3E}">
        <p14:creationId xmlns:p14="http://schemas.microsoft.com/office/powerpoint/2010/main" val="414508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2588"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194175"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A6A9658C-5BAC-423E-97B0-0280B49954CD}" type="slidenum">
              <a:rPr lang="en-US"/>
              <a:pPr/>
              <a:t>‹#›</a:t>
            </a:fld>
            <a:endParaRPr lang="en-US"/>
          </a:p>
        </p:txBody>
      </p:sp>
    </p:spTree>
    <p:extLst>
      <p:ext uri="{BB962C8B-B14F-4D97-AF65-F5344CB8AC3E}">
        <p14:creationId xmlns:p14="http://schemas.microsoft.com/office/powerpoint/2010/main" val="117805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2FD800E3-4184-4197-B43E-BDBD730C6AC3}" type="slidenum">
              <a:rPr lang="en-US"/>
              <a:pPr/>
              <a:t>‹#›</a:t>
            </a:fld>
            <a:endParaRPr lang="en-US"/>
          </a:p>
        </p:txBody>
      </p:sp>
    </p:spTree>
    <p:extLst>
      <p:ext uri="{BB962C8B-B14F-4D97-AF65-F5344CB8AC3E}">
        <p14:creationId xmlns:p14="http://schemas.microsoft.com/office/powerpoint/2010/main" val="113965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55F4C1F9-F7D3-41C0-BF9E-3B16921946AC}" type="slidenum">
              <a:rPr lang="en-US"/>
              <a:pPr/>
              <a:t>‹#›</a:t>
            </a:fld>
            <a:endParaRPr lang="en-US"/>
          </a:p>
        </p:txBody>
      </p:sp>
    </p:spTree>
    <p:extLst>
      <p:ext uri="{BB962C8B-B14F-4D97-AF65-F5344CB8AC3E}">
        <p14:creationId xmlns:p14="http://schemas.microsoft.com/office/powerpoint/2010/main" val="134625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2FFE26C-2940-4F9E-909A-3042988C2CA2}" type="slidenum">
              <a:rPr lang="en-US"/>
              <a:pPr/>
              <a:t>‹#›</a:t>
            </a:fld>
            <a:endParaRPr lang="en-US"/>
          </a:p>
        </p:txBody>
      </p:sp>
    </p:spTree>
    <p:extLst>
      <p:ext uri="{BB962C8B-B14F-4D97-AF65-F5344CB8AC3E}">
        <p14:creationId xmlns:p14="http://schemas.microsoft.com/office/powerpoint/2010/main" val="137356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5A06F16-F500-4E7D-AAB9-1F8166FD5D2A}" type="slidenum">
              <a:rPr lang="en-US"/>
              <a:pPr/>
              <a:t>‹#›</a:t>
            </a:fld>
            <a:endParaRPr lang="en-US"/>
          </a:p>
        </p:txBody>
      </p:sp>
    </p:spTree>
    <p:extLst>
      <p:ext uri="{BB962C8B-B14F-4D97-AF65-F5344CB8AC3E}">
        <p14:creationId xmlns:p14="http://schemas.microsoft.com/office/powerpoint/2010/main" val="96277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1604166D-AE55-4D6C-A81F-10C35F03E23C}" type="slidenum">
              <a:rPr lang="en-US"/>
              <a:pPr/>
              <a:t>‹#›</a:t>
            </a:fld>
            <a:endParaRPr lang="en-US"/>
          </a:p>
        </p:txBody>
      </p:sp>
    </p:spTree>
    <p:extLst>
      <p:ext uri="{BB962C8B-B14F-4D97-AF65-F5344CB8AC3E}">
        <p14:creationId xmlns:p14="http://schemas.microsoft.com/office/powerpoint/2010/main" val="50220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A5C6C"/>
            </a:gs>
            <a:gs pos="100000">
              <a:srgbClr val="515361"/>
            </a:gs>
          </a:gsLst>
          <a:lin ang="54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3175" y="1422400"/>
            <a:ext cx="9142413" cy="5434013"/>
            <a:chOff x="2" y="896"/>
            <a:chExt cx="5759" cy="3423"/>
          </a:xfrm>
        </p:grpSpPr>
        <p:grpSp>
          <p:nvGrpSpPr>
            <p:cNvPr id="1026" name="Group 2"/>
            <p:cNvGrpSpPr>
              <a:grpSpLocks/>
            </p:cNvGrpSpPr>
            <p:nvPr/>
          </p:nvGrpSpPr>
          <p:grpSpPr bwMode="auto">
            <a:xfrm>
              <a:off x="20" y="896"/>
              <a:ext cx="5741" cy="3423"/>
              <a:chOff x="20" y="896"/>
              <a:chExt cx="5741" cy="3423"/>
            </a:xfrm>
          </p:grpSpPr>
          <p:sp>
            <p:nvSpPr>
              <p:cNvPr id="1027" name="Freeform 3"/>
              <p:cNvSpPr>
                <a:spLocks noChangeArrowheads="1"/>
              </p:cNvSpPr>
              <p:nvPr/>
            </p:nvSpPr>
            <p:spPr bwMode="auto">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8" name="Freeform 4"/>
              <p:cNvSpPr>
                <a:spLocks noChangeArrowheads="1"/>
              </p:cNvSpPr>
              <p:nvPr/>
            </p:nvSpPr>
            <p:spPr bwMode="auto">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Freeform 5"/>
              <p:cNvSpPr>
                <a:spLocks noChangeArrowheads="1"/>
              </p:cNvSpPr>
              <p:nvPr/>
            </p:nvSpPr>
            <p:spPr bwMode="auto">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0" name="Freeform 6"/>
              <p:cNvSpPr>
                <a:spLocks noChangeArrowheads="1"/>
              </p:cNvSpPr>
              <p:nvPr/>
            </p:nvSpPr>
            <p:spPr bwMode="auto">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1" name="Freeform 7"/>
              <p:cNvSpPr>
                <a:spLocks noChangeArrowheads="1"/>
              </p:cNvSpPr>
              <p:nvPr/>
            </p:nvSpPr>
            <p:spPr bwMode="auto">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2" name="Freeform 8"/>
              <p:cNvSpPr>
                <a:spLocks noChangeArrowheads="1"/>
              </p:cNvSpPr>
              <p:nvPr/>
            </p:nvSpPr>
            <p:spPr bwMode="auto">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3" name="Freeform 9"/>
              <p:cNvSpPr>
                <a:spLocks noChangeArrowheads="1"/>
              </p:cNvSpPr>
              <p:nvPr/>
            </p:nvSpPr>
            <p:spPr bwMode="auto">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4" name="Freeform 10"/>
              <p:cNvSpPr>
                <a:spLocks noChangeArrowheads="1"/>
              </p:cNvSpPr>
              <p:nvPr/>
            </p:nvSpPr>
            <p:spPr bwMode="auto">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5" name="Freeform 11"/>
              <p:cNvSpPr>
                <a:spLocks noChangeArrowheads="1"/>
              </p:cNvSpPr>
              <p:nvPr/>
            </p:nvSpPr>
            <p:spPr bwMode="auto">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6" name="Freeform 12"/>
              <p:cNvSpPr>
                <a:spLocks noChangeArrowheads="1"/>
              </p:cNvSpPr>
              <p:nvPr/>
            </p:nvSpPr>
            <p:spPr bwMode="auto">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7" name="Freeform 13"/>
              <p:cNvSpPr>
                <a:spLocks noChangeArrowheads="1"/>
              </p:cNvSpPr>
              <p:nvPr/>
            </p:nvSpPr>
            <p:spPr bwMode="auto">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8" name="Freeform 14"/>
              <p:cNvSpPr>
                <a:spLocks noChangeArrowheads="1"/>
              </p:cNvSpPr>
              <p:nvPr/>
            </p:nvSpPr>
            <p:spPr bwMode="auto">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9" name="Freeform 15"/>
              <p:cNvSpPr>
                <a:spLocks noChangeArrowheads="1"/>
              </p:cNvSpPr>
              <p:nvPr/>
            </p:nvSpPr>
            <p:spPr bwMode="auto">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3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040" name="Group 16"/>
            <p:cNvGrpSpPr>
              <a:grpSpLocks/>
            </p:cNvGrpSpPr>
            <p:nvPr/>
          </p:nvGrpSpPr>
          <p:grpSpPr bwMode="auto">
            <a:xfrm>
              <a:off x="2" y="2293"/>
              <a:ext cx="1381" cy="1696"/>
              <a:chOff x="2" y="2293"/>
              <a:chExt cx="1381" cy="1696"/>
            </a:xfrm>
          </p:grpSpPr>
          <p:sp>
            <p:nvSpPr>
              <p:cNvPr id="1041" name="Rectangle 17"/>
              <p:cNvSpPr>
                <a:spLocks noChangeArrowheads="1"/>
              </p:cNvSpPr>
              <p:nvPr/>
            </p:nvSpPr>
            <p:spPr bwMode="auto">
              <a:xfrm rot="6780000">
                <a:off x="62" y="388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2" name="Rectangle 18"/>
              <p:cNvSpPr>
                <a:spLocks noChangeArrowheads="1"/>
              </p:cNvSpPr>
              <p:nvPr/>
            </p:nvSpPr>
            <p:spPr bwMode="auto">
              <a:xfrm rot="6780000">
                <a:off x="33" y="3880"/>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3" name="Rectangle 19"/>
              <p:cNvSpPr>
                <a:spLocks noChangeArrowheads="1"/>
              </p:cNvSpPr>
              <p:nvPr/>
            </p:nvSpPr>
            <p:spPr bwMode="auto">
              <a:xfrm rot="6780000">
                <a:off x="6" y="387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4" name="Rectangle 20"/>
              <p:cNvSpPr>
                <a:spLocks noChangeArrowheads="1"/>
              </p:cNvSpPr>
              <p:nvPr/>
            </p:nvSpPr>
            <p:spPr bwMode="auto">
              <a:xfrm rot="6000000">
                <a:off x="210" y="3883"/>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5" name="Rectangle 21"/>
              <p:cNvSpPr>
                <a:spLocks noChangeArrowheads="1"/>
              </p:cNvSpPr>
              <p:nvPr/>
            </p:nvSpPr>
            <p:spPr bwMode="auto">
              <a:xfrm rot="6000000">
                <a:off x="183" y="388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6" name="Rectangle 22"/>
              <p:cNvSpPr>
                <a:spLocks noChangeArrowheads="1"/>
              </p:cNvSpPr>
              <p:nvPr/>
            </p:nvSpPr>
            <p:spPr bwMode="auto">
              <a:xfrm rot="6240000">
                <a:off x="152" y="388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7" name="Rectangle 23"/>
              <p:cNvSpPr>
                <a:spLocks noChangeArrowheads="1"/>
              </p:cNvSpPr>
              <p:nvPr/>
            </p:nvSpPr>
            <p:spPr bwMode="auto">
              <a:xfrm rot="6240000">
                <a:off x="123" y="388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8" name="Rectangle 24"/>
              <p:cNvSpPr>
                <a:spLocks noChangeArrowheads="1"/>
              </p:cNvSpPr>
              <p:nvPr/>
            </p:nvSpPr>
            <p:spPr bwMode="auto">
              <a:xfrm rot="5400000">
                <a:off x="364" y="386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9" name="Rectangle 25"/>
              <p:cNvSpPr>
                <a:spLocks noChangeArrowheads="1"/>
              </p:cNvSpPr>
              <p:nvPr/>
            </p:nvSpPr>
            <p:spPr bwMode="auto">
              <a:xfrm rot="5400000">
                <a:off x="333" y="3872"/>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0" name="Rectangle 26"/>
              <p:cNvSpPr>
                <a:spLocks noChangeArrowheads="1"/>
              </p:cNvSpPr>
              <p:nvPr/>
            </p:nvSpPr>
            <p:spPr bwMode="auto">
              <a:xfrm rot="5580000">
                <a:off x="303" y="387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1" name="Rectangle 27"/>
              <p:cNvSpPr>
                <a:spLocks noChangeArrowheads="1"/>
              </p:cNvSpPr>
              <p:nvPr/>
            </p:nvSpPr>
            <p:spPr bwMode="auto">
              <a:xfrm rot="5760000">
                <a:off x="270" y="3882"/>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2" name="Rectangle 28"/>
              <p:cNvSpPr>
                <a:spLocks noChangeArrowheads="1"/>
              </p:cNvSpPr>
              <p:nvPr/>
            </p:nvSpPr>
            <p:spPr bwMode="auto">
              <a:xfrm rot="4740000">
                <a:off x="516" y="382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3" name="Rectangle 29"/>
              <p:cNvSpPr>
                <a:spLocks noChangeArrowheads="1"/>
              </p:cNvSpPr>
              <p:nvPr/>
            </p:nvSpPr>
            <p:spPr bwMode="auto">
              <a:xfrm rot="4920000">
                <a:off x="487" y="3833"/>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4" name="Rectangle 30"/>
              <p:cNvSpPr>
                <a:spLocks noChangeArrowheads="1"/>
              </p:cNvSpPr>
              <p:nvPr/>
            </p:nvSpPr>
            <p:spPr bwMode="auto">
              <a:xfrm rot="4920000">
                <a:off x="456" y="3848"/>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5" name="Rectangle 31"/>
              <p:cNvSpPr>
                <a:spLocks noChangeArrowheads="1"/>
              </p:cNvSpPr>
              <p:nvPr/>
            </p:nvSpPr>
            <p:spPr bwMode="auto">
              <a:xfrm rot="5040000">
                <a:off x="426" y="3851"/>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6" name="Rectangle 32"/>
              <p:cNvSpPr>
                <a:spLocks noChangeArrowheads="1"/>
              </p:cNvSpPr>
              <p:nvPr/>
            </p:nvSpPr>
            <p:spPr bwMode="auto">
              <a:xfrm rot="3840000">
                <a:off x="664" y="3762"/>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7" name="Rectangle 33"/>
              <p:cNvSpPr>
                <a:spLocks noChangeArrowheads="1"/>
              </p:cNvSpPr>
              <p:nvPr/>
            </p:nvSpPr>
            <p:spPr bwMode="auto">
              <a:xfrm rot="3840000">
                <a:off x="634" y="3780"/>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8" name="Rectangle 34"/>
              <p:cNvSpPr>
                <a:spLocks noChangeArrowheads="1"/>
              </p:cNvSpPr>
              <p:nvPr/>
            </p:nvSpPr>
            <p:spPr bwMode="auto">
              <a:xfrm rot="4080000">
                <a:off x="605" y="3791"/>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9" name="Rectangle 35"/>
              <p:cNvSpPr>
                <a:spLocks noChangeArrowheads="1"/>
              </p:cNvSpPr>
              <p:nvPr/>
            </p:nvSpPr>
            <p:spPr bwMode="auto">
              <a:xfrm rot="4320000">
                <a:off x="575" y="380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0" name="Rectangle 36"/>
              <p:cNvSpPr>
                <a:spLocks noChangeArrowheads="1"/>
              </p:cNvSpPr>
              <p:nvPr/>
            </p:nvSpPr>
            <p:spPr bwMode="auto">
              <a:xfrm rot="3360000">
                <a:off x="799" y="3683"/>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1" name="Rectangle 37"/>
              <p:cNvSpPr>
                <a:spLocks noChangeArrowheads="1"/>
              </p:cNvSpPr>
              <p:nvPr/>
            </p:nvSpPr>
            <p:spPr bwMode="auto">
              <a:xfrm rot="3360000">
                <a:off x="772" y="369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2" name="Rectangle 38"/>
              <p:cNvSpPr>
                <a:spLocks noChangeArrowheads="1"/>
              </p:cNvSpPr>
              <p:nvPr/>
            </p:nvSpPr>
            <p:spPr bwMode="auto">
              <a:xfrm rot="3360000">
                <a:off x="745" y="3717"/>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3" name="Rectangle 39"/>
              <p:cNvSpPr>
                <a:spLocks noChangeArrowheads="1"/>
              </p:cNvSpPr>
              <p:nvPr/>
            </p:nvSpPr>
            <p:spPr bwMode="auto">
              <a:xfrm rot="3840000">
                <a:off x="717" y="373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4" name="Rectangle 40"/>
              <p:cNvSpPr>
                <a:spLocks noChangeArrowheads="1"/>
              </p:cNvSpPr>
              <p:nvPr/>
            </p:nvSpPr>
            <p:spPr bwMode="auto">
              <a:xfrm rot="2280000">
                <a:off x="923" y="358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5" name="Rectangle 41"/>
              <p:cNvSpPr>
                <a:spLocks noChangeArrowheads="1"/>
              </p:cNvSpPr>
              <p:nvPr/>
            </p:nvSpPr>
            <p:spPr bwMode="auto">
              <a:xfrm rot="2280000">
                <a:off x="899" y="360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6" name="Rectangle 42"/>
              <p:cNvSpPr>
                <a:spLocks noChangeArrowheads="1"/>
              </p:cNvSpPr>
              <p:nvPr/>
            </p:nvSpPr>
            <p:spPr bwMode="auto">
              <a:xfrm rot="2700000">
                <a:off x="876" y="362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7" name="Rectangle 43"/>
              <p:cNvSpPr>
                <a:spLocks noChangeArrowheads="1"/>
              </p:cNvSpPr>
              <p:nvPr/>
            </p:nvSpPr>
            <p:spPr bwMode="auto">
              <a:xfrm rot="2700000">
                <a:off x="850" y="364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8" name="Rectangle 44"/>
              <p:cNvSpPr>
                <a:spLocks noChangeArrowheads="1"/>
              </p:cNvSpPr>
              <p:nvPr/>
            </p:nvSpPr>
            <p:spPr bwMode="auto">
              <a:xfrm rot="1500000">
                <a:off x="1028" y="3473"/>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9" name="Rectangle 45"/>
              <p:cNvSpPr>
                <a:spLocks noChangeArrowheads="1"/>
              </p:cNvSpPr>
              <p:nvPr/>
            </p:nvSpPr>
            <p:spPr bwMode="auto">
              <a:xfrm rot="1500000">
                <a:off x="1010" y="349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0" name="Rectangle 46"/>
              <p:cNvSpPr>
                <a:spLocks noChangeArrowheads="1"/>
              </p:cNvSpPr>
              <p:nvPr/>
            </p:nvSpPr>
            <p:spPr bwMode="auto">
              <a:xfrm rot="1800000">
                <a:off x="991" y="351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1" name="Rectangle 47"/>
              <p:cNvSpPr>
                <a:spLocks noChangeArrowheads="1"/>
              </p:cNvSpPr>
              <p:nvPr/>
            </p:nvSpPr>
            <p:spPr bwMode="auto">
              <a:xfrm rot="1800000">
                <a:off x="969" y="354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2" name="Rectangle 48"/>
              <p:cNvSpPr>
                <a:spLocks noChangeArrowheads="1"/>
              </p:cNvSpPr>
              <p:nvPr/>
            </p:nvSpPr>
            <p:spPr bwMode="auto">
              <a:xfrm rot="840000">
                <a:off x="1113" y="3354"/>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3" name="Rectangle 49"/>
              <p:cNvSpPr>
                <a:spLocks noChangeArrowheads="1"/>
              </p:cNvSpPr>
              <p:nvPr/>
            </p:nvSpPr>
            <p:spPr bwMode="auto">
              <a:xfrm rot="840000">
                <a:off x="1101" y="3378"/>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4" name="Rectangle 50"/>
              <p:cNvSpPr>
                <a:spLocks noChangeArrowheads="1"/>
              </p:cNvSpPr>
              <p:nvPr/>
            </p:nvSpPr>
            <p:spPr bwMode="auto">
              <a:xfrm rot="1320000">
                <a:off x="1087" y="340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5" name="Rectangle 51"/>
              <p:cNvSpPr>
                <a:spLocks noChangeArrowheads="1"/>
              </p:cNvSpPr>
              <p:nvPr/>
            </p:nvSpPr>
            <p:spPr bwMode="auto">
              <a:xfrm rot="1320000">
                <a:off x="1065" y="342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6" name="Rectangle 52"/>
              <p:cNvSpPr>
                <a:spLocks noChangeArrowheads="1"/>
              </p:cNvSpPr>
              <p:nvPr/>
            </p:nvSpPr>
            <p:spPr bwMode="auto">
              <a:xfrm rot="480000">
                <a:off x="1172" y="322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7" name="Rectangle 53"/>
              <p:cNvSpPr>
                <a:spLocks noChangeArrowheads="1"/>
              </p:cNvSpPr>
              <p:nvPr/>
            </p:nvSpPr>
            <p:spPr bwMode="auto">
              <a:xfrm rot="540000">
                <a:off x="1163" y="3250"/>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8" name="Rectangle 54"/>
              <p:cNvSpPr>
                <a:spLocks noChangeArrowheads="1"/>
              </p:cNvSpPr>
              <p:nvPr/>
            </p:nvSpPr>
            <p:spPr bwMode="auto">
              <a:xfrm rot="720000">
                <a:off x="1154" y="3276"/>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9" name="Rectangle 55"/>
              <p:cNvSpPr>
                <a:spLocks noChangeArrowheads="1"/>
              </p:cNvSpPr>
              <p:nvPr/>
            </p:nvSpPr>
            <p:spPr bwMode="auto">
              <a:xfrm rot="720000">
                <a:off x="1141" y="3303"/>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0" name="Rectangle 56"/>
              <p:cNvSpPr>
                <a:spLocks noChangeArrowheads="1"/>
              </p:cNvSpPr>
              <p:nvPr/>
            </p:nvSpPr>
            <p:spPr bwMode="auto">
              <a:xfrm rot="21300000">
                <a:off x="1211" y="309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1" name="Rectangle 57"/>
              <p:cNvSpPr>
                <a:spLocks noChangeArrowheads="1"/>
              </p:cNvSpPr>
              <p:nvPr/>
            </p:nvSpPr>
            <p:spPr bwMode="auto">
              <a:xfrm rot="21600000">
                <a:off x="1201" y="312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2" name="Rectangle 58"/>
              <p:cNvSpPr>
                <a:spLocks noChangeArrowheads="1"/>
              </p:cNvSpPr>
              <p:nvPr/>
            </p:nvSpPr>
            <p:spPr bwMode="auto">
              <a:xfrm rot="21600000">
                <a:off x="1200" y="314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3" name="Rectangle 59"/>
              <p:cNvSpPr>
                <a:spLocks noChangeArrowheads="1"/>
              </p:cNvSpPr>
              <p:nvPr/>
            </p:nvSpPr>
            <p:spPr bwMode="auto">
              <a:xfrm rot="240000">
                <a:off x="1189" y="317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4" name="Rectangle 60"/>
              <p:cNvSpPr>
                <a:spLocks noChangeArrowheads="1"/>
              </p:cNvSpPr>
              <p:nvPr/>
            </p:nvSpPr>
            <p:spPr bwMode="auto">
              <a:xfrm rot="20880000">
                <a:off x="1219" y="296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5" name="Rectangle 61"/>
              <p:cNvSpPr>
                <a:spLocks noChangeArrowheads="1"/>
              </p:cNvSpPr>
              <p:nvPr/>
            </p:nvSpPr>
            <p:spPr bwMode="auto">
              <a:xfrm rot="21120000">
                <a:off x="1220" y="2991"/>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6" name="Rectangle 62"/>
              <p:cNvSpPr>
                <a:spLocks noChangeArrowheads="1"/>
              </p:cNvSpPr>
              <p:nvPr/>
            </p:nvSpPr>
            <p:spPr bwMode="auto">
              <a:xfrm rot="21120000">
                <a:off x="1220" y="301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7" name="Rectangle 63"/>
              <p:cNvSpPr>
                <a:spLocks noChangeArrowheads="1"/>
              </p:cNvSpPr>
              <p:nvPr/>
            </p:nvSpPr>
            <p:spPr bwMode="auto">
              <a:xfrm rot="21300000">
                <a:off x="1219" y="3041"/>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8" name="Rectangle 64"/>
              <p:cNvSpPr>
                <a:spLocks noChangeArrowheads="1"/>
              </p:cNvSpPr>
              <p:nvPr/>
            </p:nvSpPr>
            <p:spPr bwMode="auto">
              <a:xfrm rot="20460000">
                <a:off x="1208" y="2843"/>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9" name="Rectangle 65"/>
              <p:cNvSpPr>
                <a:spLocks noChangeArrowheads="1"/>
              </p:cNvSpPr>
              <p:nvPr/>
            </p:nvSpPr>
            <p:spPr bwMode="auto">
              <a:xfrm rot="20640000">
                <a:off x="1213" y="2864"/>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0" name="Rectangle 66"/>
              <p:cNvSpPr>
                <a:spLocks noChangeArrowheads="1"/>
              </p:cNvSpPr>
              <p:nvPr/>
            </p:nvSpPr>
            <p:spPr bwMode="auto">
              <a:xfrm rot="20640000">
                <a:off x="1216" y="288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1" name="Rectangle 67"/>
              <p:cNvSpPr>
                <a:spLocks noChangeArrowheads="1"/>
              </p:cNvSpPr>
              <p:nvPr/>
            </p:nvSpPr>
            <p:spPr bwMode="auto">
              <a:xfrm rot="20760000">
                <a:off x="1219" y="291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2" name="Rectangle 68"/>
              <p:cNvSpPr>
                <a:spLocks noChangeArrowheads="1"/>
              </p:cNvSpPr>
              <p:nvPr/>
            </p:nvSpPr>
            <p:spPr bwMode="auto">
              <a:xfrm rot="20040000">
                <a:off x="1166" y="2727"/>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3" name="Rectangle 69"/>
              <p:cNvSpPr>
                <a:spLocks noChangeArrowheads="1"/>
              </p:cNvSpPr>
              <p:nvPr/>
            </p:nvSpPr>
            <p:spPr bwMode="auto">
              <a:xfrm rot="20220000">
                <a:off x="1177" y="2753"/>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4" name="Rectangle 70"/>
              <p:cNvSpPr>
                <a:spLocks noChangeArrowheads="1"/>
              </p:cNvSpPr>
              <p:nvPr/>
            </p:nvSpPr>
            <p:spPr bwMode="auto">
              <a:xfrm rot="20220000">
                <a:off x="1185" y="277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5" name="Rectangle 71"/>
              <p:cNvSpPr>
                <a:spLocks noChangeArrowheads="1"/>
              </p:cNvSpPr>
              <p:nvPr/>
            </p:nvSpPr>
            <p:spPr bwMode="auto">
              <a:xfrm rot="20220000">
                <a:off x="1195" y="279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6" name="Rectangle 72"/>
              <p:cNvSpPr>
                <a:spLocks noChangeArrowheads="1"/>
              </p:cNvSpPr>
              <p:nvPr/>
            </p:nvSpPr>
            <p:spPr bwMode="auto">
              <a:xfrm rot="19680000">
                <a:off x="1101" y="2629"/>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7" name="Rectangle 73"/>
              <p:cNvSpPr>
                <a:spLocks noChangeArrowheads="1"/>
              </p:cNvSpPr>
              <p:nvPr/>
            </p:nvSpPr>
            <p:spPr bwMode="auto">
              <a:xfrm rot="19740000">
                <a:off x="1115" y="264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8" name="Rectangle 74"/>
              <p:cNvSpPr>
                <a:spLocks noChangeArrowheads="1"/>
              </p:cNvSpPr>
              <p:nvPr/>
            </p:nvSpPr>
            <p:spPr bwMode="auto">
              <a:xfrm rot="19860000">
                <a:off x="1130" y="266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9" name="Rectangle 75"/>
              <p:cNvSpPr>
                <a:spLocks noChangeArrowheads="1"/>
              </p:cNvSpPr>
              <p:nvPr/>
            </p:nvSpPr>
            <p:spPr bwMode="auto">
              <a:xfrm rot="19860000">
                <a:off x="1143" y="268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0" name="Rectangle 76"/>
              <p:cNvSpPr>
                <a:spLocks noChangeArrowheads="1"/>
              </p:cNvSpPr>
              <p:nvPr/>
            </p:nvSpPr>
            <p:spPr bwMode="auto">
              <a:xfrm rot="19140000">
                <a:off x="1015" y="2539"/>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1" name="Rectangle 77"/>
              <p:cNvSpPr>
                <a:spLocks noChangeArrowheads="1"/>
              </p:cNvSpPr>
              <p:nvPr/>
            </p:nvSpPr>
            <p:spPr bwMode="auto">
              <a:xfrm rot="19140000">
                <a:off x="1036" y="255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2" name="Rectangle 78"/>
              <p:cNvSpPr>
                <a:spLocks noChangeArrowheads="1"/>
              </p:cNvSpPr>
              <p:nvPr/>
            </p:nvSpPr>
            <p:spPr bwMode="auto">
              <a:xfrm rot="19140000">
                <a:off x="1051" y="257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3" name="Rectangle 79"/>
              <p:cNvSpPr>
                <a:spLocks noChangeArrowheads="1"/>
              </p:cNvSpPr>
              <p:nvPr/>
            </p:nvSpPr>
            <p:spPr bwMode="auto">
              <a:xfrm rot="19260000">
                <a:off x="1069" y="2590"/>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4" name="Freeform 80"/>
              <p:cNvSpPr>
                <a:spLocks noChangeArrowheads="1"/>
              </p:cNvSpPr>
              <p:nvPr/>
            </p:nvSpPr>
            <p:spPr bwMode="auto">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5" name="Rectangle 81"/>
              <p:cNvSpPr>
                <a:spLocks noChangeArrowheads="1"/>
              </p:cNvSpPr>
              <p:nvPr/>
            </p:nvSpPr>
            <p:spPr bwMode="auto">
              <a:xfrm rot="6600000">
                <a:off x="-217" y="3137"/>
                <a:ext cx="122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6" name="Rectangle 82"/>
              <p:cNvSpPr>
                <a:spLocks noChangeArrowheads="1"/>
              </p:cNvSpPr>
              <p:nvPr/>
            </p:nvSpPr>
            <p:spPr bwMode="auto">
              <a:xfrm rot="240000">
                <a:off x="5" y="3145"/>
                <a:ext cx="103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7" name="Rectangle 83"/>
              <p:cNvSpPr>
                <a:spLocks noChangeArrowheads="1"/>
              </p:cNvSpPr>
              <p:nvPr/>
            </p:nvSpPr>
            <p:spPr bwMode="auto">
              <a:xfrm rot="18660000">
                <a:off x="907" y="247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8" name="Rectangle 84"/>
              <p:cNvSpPr>
                <a:spLocks noChangeArrowheads="1"/>
              </p:cNvSpPr>
              <p:nvPr/>
            </p:nvSpPr>
            <p:spPr bwMode="auto">
              <a:xfrm rot="18660000">
                <a:off x="930" y="248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9" name="Rectangle 85"/>
              <p:cNvSpPr>
                <a:spLocks noChangeArrowheads="1"/>
              </p:cNvSpPr>
              <p:nvPr/>
            </p:nvSpPr>
            <p:spPr bwMode="auto">
              <a:xfrm rot="18660000">
                <a:off x="954" y="2497"/>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0" name="Rectangle 86"/>
              <p:cNvSpPr>
                <a:spLocks noChangeArrowheads="1"/>
              </p:cNvSpPr>
              <p:nvPr/>
            </p:nvSpPr>
            <p:spPr bwMode="auto">
              <a:xfrm rot="18900000">
                <a:off x="974" y="2510"/>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1" name="Rectangle 87"/>
              <p:cNvSpPr>
                <a:spLocks noChangeArrowheads="1"/>
              </p:cNvSpPr>
              <p:nvPr/>
            </p:nvSpPr>
            <p:spPr bwMode="auto">
              <a:xfrm rot="17940000">
                <a:off x="788" y="2427"/>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2" name="Rectangle 88"/>
              <p:cNvSpPr>
                <a:spLocks noChangeArrowheads="1"/>
              </p:cNvSpPr>
              <p:nvPr/>
            </p:nvSpPr>
            <p:spPr bwMode="auto">
              <a:xfrm rot="17940000">
                <a:off x="815" y="243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3" name="Rectangle 89"/>
              <p:cNvSpPr>
                <a:spLocks noChangeArrowheads="1"/>
              </p:cNvSpPr>
              <p:nvPr/>
            </p:nvSpPr>
            <p:spPr bwMode="auto">
              <a:xfrm rot="18060000">
                <a:off x="837" y="244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4" name="Rectangle 90"/>
              <p:cNvSpPr>
                <a:spLocks noChangeArrowheads="1"/>
              </p:cNvSpPr>
              <p:nvPr/>
            </p:nvSpPr>
            <p:spPr bwMode="auto">
              <a:xfrm rot="18360000">
                <a:off x="862" y="245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5" name="Rectangle 91"/>
              <p:cNvSpPr>
                <a:spLocks noChangeArrowheads="1"/>
              </p:cNvSpPr>
              <p:nvPr/>
            </p:nvSpPr>
            <p:spPr bwMode="auto">
              <a:xfrm rot="17280000">
                <a:off x="649" y="2397"/>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6" name="Rectangle 92"/>
              <p:cNvSpPr>
                <a:spLocks noChangeArrowheads="1"/>
              </p:cNvSpPr>
              <p:nvPr/>
            </p:nvSpPr>
            <p:spPr bwMode="auto">
              <a:xfrm rot="17340000">
                <a:off x="677" y="2404"/>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7" name="Rectangle 93"/>
              <p:cNvSpPr>
                <a:spLocks noChangeArrowheads="1"/>
              </p:cNvSpPr>
              <p:nvPr/>
            </p:nvSpPr>
            <p:spPr bwMode="auto">
              <a:xfrm rot="17340000">
                <a:off x="707" y="2409"/>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8" name="Rectangle 94"/>
              <p:cNvSpPr>
                <a:spLocks noChangeArrowheads="1"/>
              </p:cNvSpPr>
              <p:nvPr/>
            </p:nvSpPr>
            <p:spPr bwMode="auto">
              <a:xfrm rot="17580000">
                <a:off x="737" y="241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9" name="Rectangle 95"/>
              <p:cNvSpPr>
                <a:spLocks noChangeArrowheads="1"/>
              </p:cNvSpPr>
              <p:nvPr/>
            </p:nvSpPr>
            <p:spPr bwMode="auto">
              <a:xfrm rot="16740000">
                <a:off x="504" y="239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0" name="Rectangle 96"/>
              <p:cNvSpPr>
                <a:spLocks noChangeArrowheads="1"/>
              </p:cNvSpPr>
              <p:nvPr/>
            </p:nvSpPr>
            <p:spPr bwMode="auto">
              <a:xfrm rot="16920000">
                <a:off x="533" y="239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1" name="Rectangle 97"/>
              <p:cNvSpPr>
                <a:spLocks noChangeArrowheads="1"/>
              </p:cNvSpPr>
              <p:nvPr/>
            </p:nvSpPr>
            <p:spPr bwMode="auto">
              <a:xfrm rot="16920000">
                <a:off x="563" y="239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2" name="Rectangle 98"/>
              <p:cNvSpPr>
                <a:spLocks noChangeArrowheads="1"/>
              </p:cNvSpPr>
              <p:nvPr/>
            </p:nvSpPr>
            <p:spPr bwMode="auto">
              <a:xfrm rot="17040000">
                <a:off x="594" y="239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3" name="Rectangle 99"/>
              <p:cNvSpPr>
                <a:spLocks noChangeArrowheads="1"/>
              </p:cNvSpPr>
              <p:nvPr/>
            </p:nvSpPr>
            <p:spPr bwMode="auto">
              <a:xfrm rot="16380000">
                <a:off x="356" y="241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4" name="Rectangle 100"/>
              <p:cNvSpPr>
                <a:spLocks noChangeArrowheads="1"/>
              </p:cNvSpPr>
              <p:nvPr/>
            </p:nvSpPr>
            <p:spPr bwMode="auto">
              <a:xfrm rot="16260000">
                <a:off x="386" y="2411"/>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5" name="Rectangle 101"/>
              <p:cNvSpPr>
                <a:spLocks noChangeArrowheads="1"/>
              </p:cNvSpPr>
              <p:nvPr/>
            </p:nvSpPr>
            <p:spPr bwMode="auto">
              <a:xfrm rot="16320000">
                <a:off x="419" y="240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6" name="Rectangle 102"/>
              <p:cNvSpPr>
                <a:spLocks noChangeArrowheads="1"/>
              </p:cNvSpPr>
              <p:nvPr/>
            </p:nvSpPr>
            <p:spPr bwMode="auto">
              <a:xfrm rot="16440000">
                <a:off x="450" y="2401"/>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 name="Rectangle 103"/>
              <p:cNvSpPr>
                <a:spLocks noChangeArrowheads="1"/>
              </p:cNvSpPr>
              <p:nvPr/>
            </p:nvSpPr>
            <p:spPr bwMode="auto">
              <a:xfrm rot="15480000">
                <a:off x="207" y="245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8" name="Rectangle 104"/>
              <p:cNvSpPr>
                <a:spLocks noChangeArrowheads="1"/>
              </p:cNvSpPr>
              <p:nvPr/>
            </p:nvSpPr>
            <p:spPr bwMode="auto">
              <a:xfrm rot="15360000">
                <a:off x="238" y="244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9" name="Rectangle 105"/>
              <p:cNvSpPr>
                <a:spLocks noChangeArrowheads="1"/>
              </p:cNvSpPr>
              <p:nvPr/>
            </p:nvSpPr>
            <p:spPr bwMode="auto">
              <a:xfrm rot="15480000">
                <a:off x="267" y="243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0" name="Rectangle 106"/>
              <p:cNvSpPr>
                <a:spLocks noChangeArrowheads="1"/>
              </p:cNvSpPr>
              <p:nvPr/>
            </p:nvSpPr>
            <p:spPr bwMode="auto">
              <a:xfrm rot="15660000">
                <a:off x="292" y="242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1" name="Rectangle 107"/>
              <p:cNvSpPr>
                <a:spLocks noChangeArrowheads="1"/>
              </p:cNvSpPr>
              <p:nvPr/>
            </p:nvSpPr>
            <p:spPr bwMode="auto">
              <a:xfrm rot="14220000">
                <a:off x="6" y="2550"/>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2" name="Rectangle 108"/>
              <p:cNvSpPr>
                <a:spLocks noChangeArrowheads="1"/>
              </p:cNvSpPr>
              <p:nvPr/>
            </p:nvSpPr>
            <p:spPr bwMode="auto">
              <a:xfrm rot="14400000">
                <a:off x="64" y="251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3" name="Rectangle 109"/>
              <p:cNvSpPr>
                <a:spLocks noChangeArrowheads="1"/>
              </p:cNvSpPr>
              <p:nvPr/>
            </p:nvSpPr>
            <p:spPr bwMode="auto">
              <a:xfrm rot="14760000">
                <a:off x="93" y="250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4" name="Rectangle 110"/>
              <p:cNvSpPr>
                <a:spLocks noChangeArrowheads="1"/>
              </p:cNvSpPr>
              <p:nvPr/>
            </p:nvSpPr>
            <p:spPr bwMode="auto">
              <a:xfrm rot="14760000">
                <a:off x="120" y="249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5" name="Rectangle 111"/>
              <p:cNvSpPr>
                <a:spLocks noChangeArrowheads="1"/>
              </p:cNvSpPr>
              <p:nvPr/>
            </p:nvSpPr>
            <p:spPr bwMode="auto">
              <a:xfrm rot="15120000">
                <a:off x="151" y="247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6" name="Rectangle 112"/>
              <p:cNvSpPr>
                <a:spLocks noChangeArrowheads="1"/>
              </p:cNvSpPr>
              <p:nvPr/>
            </p:nvSpPr>
            <p:spPr bwMode="auto">
              <a:xfrm rot="19740000">
                <a:off x="0" y="3363"/>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7" name="Rectangle 113"/>
              <p:cNvSpPr>
                <a:spLocks noChangeArrowheads="1"/>
              </p:cNvSpPr>
              <p:nvPr/>
            </p:nvSpPr>
            <p:spPr bwMode="auto">
              <a:xfrm rot="3300000">
                <a:off x="511" y="3478"/>
                <a:ext cx="24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8" name="Rectangle 114"/>
              <p:cNvSpPr>
                <a:spLocks noChangeArrowheads="1"/>
              </p:cNvSpPr>
              <p:nvPr/>
            </p:nvSpPr>
            <p:spPr bwMode="auto">
              <a:xfrm rot="3300000">
                <a:off x="35" y="2798"/>
                <a:ext cx="24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39" name="Rectangle 115"/>
              <p:cNvSpPr>
                <a:spLocks noChangeArrowheads="1"/>
              </p:cNvSpPr>
              <p:nvPr/>
            </p:nvSpPr>
            <p:spPr bwMode="auto">
              <a:xfrm rot="19740000">
                <a:off x="701" y="2852"/>
                <a:ext cx="31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0" name="Rectangle 116"/>
              <p:cNvSpPr>
                <a:spLocks noChangeArrowheads="1"/>
              </p:cNvSpPr>
              <p:nvPr/>
            </p:nvSpPr>
            <p:spPr bwMode="auto">
              <a:xfrm rot="5880000">
                <a:off x="200" y="3915"/>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1" name="Rectangle 117"/>
              <p:cNvSpPr>
                <a:spLocks noChangeArrowheads="1"/>
              </p:cNvSpPr>
              <p:nvPr/>
            </p:nvSpPr>
            <p:spPr bwMode="auto">
              <a:xfrm rot="6660000">
                <a:off x="46" y="3914"/>
                <a:ext cx="144"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2" name="Rectangle 118"/>
              <p:cNvSpPr>
                <a:spLocks noChangeArrowheads="1"/>
              </p:cNvSpPr>
              <p:nvPr/>
            </p:nvSpPr>
            <p:spPr bwMode="auto">
              <a:xfrm rot="5220000">
                <a:off x="361" y="3893"/>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3" name="Rectangle 119"/>
              <p:cNvSpPr>
                <a:spLocks noChangeArrowheads="1"/>
              </p:cNvSpPr>
              <p:nvPr/>
            </p:nvSpPr>
            <p:spPr bwMode="auto">
              <a:xfrm rot="4500000">
                <a:off x="522" y="3847"/>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4" name="Rectangle 120"/>
              <p:cNvSpPr>
                <a:spLocks noChangeArrowheads="1"/>
              </p:cNvSpPr>
              <p:nvPr/>
            </p:nvSpPr>
            <p:spPr bwMode="auto">
              <a:xfrm rot="3780000">
                <a:off x="671" y="3777"/>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5" name="Rectangle 121"/>
              <p:cNvSpPr>
                <a:spLocks noChangeArrowheads="1"/>
              </p:cNvSpPr>
              <p:nvPr/>
            </p:nvSpPr>
            <p:spPr bwMode="auto">
              <a:xfrm rot="3060000">
                <a:off x="813" y="3688"/>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6" name="Rectangle 122"/>
              <p:cNvSpPr>
                <a:spLocks noChangeArrowheads="1"/>
              </p:cNvSpPr>
              <p:nvPr/>
            </p:nvSpPr>
            <p:spPr bwMode="auto">
              <a:xfrm rot="2100000">
                <a:off x="938" y="3581"/>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7" name="Rectangle 123"/>
              <p:cNvSpPr>
                <a:spLocks noChangeArrowheads="1"/>
              </p:cNvSpPr>
              <p:nvPr/>
            </p:nvSpPr>
            <p:spPr bwMode="auto">
              <a:xfrm rot="14400000">
                <a:off x="-18" y="2506"/>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8" name="Rectangle 124"/>
              <p:cNvSpPr>
                <a:spLocks noChangeArrowheads="1"/>
              </p:cNvSpPr>
              <p:nvPr/>
            </p:nvSpPr>
            <p:spPr bwMode="auto">
              <a:xfrm rot="15180000">
                <a:off x="136" y="2434"/>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49" name="Rectangle 125"/>
              <p:cNvSpPr>
                <a:spLocks noChangeArrowheads="1"/>
              </p:cNvSpPr>
              <p:nvPr/>
            </p:nvSpPr>
            <p:spPr bwMode="auto">
              <a:xfrm rot="16620000">
                <a:off x="447" y="2365"/>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0" name="Rectangle 126"/>
              <p:cNvSpPr>
                <a:spLocks noChangeArrowheads="1"/>
              </p:cNvSpPr>
              <p:nvPr/>
            </p:nvSpPr>
            <p:spPr bwMode="auto">
              <a:xfrm rot="17280000">
                <a:off x="598" y="2360"/>
                <a:ext cx="15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1" name="Rectangle 127"/>
              <p:cNvSpPr>
                <a:spLocks noChangeArrowheads="1"/>
              </p:cNvSpPr>
              <p:nvPr/>
            </p:nvSpPr>
            <p:spPr bwMode="auto">
              <a:xfrm rot="17940000">
                <a:off x="739" y="2388"/>
                <a:ext cx="15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2" name="Rectangle 128"/>
              <p:cNvSpPr>
                <a:spLocks noChangeArrowheads="1"/>
              </p:cNvSpPr>
              <p:nvPr/>
            </p:nvSpPr>
            <p:spPr bwMode="auto">
              <a:xfrm rot="18420000">
                <a:off x="869" y="2432"/>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3" name="Rectangle 129"/>
              <p:cNvSpPr>
                <a:spLocks noChangeArrowheads="1"/>
              </p:cNvSpPr>
              <p:nvPr/>
            </p:nvSpPr>
            <p:spPr bwMode="auto">
              <a:xfrm rot="18960000">
                <a:off x="985" y="2498"/>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4" name="Rectangle 130"/>
              <p:cNvSpPr>
                <a:spLocks noChangeArrowheads="1"/>
              </p:cNvSpPr>
              <p:nvPr/>
            </p:nvSpPr>
            <p:spPr bwMode="auto">
              <a:xfrm rot="19380000">
                <a:off x="1075" y="2586"/>
                <a:ext cx="17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5" name="Rectangle 131"/>
              <p:cNvSpPr>
                <a:spLocks noChangeArrowheads="1"/>
              </p:cNvSpPr>
              <p:nvPr/>
            </p:nvSpPr>
            <p:spPr bwMode="auto">
              <a:xfrm rot="19860000">
                <a:off x="1147" y="2689"/>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6" name="Rectangle 132"/>
              <p:cNvSpPr>
                <a:spLocks noChangeArrowheads="1"/>
              </p:cNvSpPr>
              <p:nvPr/>
            </p:nvSpPr>
            <p:spPr bwMode="auto">
              <a:xfrm rot="20400000">
                <a:off x="1199" y="2805"/>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7" name="Rectangle 133"/>
              <p:cNvSpPr>
                <a:spLocks noChangeArrowheads="1"/>
              </p:cNvSpPr>
              <p:nvPr/>
            </p:nvSpPr>
            <p:spPr bwMode="auto">
              <a:xfrm rot="20820000">
                <a:off x="1219" y="2930"/>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8" name="Rectangle 134"/>
              <p:cNvSpPr>
                <a:spLocks noChangeArrowheads="1"/>
              </p:cNvSpPr>
              <p:nvPr/>
            </p:nvSpPr>
            <p:spPr bwMode="auto">
              <a:xfrm rot="21300000">
                <a:off x="1213" y="3067"/>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59" name="Rectangle 135"/>
              <p:cNvSpPr>
                <a:spLocks noChangeArrowheads="1"/>
              </p:cNvSpPr>
              <p:nvPr/>
            </p:nvSpPr>
            <p:spPr bwMode="auto">
              <a:xfrm rot="720000">
                <a:off x="1127" y="3336"/>
                <a:ext cx="15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0" name="Rectangle 136"/>
              <p:cNvSpPr>
                <a:spLocks noChangeArrowheads="1"/>
              </p:cNvSpPr>
              <p:nvPr/>
            </p:nvSpPr>
            <p:spPr bwMode="auto">
              <a:xfrm rot="1500000">
                <a:off x="1041" y="3465"/>
                <a:ext cx="14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1" name="Freeform 137"/>
              <p:cNvSpPr>
                <a:spLocks noChangeArrowheads="1"/>
              </p:cNvSpPr>
              <p:nvPr/>
            </p:nvSpPr>
            <p:spPr bwMode="auto">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2" name="Freeform 138"/>
              <p:cNvSpPr>
                <a:spLocks noChangeArrowheads="1"/>
              </p:cNvSpPr>
              <p:nvPr/>
            </p:nvSpPr>
            <p:spPr bwMode="auto">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3" name="Freeform 139"/>
              <p:cNvSpPr>
                <a:spLocks noChangeArrowheads="1"/>
              </p:cNvSpPr>
              <p:nvPr/>
            </p:nvSpPr>
            <p:spPr bwMode="auto">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4" name="Freeform 140"/>
              <p:cNvSpPr>
                <a:spLocks noChangeArrowheads="1"/>
              </p:cNvSpPr>
              <p:nvPr/>
            </p:nvSpPr>
            <p:spPr bwMode="auto">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5" name="Freeform 141"/>
              <p:cNvSpPr>
                <a:spLocks noChangeArrowheads="1"/>
              </p:cNvSpPr>
              <p:nvPr/>
            </p:nvSpPr>
            <p:spPr bwMode="auto">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6" name="Freeform 142"/>
              <p:cNvSpPr>
                <a:spLocks noChangeArrowheads="1"/>
              </p:cNvSpPr>
              <p:nvPr/>
            </p:nvSpPr>
            <p:spPr bwMode="auto">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7" name="Freeform 143"/>
              <p:cNvSpPr>
                <a:spLocks noChangeArrowheads="1"/>
              </p:cNvSpPr>
              <p:nvPr/>
            </p:nvSpPr>
            <p:spPr bwMode="auto">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8" name="Freeform 144"/>
              <p:cNvSpPr>
                <a:spLocks noChangeArrowheads="1"/>
              </p:cNvSpPr>
              <p:nvPr/>
            </p:nvSpPr>
            <p:spPr bwMode="auto">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69" name="Freeform 145"/>
              <p:cNvSpPr>
                <a:spLocks noChangeArrowheads="1"/>
              </p:cNvSpPr>
              <p:nvPr/>
            </p:nvSpPr>
            <p:spPr bwMode="auto">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0" name="Rectangle 146"/>
              <p:cNvSpPr>
                <a:spLocks noChangeArrowheads="1"/>
              </p:cNvSpPr>
              <p:nvPr/>
            </p:nvSpPr>
            <p:spPr bwMode="auto">
              <a:xfrm rot="240000">
                <a:off x="1178" y="3200"/>
                <a:ext cx="16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1" name="Rectangle 147"/>
              <p:cNvSpPr>
                <a:spLocks noChangeArrowheads="1"/>
              </p:cNvSpPr>
              <p:nvPr/>
            </p:nvSpPr>
            <p:spPr bwMode="auto">
              <a:xfrm rot="16020000">
                <a:off x="291" y="2386"/>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2" name="Freeform 148"/>
              <p:cNvSpPr>
                <a:spLocks noChangeArrowheads="1"/>
              </p:cNvSpPr>
              <p:nvPr/>
            </p:nvSpPr>
            <p:spPr bwMode="auto">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3" name="Freeform 149"/>
              <p:cNvSpPr>
                <a:spLocks noChangeArrowheads="1"/>
              </p:cNvSpPr>
              <p:nvPr/>
            </p:nvSpPr>
            <p:spPr bwMode="auto">
              <a:xfrm rot="18720000">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4" name="Freeform 150"/>
              <p:cNvSpPr>
                <a:spLocks noChangeArrowheads="1"/>
              </p:cNvSpPr>
              <p:nvPr/>
            </p:nvSpPr>
            <p:spPr bwMode="auto">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rgbClr val="575967"/>
                  </a:gs>
                  <a:gs pos="100000">
                    <a:srgbClr val="5B5D6B"/>
                  </a:gs>
                </a:gsLst>
                <a:lin ang="81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75" name="Oval 151"/>
              <p:cNvSpPr>
                <a:spLocks noChangeArrowheads="1"/>
              </p:cNvSpPr>
              <p:nvPr/>
            </p:nvSpPr>
            <p:spPr bwMode="auto">
              <a:xfrm rot="19920000">
                <a:off x="296" y="3047"/>
                <a:ext cx="221" cy="174"/>
              </a:xfrm>
              <a:prstGeom prst="ellipse">
                <a:avLst/>
              </a:prstGeom>
              <a:gradFill rotWithShape="0">
                <a:gsLst>
                  <a:gs pos="0">
                    <a:srgbClr val="525460"/>
                  </a:gs>
                  <a:gs pos="50000">
                    <a:srgbClr val="5B5D6B"/>
                  </a:gs>
                  <a:gs pos="100000">
                    <a:srgbClr val="525460"/>
                  </a:gs>
                </a:gsLst>
                <a:lin ang="81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sp>
        <p:nvSpPr>
          <p:cNvPr id="1176" name="Rectangle 152"/>
          <p:cNvSpPr>
            <a:spLocks noGrp="1" noChangeArrowheads="1"/>
          </p:cNvSpPr>
          <p:nvPr>
            <p:ph type="title"/>
          </p:nvPr>
        </p:nvSpPr>
        <p:spPr bwMode="auto">
          <a:xfrm>
            <a:off x="301625" y="228600"/>
            <a:ext cx="853916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177" name="Rectangle 153"/>
          <p:cNvSpPr>
            <a:spLocks noGrp="1" noChangeArrowheads="1"/>
          </p:cNvSpPr>
          <p:nvPr>
            <p:ph type="dt"/>
          </p:nvPr>
        </p:nvSpPr>
        <p:spPr bwMode="auto">
          <a:xfrm>
            <a:off x="301625" y="6245225"/>
            <a:ext cx="228758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FFFFFF"/>
                </a:solidFill>
                <a:cs typeface="Arial Unicode MS" charset="0"/>
              </a:defRPr>
            </a:lvl1pPr>
          </a:lstStyle>
          <a:p>
            <a:endParaRPr lang="en-US"/>
          </a:p>
        </p:txBody>
      </p:sp>
      <p:sp>
        <p:nvSpPr>
          <p:cNvPr id="1178" name="Rectangle 15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FFFFFF"/>
                </a:solidFill>
                <a:cs typeface="Arial Unicode MS" charset="0"/>
              </a:defRPr>
            </a:lvl1pPr>
          </a:lstStyle>
          <a:p>
            <a:endParaRPr lang="en-US"/>
          </a:p>
        </p:txBody>
      </p:sp>
      <p:sp>
        <p:nvSpPr>
          <p:cNvPr id="1179" name="Rectangle 155"/>
          <p:cNvSpPr>
            <a:spLocks noGrp="1" noChangeArrowheads="1"/>
          </p:cNvSpPr>
          <p:nvPr>
            <p:ph type="sldNum"/>
          </p:nvPr>
        </p:nvSpPr>
        <p:spPr bwMode="auto">
          <a:xfrm>
            <a:off x="6553200" y="6245225"/>
            <a:ext cx="2287588"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FFFFFF"/>
                </a:solidFill>
                <a:cs typeface="Arial Unicode MS" charset="0"/>
              </a:defRPr>
            </a:lvl1pPr>
          </a:lstStyle>
          <a:p>
            <a:fld id="{261E11AC-56AD-406F-8403-78E6E7DAE5DA}" type="slidenum">
              <a:rPr lang="en-US"/>
              <a:pPr/>
              <a:t>‹#›</a:t>
            </a:fld>
            <a:endParaRPr lang="en-US"/>
          </a:p>
        </p:txBody>
      </p:sp>
      <p:sp>
        <p:nvSpPr>
          <p:cNvPr id="1180" name="Rectangle 156"/>
          <p:cNvSpPr>
            <a:spLocks noGrp="1" noChangeArrowheads="1"/>
          </p:cNvSpPr>
          <p:nvPr>
            <p:ph type="body" idx="1"/>
          </p:nvPr>
        </p:nvSpPr>
        <p:spPr bwMode="auto">
          <a:xfrm>
            <a:off x="301625" y="1600200"/>
            <a:ext cx="8539163" cy="449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2pPr>
      <a:lvl3pPr marL="11430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3pPr>
      <a:lvl4pPr marL="16002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4pPr>
      <a:lvl5pPr marL="20574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9pPr>
    </p:titleStyle>
    <p:bodyStyle>
      <a:lvl1pPr marL="342900" indent="-342900" algn="l" defTabSz="449263"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ea typeface="+mn-ea"/>
        </a:defRPr>
      </a:lvl2pPr>
      <a:lvl3pPr marL="1143000" indent="-228600" algn="l" defTabSz="449263"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ea typeface="+mn-ea"/>
        </a:defRPr>
      </a:lvl3pPr>
      <a:lvl4pPr marL="1600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4pPr>
      <a:lvl5pPr marL="20574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A5C6C"/>
            </a:gs>
            <a:gs pos="100000">
              <a:srgbClr val="515361"/>
            </a:gs>
          </a:gsLst>
          <a:lin ang="5400000" scaled="1"/>
        </a:gra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3175" y="1422400"/>
            <a:ext cx="9142413" cy="5434013"/>
            <a:chOff x="2" y="896"/>
            <a:chExt cx="5759" cy="3423"/>
          </a:xfrm>
        </p:grpSpPr>
        <p:grpSp>
          <p:nvGrpSpPr>
            <p:cNvPr id="2050" name="Group 2"/>
            <p:cNvGrpSpPr>
              <a:grpSpLocks/>
            </p:cNvGrpSpPr>
            <p:nvPr/>
          </p:nvGrpSpPr>
          <p:grpSpPr bwMode="auto">
            <a:xfrm>
              <a:off x="20" y="896"/>
              <a:ext cx="5741" cy="3423"/>
              <a:chOff x="20" y="896"/>
              <a:chExt cx="5741" cy="3423"/>
            </a:xfrm>
          </p:grpSpPr>
          <p:sp>
            <p:nvSpPr>
              <p:cNvPr id="2051" name="Freeform 3"/>
              <p:cNvSpPr>
                <a:spLocks noChangeArrowheads="1"/>
              </p:cNvSpPr>
              <p:nvPr/>
            </p:nvSpPr>
            <p:spPr bwMode="auto">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Freeform 4"/>
              <p:cNvSpPr>
                <a:spLocks noChangeArrowheads="1"/>
              </p:cNvSpPr>
              <p:nvPr/>
            </p:nvSpPr>
            <p:spPr bwMode="auto">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Freeform 5"/>
              <p:cNvSpPr>
                <a:spLocks noChangeArrowheads="1"/>
              </p:cNvSpPr>
              <p:nvPr/>
            </p:nvSpPr>
            <p:spPr bwMode="auto">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Freeform 6"/>
              <p:cNvSpPr>
                <a:spLocks noChangeArrowheads="1"/>
              </p:cNvSpPr>
              <p:nvPr/>
            </p:nvSpPr>
            <p:spPr bwMode="auto">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Freeform 7"/>
              <p:cNvSpPr>
                <a:spLocks noChangeArrowheads="1"/>
              </p:cNvSpPr>
              <p:nvPr/>
            </p:nvSpPr>
            <p:spPr bwMode="auto">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12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6" name="Freeform 8"/>
              <p:cNvSpPr>
                <a:spLocks noChangeArrowheads="1"/>
              </p:cNvSpPr>
              <p:nvPr/>
            </p:nvSpPr>
            <p:spPr bwMode="auto">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7" name="Freeform 9"/>
              <p:cNvSpPr>
                <a:spLocks noChangeArrowheads="1"/>
              </p:cNvSpPr>
              <p:nvPr/>
            </p:nvSpPr>
            <p:spPr bwMode="auto">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8" name="Freeform 10"/>
              <p:cNvSpPr>
                <a:spLocks noChangeArrowheads="1"/>
              </p:cNvSpPr>
              <p:nvPr/>
            </p:nvSpPr>
            <p:spPr bwMode="auto">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9" name="Freeform 11"/>
              <p:cNvSpPr>
                <a:spLocks noChangeArrowheads="1"/>
              </p:cNvSpPr>
              <p:nvPr/>
            </p:nvSpPr>
            <p:spPr bwMode="auto">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0" name="Freeform 12"/>
              <p:cNvSpPr>
                <a:spLocks noChangeArrowheads="1"/>
              </p:cNvSpPr>
              <p:nvPr/>
            </p:nvSpPr>
            <p:spPr bwMode="auto">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1" name="Freeform 13"/>
              <p:cNvSpPr>
                <a:spLocks noChangeArrowheads="1"/>
              </p:cNvSpPr>
              <p:nvPr/>
            </p:nvSpPr>
            <p:spPr bwMode="auto">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2" name="Freeform 14"/>
              <p:cNvSpPr>
                <a:spLocks noChangeArrowheads="1"/>
              </p:cNvSpPr>
              <p:nvPr/>
            </p:nvSpPr>
            <p:spPr bwMode="auto">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64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3" name="Freeform 15"/>
              <p:cNvSpPr>
                <a:spLocks noChangeArrowheads="1"/>
              </p:cNvSpPr>
              <p:nvPr/>
            </p:nvSpPr>
            <p:spPr bwMode="auto">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360">
                <a:solidFill>
                  <a:srgbClr val="5B5D6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064" name="Group 16"/>
            <p:cNvGrpSpPr>
              <a:grpSpLocks/>
            </p:cNvGrpSpPr>
            <p:nvPr/>
          </p:nvGrpSpPr>
          <p:grpSpPr bwMode="auto">
            <a:xfrm>
              <a:off x="2" y="2293"/>
              <a:ext cx="1381" cy="1696"/>
              <a:chOff x="2" y="2293"/>
              <a:chExt cx="1381" cy="1696"/>
            </a:xfrm>
          </p:grpSpPr>
          <p:sp>
            <p:nvSpPr>
              <p:cNvPr id="2065" name="Rectangle 17"/>
              <p:cNvSpPr>
                <a:spLocks noChangeArrowheads="1"/>
              </p:cNvSpPr>
              <p:nvPr/>
            </p:nvSpPr>
            <p:spPr bwMode="auto">
              <a:xfrm rot="6780000">
                <a:off x="62" y="388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6" name="Rectangle 18"/>
              <p:cNvSpPr>
                <a:spLocks noChangeArrowheads="1"/>
              </p:cNvSpPr>
              <p:nvPr/>
            </p:nvSpPr>
            <p:spPr bwMode="auto">
              <a:xfrm rot="6780000">
                <a:off x="33" y="3880"/>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7" name="Rectangle 19"/>
              <p:cNvSpPr>
                <a:spLocks noChangeArrowheads="1"/>
              </p:cNvSpPr>
              <p:nvPr/>
            </p:nvSpPr>
            <p:spPr bwMode="auto">
              <a:xfrm rot="6780000">
                <a:off x="6" y="387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8" name="Rectangle 20"/>
              <p:cNvSpPr>
                <a:spLocks noChangeArrowheads="1"/>
              </p:cNvSpPr>
              <p:nvPr/>
            </p:nvSpPr>
            <p:spPr bwMode="auto">
              <a:xfrm rot="6000000">
                <a:off x="210" y="3883"/>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9" name="Rectangle 21"/>
              <p:cNvSpPr>
                <a:spLocks noChangeArrowheads="1"/>
              </p:cNvSpPr>
              <p:nvPr/>
            </p:nvSpPr>
            <p:spPr bwMode="auto">
              <a:xfrm rot="6000000">
                <a:off x="183" y="388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0" name="Rectangle 22"/>
              <p:cNvSpPr>
                <a:spLocks noChangeArrowheads="1"/>
              </p:cNvSpPr>
              <p:nvPr/>
            </p:nvSpPr>
            <p:spPr bwMode="auto">
              <a:xfrm rot="6240000">
                <a:off x="152" y="388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1" name="Rectangle 23"/>
              <p:cNvSpPr>
                <a:spLocks noChangeArrowheads="1"/>
              </p:cNvSpPr>
              <p:nvPr/>
            </p:nvSpPr>
            <p:spPr bwMode="auto">
              <a:xfrm rot="6240000">
                <a:off x="123" y="388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2" name="Rectangle 24"/>
              <p:cNvSpPr>
                <a:spLocks noChangeArrowheads="1"/>
              </p:cNvSpPr>
              <p:nvPr/>
            </p:nvSpPr>
            <p:spPr bwMode="auto">
              <a:xfrm rot="5400000">
                <a:off x="364" y="386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3" name="Rectangle 25"/>
              <p:cNvSpPr>
                <a:spLocks noChangeArrowheads="1"/>
              </p:cNvSpPr>
              <p:nvPr/>
            </p:nvSpPr>
            <p:spPr bwMode="auto">
              <a:xfrm rot="5400000">
                <a:off x="333" y="3872"/>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4" name="Rectangle 26"/>
              <p:cNvSpPr>
                <a:spLocks noChangeArrowheads="1"/>
              </p:cNvSpPr>
              <p:nvPr/>
            </p:nvSpPr>
            <p:spPr bwMode="auto">
              <a:xfrm rot="5580000">
                <a:off x="303" y="387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5" name="Rectangle 27"/>
              <p:cNvSpPr>
                <a:spLocks noChangeArrowheads="1"/>
              </p:cNvSpPr>
              <p:nvPr/>
            </p:nvSpPr>
            <p:spPr bwMode="auto">
              <a:xfrm rot="5760000">
                <a:off x="270" y="3882"/>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6" name="Rectangle 28"/>
              <p:cNvSpPr>
                <a:spLocks noChangeArrowheads="1"/>
              </p:cNvSpPr>
              <p:nvPr/>
            </p:nvSpPr>
            <p:spPr bwMode="auto">
              <a:xfrm rot="4740000">
                <a:off x="516" y="382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7" name="Rectangle 29"/>
              <p:cNvSpPr>
                <a:spLocks noChangeArrowheads="1"/>
              </p:cNvSpPr>
              <p:nvPr/>
            </p:nvSpPr>
            <p:spPr bwMode="auto">
              <a:xfrm rot="4920000">
                <a:off x="487" y="3833"/>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8" name="Rectangle 30"/>
              <p:cNvSpPr>
                <a:spLocks noChangeArrowheads="1"/>
              </p:cNvSpPr>
              <p:nvPr/>
            </p:nvSpPr>
            <p:spPr bwMode="auto">
              <a:xfrm rot="4920000">
                <a:off x="456" y="3848"/>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9" name="Rectangle 31"/>
              <p:cNvSpPr>
                <a:spLocks noChangeArrowheads="1"/>
              </p:cNvSpPr>
              <p:nvPr/>
            </p:nvSpPr>
            <p:spPr bwMode="auto">
              <a:xfrm rot="5040000">
                <a:off x="426" y="3851"/>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0" name="Rectangle 32"/>
              <p:cNvSpPr>
                <a:spLocks noChangeArrowheads="1"/>
              </p:cNvSpPr>
              <p:nvPr/>
            </p:nvSpPr>
            <p:spPr bwMode="auto">
              <a:xfrm rot="3840000">
                <a:off x="664" y="3762"/>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1" name="Rectangle 33"/>
              <p:cNvSpPr>
                <a:spLocks noChangeArrowheads="1"/>
              </p:cNvSpPr>
              <p:nvPr/>
            </p:nvSpPr>
            <p:spPr bwMode="auto">
              <a:xfrm rot="3840000">
                <a:off x="634" y="3780"/>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2" name="Rectangle 34"/>
              <p:cNvSpPr>
                <a:spLocks noChangeArrowheads="1"/>
              </p:cNvSpPr>
              <p:nvPr/>
            </p:nvSpPr>
            <p:spPr bwMode="auto">
              <a:xfrm rot="4080000">
                <a:off x="605" y="3791"/>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3" name="Rectangle 35"/>
              <p:cNvSpPr>
                <a:spLocks noChangeArrowheads="1"/>
              </p:cNvSpPr>
              <p:nvPr/>
            </p:nvSpPr>
            <p:spPr bwMode="auto">
              <a:xfrm rot="4320000">
                <a:off x="575" y="380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4" name="Rectangle 36"/>
              <p:cNvSpPr>
                <a:spLocks noChangeArrowheads="1"/>
              </p:cNvSpPr>
              <p:nvPr/>
            </p:nvSpPr>
            <p:spPr bwMode="auto">
              <a:xfrm rot="3360000">
                <a:off x="799" y="3683"/>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5" name="Rectangle 37"/>
              <p:cNvSpPr>
                <a:spLocks noChangeArrowheads="1"/>
              </p:cNvSpPr>
              <p:nvPr/>
            </p:nvSpPr>
            <p:spPr bwMode="auto">
              <a:xfrm rot="3360000">
                <a:off x="772" y="369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6" name="Rectangle 38"/>
              <p:cNvSpPr>
                <a:spLocks noChangeArrowheads="1"/>
              </p:cNvSpPr>
              <p:nvPr/>
            </p:nvSpPr>
            <p:spPr bwMode="auto">
              <a:xfrm rot="3360000">
                <a:off x="745" y="3717"/>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7" name="Rectangle 39"/>
              <p:cNvSpPr>
                <a:spLocks noChangeArrowheads="1"/>
              </p:cNvSpPr>
              <p:nvPr/>
            </p:nvSpPr>
            <p:spPr bwMode="auto">
              <a:xfrm rot="3840000">
                <a:off x="717" y="373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8" name="Rectangle 40"/>
              <p:cNvSpPr>
                <a:spLocks noChangeArrowheads="1"/>
              </p:cNvSpPr>
              <p:nvPr/>
            </p:nvSpPr>
            <p:spPr bwMode="auto">
              <a:xfrm rot="2280000">
                <a:off x="923" y="358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9" name="Rectangle 41"/>
              <p:cNvSpPr>
                <a:spLocks noChangeArrowheads="1"/>
              </p:cNvSpPr>
              <p:nvPr/>
            </p:nvSpPr>
            <p:spPr bwMode="auto">
              <a:xfrm rot="2280000">
                <a:off x="899" y="360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0" name="Rectangle 42"/>
              <p:cNvSpPr>
                <a:spLocks noChangeArrowheads="1"/>
              </p:cNvSpPr>
              <p:nvPr/>
            </p:nvSpPr>
            <p:spPr bwMode="auto">
              <a:xfrm rot="2700000">
                <a:off x="876" y="362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1" name="Rectangle 43"/>
              <p:cNvSpPr>
                <a:spLocks noChangeArrowheads="1"/>
              </p:cNvSpPr>
              <p:nvPr/>
            </p:nvSpPr>
            <p:spPr bwMode="auto">
              <a:xfrm rot="2700000">
                <a:off x="850" y="364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2" name="Rectangle 44"/>
              <p:cNvSpPr>
                <a:spLocks noChangeArrowheads="1"/>
              </p:cNvSpPr>
              <p:nvPr/>
            </p:nvSpPr>
            <p:spPr bwMode="auto">
              <a:xfrm rot="1500000">
                <a:off x="1028" y="3473"/>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3" name="Rectangle 45"/>
              <p:cNvSpPr>
                <a:spLocks noChangeArrowheads="1"/>
              </p:cNvSpPr>
              <p:nvPr/>
            </p:nvSpPr>
            <p:spPr bwMode="auto">
              <a:xfrm rot="1500000">
                <a:off x="1010" y="349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4" name="Rectangle 46"/>
              <p:cNvSpPr>
                <a:spLocks noChangeArrowheads="1"/>
              </p:cNvSpPr>
              <p:nvPr/>
            </p:nvSpPr>
            <p:spPr bwMode="auto">
              <a:xfrm rot="1800000">
                <a:off x="991" y="351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5" name="Rectangle 47"/>
              <p:cNvSpPr>
                <a:spLocks noChangeArrowheads="1"/>
              </p:cNvSpPr>
              <p:nvPr/>
            </p:nvSpPr>
            <p:spPr bwMode="auto">
              <a:xfrm rot="1800000">
                <a:off x="969" y="354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6" name="Rectangle 48"/>
              <p:cNvSpPr>
                <a:spLocks noChangeArrowheads="1"/>
              </p:cNvSpPr>
              <p:nvPr/>
            </p:nvSpPr>
            <p:spPr bwMode="auto">
              <a:xfrm rot="840000">
                <a:off x="1113" y="3354"/>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7" name="Rectangle 49"/>
              <p:cNvSpPr>
                <a:spLocks noChangeArrowheads="1"/>
              </p:cNvSpPr>
              <p:nvPr/>
            </p:nvSpPr>
            <p:spPr bwMode="auto">
              <a:xfrm rot="840000">
                <a:off x="1101" y="3378"/>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8" name="Rectangle 50"/>
              <p:cNvSpPr>
                <a:spLocks noChangeArrowheads="1"/>
              </p:cNvSpPr>
              <p:nvPr/>
            </p:nvSpPr>
            <p:spPr bwMode="auto">
              <a:xfrm rot="1320000">
                <a:off x="1087" y="340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9" name="Rectangle 51"/>
              <p:cNvSpPr>
                <a:spLocks noChangeArrowheads="1"/>
              </p:cNvSpPr>
              <p:nvPr/>
            </p:nvSpPr>
            <p:spPr bwMode="auto">
              <a:xfrm rot="1320000">
                <a:off x="1065" y="3424"/>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0" name="Rectangle 52"/>
              <p:cNvSpPr>
                <a:spLocks noChangeArrowheads="1"/>
              </p:cNvSpPr>
              <p:nvPr/>
            </p:nvSpPr>
            <p:spPr bwMode="auto">
              <a:xfrm rot="480000">
                <a:off x="1172" y="322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1" name="Rectangle 53"/>
              <p:cNvSpPr>
                <a:spLocks noChangeArrowheads="1"/>
              </p:cNvSpPr>
              <p:nvPr/>
            </p:nvSpPr>
            <p:spPr bwMode="auto">
              <a:xfrm rot="540000">
                <a:off x="1163" y="3250"/>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2" name="Rectangle 54"/>
              <p:cNvSpPr>
                <a:spLocks noChangeArrowheads="1"/>
              </p:cNvSpPr>
              <p:nvPr/>
            </p:nvSpPr>
            <p:spPr bwMode="auto">
              <a:xfrm rot="720000">
                <a:off x="1154" y="3276"/>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3" name="Rectangle 55"/>
              <p:cNvSpPr>
                <a:spLocks noChangeArrowheads="1"/>
              </p:cNvSpPr>
              <p:nvPr/>
            </p:nvSpPr>
            <p:spPr bwMode="auto">
              <a:xfrm rot="720000">
                <a:off x="1141" y="3303"/>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4" name="Rectangle 56"/>
              <p:cNvSpPr>
                <a:spLocks noChangeArrowheads="1"/>
              </p:cNvSpPr>
              <p:nvPr/>
            </p:nvSpPr>
            <p:spPr bwMode="auto">
              <a:xfrm rot="21300000">
                <a:off x="1211" y="309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5" name="Rectangle 57"/>
              <p:cNvSpPr>
                <a:spLocks noChangeArrowheads="1"/>
              </p:cNvSpPr>
              <p:nvPr/>
            </p:nvSpPr>
            <p:spPr bwMode="auto">
              <a:xfrm rot="21600000">
                <a:off x="1201" y="312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6" name="Rectangle 58"/>
              <p:cNvSpPr>
                <a:spLocks noChangeArrowheads="1"/>
              </p:cNvSpPr>
              <p:nvPr/>
            </p:nvSpPr>
            <p:spPr bwMode="auto">
              <a:xfrm rot="21600000">
                <a:off x="1200" y="314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7" name="Rectangle 59"/>
              <p:cNvSpPr>
                <a:spLocks noChangeArrowheads="1"/>
              </p:cNvSpPr>
              <p:nvPr/>
            </p:nvSpPr>
            <p:spPr bwMode="auto">
              <a:xfrm rot="240000">
                <a:off x="1189" y="317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8" name="Rectangle 60"/>
              <p:cNvSpPr>
                <a:spLocks noChangeArrowheads="1"/>
              </p:cNvSpPr>
              <p:nvPr/>
            </p:nvSpPr>
            <p:spPr bwMode="auto">
              <a:xfrm rot="20880000">
                <a:off x="1219" y="296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09" name="Rectangle 61"/>
              <p:cNvSpPr>
                <a:spLocks noChangeArrowheads="1"/>
              </p:cNvSpPr>
              <p:nvPr/>
            </p:nvSpPr>
            <p:spPr bwMode="auto">
              <a:xfrm rot="21120000">
                <a:off x="1220" y="2991"/>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0" name="Rectangle 62"/>
              <p:cNvSpPr>
                <a:spLocks noChangeArrowheads="1"/>
              </p:cNvSpPr>
              <p:nvPr/>
            </p:nvSpPr>
            <p:spPr bwMode="auto">
              <a:xfrm rot="21120000">
                <a:off x="1220" y="301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1" name="Rectangle 63"/>
              <p:cNvSpPr>
                <a:spLocks noChangeArrowheads="1"/>
              </p:cNvSpPr>
              <p:nvPr/>
            </p:nvSpPr>
            <p:spPr bwMode="auto">
              <a:xfrm rot="21300000">
                <a:off x="1219" y="3041"/>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2" name="Rectangle 64"/>
              <p:cNvSpPr>
                <a:spLocks noChangeArrowheads="1"/>
              </p:cNvSpPr>
              <p:nvPr/>
            </p:nvSpPr>
            <p:spPr bwMode="auto">
              <a:xfrm rot="20460000">
                <a:off x="1208" y="2843"/>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3" name="Rectangle 65"/>
              <p:cNvSpPr>
                <a:spLocks noChangeArrowheads="1"/>
              </p:cNvSpPr>
              <p:nvPr/>
            </p:nvSpPr>
            <p:spPr bwMode="auto">
              <a:xfrm rot="20640000">
                <a:off x="1213" y="2864"/>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4" name="Rectangle 66"/>
              <p:cNvSpPr>
                <a:spLocks noChangeArrowheads="1"/>
              </p:cNvSpPr>
              <p:nvPr/>
            </p:nvSpPr>
            <p:spPr bwMode="auto">
              <a:xfrm rot="20640000">
                <a:off x="1216" y="288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5" name="Rectangle 67"/>
              <p:cNvSpPr>
                <a:spLocks noChangeArrowheads="1"/>
              </p:cNvSpPr>
              <p:nvPr/>
            </p:nvSpPr>
            <p:spPr bwMode="auto">
              <a:xfrm rot="20760000">
                <a:off x="1219" y="291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6" name="Rectangle 68"/>
              <p:cNvSpPr>
                <a:spLocks noChangeArrowheads="1"/>
              </p:cNvSpPr>
              <p:nvPr/>
            </p:nvSpPr>
            <p:spPr bwMode="auto">
              <a:xfrm rot="20040000">
                <a:off x="1166" y="2727"/>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7" name="Rectangle 69"/>
              <p:cNvSpPr>
                <a:spLocks noChangeArrowheads="1"/>
              </p:cNvSpPr>
              <p:nvPr/>
            </p:nvSpPr>
            <p:spPr bwMode="auto">
              <a:xfrm rot="20220000">
                <a:off x="1177" y="2753"/>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8" name="Rectangle 70"/>
              <p:cNvSpPr>
                <a:spLocks noChangeArrowheads="1"/>
              </p:cNvSpPr>
              <p:nvPr/>
            </p:nvSpPr>
            <p:spPr bwMode="auto">
              <a:xfrm rot="20220000">
                <a:off x="1185" y="277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19" name="Rectangle 71"/>
              <p:cNvSpPr>
                <a:spLocks noChangeArrowheads="1"/>
              </p:cNvSpPr>
              <p:nvPr/>
            </p:nvSpPr>
            <p:spPr bwMode="auto">
              <a:xfrm rot="20220000">
                <a:off x="1195" y="279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0" name="Rectangle 72"/>
              <p:cNvSpPr>
                <a:spLocks noChangeArrowheads="1"/>
              </p:cNvSpPr>
              <p:nvPr/>
            </p:nvSpPr>
            <p:spPr bwMode="auto">
              <a:xfrm rot="19680000">
                <a:off x="1101" y="2629"/>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1" name="Rectangle 73"/>
              <p:cNvSpPr>
                <a:spLocks noChangeArrowheads="1"/>
              </p:cNvSpPr>
              <p:nvPr/>
            </p:nvSpPr>
            <p:spPr bwMode="auto">
              <a:xfrm rot="19740000">
                <a:off x="1115" y="2646"/>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2" name="Rectangle 74"/>
              <p:cNvSpPr>
                <a:spLocks noChangeArrowheads="1"/>
              </p:cNvSpPr>
              <p:nvPr/>
            </p:nvSpPr>
            <p:spPr bwMode="auto">
              <a:xfrm rot="19860000">
                <a:off x="1130" y="266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3" name="Rectangle 75"/>
              <p:cNvSpPr>
                <a:spLocks noChangeArrowheads="1"/>
              </p:cNvSpPr>
              <p:nvPr/>
            </p:nvSpPr>
            <p:spPr bwMode="auto">
              <a:xfrm rot="19860000">
                <a:off x="1143" y="268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4" name="Rectangle 76"/>
              <p:cNvSpPr>
                <a:spLocks noChangeArrowheads="1"/>
              </p:cNvSpPr>
              <p:nvPr/>
            </p:nvSpPr>
            <p:spPr bwMode="auto">
              <a:xfrm rot="19140000">
                <a:off x="1015" y="2539"/>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5" name="Rectangle 77"/>
              <p:cNvSpPr>
                <a:spLocks noChangeArrowheads="1"/>
              </p:cNvSpPr>
              <p:nvPr/>
            </p:nvSpPr>
            <p:spPr bwMode="auto">
              <a:xfrm rot="19140000">
                <a:off x="1036" y="2558"/>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6" name="Rectangle 78"/>
              <p:cNvSpPr>
                <a:spLocks noChangeArrowheads="1"/>
              </p:cNvSpPr>
              <p:nvPr/>
            </p:nvSpPr>
            <p:spPr bwMode="auto">
              <a:xfrm rot="19140000">
                <a:off x="1051" y="2575"/>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7" name="Rectangle 79"/>
              <p:cNvSpPr>
                <a:spLocks noChangeArrowheads="1"/>
              </p:cNvSpPr>
              <p:nvPr/>
            </p:nvSpPr>
            <p:spPr bwMode="auto">
              <a:xfrm rot="19260000">
                <a:off x="1069" y="2590"/>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8" name="Freeform 80"/>
              <p:cNvSpPr>
                <a:spLocks noChangeArrowheads="1"/>
              </p:cNvSpPr>
              <p:nvPr/>
            </p:nvSpPr>
            <p:spPr bwMode="auto">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29" name="Rectangle 81"/>
              <p:cNvSpPr>
                <a:spLocks noChangeArrowheads="1"/>
              </p:cNvSpPr>
              <p:nvPr/>
            </p:nvSpPr>
            <p:spPr bwMode="auto">
              <a:xfrm rot="6600000">
                <a:off x="-217" y="3137"/>
                <a:ext cx="122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0" name="Rectangle 82"/>
              <p:cNvSpPr>
                <a:spLocks noChangeArrowheads="1"/>
              </p:cNvSpPr>
              <p:nvPr/>
            </p:nvSpPr>
            <p:spPr bwMode="auto">
              <a:xfrm rot="240000">
                <a:off x="5" y="3145"/>
                <a:ext cx="103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1" name="Rectangle 83"/>
              <p:cNvSpPr>
                <a:spLocks noChangeArrowheads="1"/>
              </p:cNvSpPr>
              <p:nvPr/>
            </p:nvSpPr>
            <p:spPr bwMode="auto">
              <a:xfrm rot="18660000">
                <a:off x="907" y="247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2" name="Rectangle 84"/>
              <p:cNvSpPr>
                <a:spLocks noChangeArrowheads="1"/>
              </p:cNvSpPr>
              <p:nvPr/>
            </p:nvSpPr>
            <p:spPr bwMode="auto">
              <a:xfrm rot="18660000">
                <a:off x="930" y="2487"/>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3" name="Rectangle 85"/>
              <p:cNvSpPr>
                <a:spLocks noChangeArrowheads="1"/>
              </p:cNvSpPr>
              <p:nvPr/>
            </p:nvSpPr>
            <p:spPr bwMode="auto">
              <a:xfrm rot="18660000">
                <a:off x="954" y="2497"/>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4" name="Rectangle 86"/>
              <p:cNvSpPr>
                <a:spLocks noChangeArrowheads="1"/>
              </p:cNvSpPr>
              <p:nvPr/>
            </p:nvSpPr>
            <p:spPr bwMode="auto">
              <a:xfrm rot="18900000">
                <a:off x="974" y="2510"/>
                <a:ext cx="86"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5" name="Rectangle 87"/>
              <p:cNvSpPr>
                <a:spLocks noChangeArrowheads="1"/>
              </p:cNvSpPr>
              <p:nvPr/>
            </p:nvSpPr>
            <p:spPr bwMode="auto">
              <a:xfrm rot="17940000">
                <a:off x="788" y="2427"/>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6" name="Rectangle 88"/>
              <p:cNvSpPr>
                <a:spLocks noChangeArrowheads="1"/>
              </p:cNvSpPr>
              <p:nvPr/>
            </p:nvSpPr>
            <p:spPr bwMode="auto">
              <a:xfrm rot="17940000">
                <a:off x="815" y="243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7" name="Rectangle 89"/>
              <p:cNvSpPr>
                <a:spLocks noChangeArrowheads="1"/>
              </p:cNvSpPr>
              <p:nvPr/>
            </p:nvSpPr>
            <p:spPr bwMode="auto">
              <a:xfrm rot="18060000">
                <a:off x="837" y="2442"/>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8" name="Rectangle 90"/>
              <p:cNvSpPr>
                <a:spLocks noChangeArrowheads="1"/>
              </p:cNvSpPr>
              <p:nvPr/>
            </p:nvSpPr>
            <p:spPr bwMode="auto">
              <a:xfrm rot="18360000">
                <a:off x="862" y="2454"/>
                <a:ext cx="8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39" name="Rectangle 91"/>
              <p:cNvSpPr>
                <a:spLocks noChangeArrowheads="1"/>
              </p:cNvSpPr>
              <p:nvPr/>
            </p:nvSpPr>
            <p:spPr bwMode="auto">
              <a:xfrm rot="17280000">
                <a:off x="649" y="2397"/>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0" name="Rectangle 92"/>
              <p:cNvSpPr>
                <a:spLocks noChangeArrowheads="1"/>
              </p:cNvSpPr>
              <p:nvPr/>
            </p:nvSpPr>
            <p:spPr bwMode="auto">
              <a:xfrm rot="17340000">
                <a:off x="677" y="2404"/>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1" name="Rectangle 93"/>
              <p:cNvSpPr>
                <a:spLocks noChangeArrowheads="1"/>
              </p:cNvSpPr>
              <p:nvPr/>
            </p:nvSpPr>
            <p:spPr bwMode="auto">
              <a:xfrm rot="17340000">
                <a:off x="707" y="2409"/>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2" name="Rectangle 94"/>
              <p:cNvSpPr>
                <a:spLocks noChangeArrowheads="1"/>
              </p:cNvSpPr>
              <p:nvPr/>
            </p:nvSpPr>
            <p:spPr bwMode="auto">
              <a:xfrm rot="17580000">
                <a:off x="737" y="241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3" name="Rectangle 95"/>
              <p:cNvSpPr>
                <a:spLocks noChangeArrowheads="1"/>
              </p:cNvSpPr>
              <p:nvPr/>
            </p:nvSpPr>
            <p:spPr bwMode="auto">
              <a:xfrm rot="16740000">
                <a:off x="504" y="2396"/>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4" name="Rectangle 96"/>
              <p:cNvSpPr>
                <a:spLocks noChangeArrowheads="1"/>
              </p:cNvSpPr>
              <p:nvPr/>
            </p:nvSpPr>
            <p:spPr bwMode="auto">
              <a:xfrm rot="16920000">
                <a:off x="533" y="2395"/>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5" name="Rectangle 97"/>
              <p:cNvSpPr>
                <a:spLocks noChangeArrowheads="1"/>
              </p:cNvSpPr>
              <p:nvPr/>
            </p:nvSpPr>
            <p:spPr bwMode="auto">
              <a:xfrm rot="16920000">
                <a:off x="563" y="239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6" name="Rectangle 98"/>
              <p:cNvSpPr>
                <a:spLocks noChangeArrowheads="1"/>
              </p:cNvSpPr>
              <p:nvPr/>
            </p:nvSpPr>
            <p:spPr bwMode="auto">
              <a:xfrm rot="17040000">
                <a:off x="594" y="2392"/>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7" name="Rectangle 99"/>
              <p:cNvSpPr>
                <a:spLocks noChangeArrowheads="1"/>
              </p:cNvSpPr>
              <p:nvPr/>
            </p:nvSpPr>
            <p:spPr bwMode="auto">
              <a:xfrm rot="16380000">
                <a:off x="356" y="2415"/>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8" name="Rectangle 100"/>
              <p:cNvSpPr>
                <a:spLocks noChangeArrowheads="1"/>
              </p:cNvSpPr>
              <p:nvPr/>
            </p:nvSpPr>
            <p:spPr bwMode="auto">
              <a:xfrm rot="16260000">
                <a:off x="386" y="2411"/>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49" name="Rectangle 101"/>
              <p:cNvSpPr>
                <a:spLocks noChangeArrowheads="1"/>
              </p:cNvSpPr>
              <p:nvPr/>
            </p:nvSpPr>
            <p:spPr bwMode="auto">
              <a:xfrm rot="16320000">
                <a:off x="419" y="2407"/>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0" name="Rectangle 102"/>
              <p:cNvSpPr>
                <a:spLocks noChangeArrowheads="1"/>
              </p:cNvSpPr>
              <p:nvPr/>
            </p:nvSpPr>
            <p:spPr bwMode="auto">
              <a:xfrm rot="16440000">
                <a:off x="450" y="2401"/>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1" name="Rectangle 103"/>
              <p:cNvSpPr>
                <a:spLocks noChangeArrowheads="1"/>
              </p:cNvSpPr>
              <p:nvPr/>
            </p:nvSpPr>
            <p:spPr bwMode="auto">
              <a:xfrm rot="15480000">
                <a:off x="207" y="245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2" name="Rectangle 104"/>
              <p:cNvSpPr>
                <a:spLocks noChangeArrowheads="1"/>
              </p:cNvSpPr>
              <p:nvPr/>
            </p:nvSpPr>
            <p:spPr bwMode="auto">
              <a:xfrm rot="15360000">
                <a:off x="238" y="244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3" name="Rectangle 105"/>
              <p:cNvSpPr>
                <a:spLocks noChangeArrowheads="1"/>
              </p:cNvSpPr>
              <p:nvPr/>
            </p:nvSpPr>
            <p:spPr bwMode="auto">
              <a:xfrm rot="15480000">
                <a:off x="267" y="243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4" name="Rectangle 106"/>
              <p:cNvSpPr>
                <a:spLocks noChangeArrowheads="1"/>
              </p:cNvSpPr>
              <p:nvPr/>
            </p:nvSpPr>
            <p:spPr bwMode="auto">
              <a:xfrm rot="15660000">
                <a:off x="292" y="2429"/>
                <a:ext cx="69"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5" name="Rectangle 107"/>
              <p:cNvSpPr>
                <a:spLocks noChangeArrowheads="1"/>
              </p:cNvSpPr>
              <p:nvPr/>
            </p:nvSpPr>
            <p:spPr bwMode="auto">
              <a:xfrm rot="14220000">
                <a:off x="6" y="2550"/>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6" name="Rectangle 108"/>
              <p:cNvSpPr>
                <a:spLocks noChangeArrowheads="1"/>
              </p:cNvSpPr>
              <p:nvPr/>
            </p:nvSpPr>
            <p:spPr bwMode="auto">
              <a:xfrm rot="14400000">
                <a:off x="64" y="251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7" name="Rectangle 109"/>
              <p:cNvSpPr>
                <a:spLocks noChangeArrowheads="1"/>
              </p:cNvSpPr>
              <p:nvPr/>
            </p:nvSpPr>
            <p:spPr bwMode="auto">
              <a:xfrm rot="14760000">
                <a:off x="93" y="250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8" name="Rectangle 110"/>
              <p:cNvSpPr>
                <a:spLocks noChangeArrowheads="1"/>
              </p:cNvSpPr>
              <p:nvPr/>
            </p:nvSpPr>
            <p:spPr bwMode="auto">
              <a:xfrm rot="14760000">
                <a:off x="120" y="2494"/>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59" name="Rectangle 111"/>
              <p:cNvSpPr>
                <a:spLocks noChangeArrowheads="1"/>
              </p:cNvSpPr>
              <p:nvPr/>
            </p:nvSpPr>
            <p:spPr bwMode="auto">
              <a:xfrm rot="15120000">
                <a:off x="151" y="2479"/>
                <a:ext cx="6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0" name="Rectangle 112"/>
              <p:cNvSpPr>
                <a:spLocks noChangeArrowheads="1"/>
              </p:cNvSpPr>
              <p:nvPr/>
            </p:nvSpPr>
            <p:spPr bwMode="auto">
              <a:xfrm rot="19740000">
                <a:off x="0" y="3363"/>
                <a:ext cx="7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1" name="Rectangle 113"/>
              <p:cNvSpPr>
                <a:spLocks noChangeArrowheads="1"/>
              </p:cNvSpPr>
              <p:nvPr/>
            </p:nvSpPr>
            <p:spPr bwMode="auto">
              <a:xfrm rot="3300000">
                <a:off x="511" y="3478"/>
                <a:ext cx="24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2" name="Rectangle 114"/>
              <p:cNvSpPr>
                <a:spLocks noChangeArrowheads="1"/>
              </p:cNvSpPr>
              <p:nvPr/>
            </p:nvSpPr>
            <p:spPr bwMode="auto">
              <a:xfrm rot="3300000">
                <a:off x="35" y="2798"/>
                <a:ext cx="24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3" name="Rectangle 115"/>
              <p:cNvSpPr>
                <a:spLocks noChangeArrowheads="1"/>
              </p:cNvSpPr>
              <p:nvPr/>
            </p:nvSpPr>
            <p:spPr bwMode="auto">
              <a:xfrm rot="19740000">
                <a:off x="701" y="2852"/>
                <a:ext cx="31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4" name="Rectangle 116"/>
              <p:cNvSpPr>
                <a:spLocks noChangeArrowheads="1"/>
              </p:cNvSpPr>
              <p:nvPr/>
            </p:nvSpPr>
            <p:spPr bwMode="auto">
              <a:xfrm rot="5880000">
                <a:off x="200" y="3915"/>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5" name="Rectangle 117"/>
              <p:cNvSpPr>
                <a:spLocks noChangeArrowheads="1"/>
              </p:cNvSpPr>
              <p:nvPr/>
            </p:nvSpPr>
            <p:spPr bwMode="auto">
              <a:xfrm rot="6660000">
                <a:off x="46" y="3914"/>
                <a:ext cx="144"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6" name="Rectangle 118"/>
              <p:cNvSpPr>
                <a:spLocks noChangeArrowheads="1"/>
              </p:cNvSpPr>
              <p:nvPr/>
            </p:nvSpPr>
            <p:spPr bwMode="auto">
              <a:xfrm rot="5220000">
                <a:off x="361" y="3893"/>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7" name="Rectangle 119"/>
              <p:cNvSpPr>
                <a:spLocks noChangeArrowheads="1"/>
              </p:cNvSpPr>
              <p:nvPr/>
            </p:nvSpPr>
            <p:spPr bwMode="auto">
              <a:xfrm rot="4500000">
                <a:off x="522" y="3847"/>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8" name="Rectangle 120"/>
              <p:cNvSpPr>
                <a:spLocks noChangeArrowheads="1"/>
              </p:cNvSpPr>
              <p:nvPr/>
            </p:nvSpPr>
            <p:spPr bwMode="auto">
              <a:xfrm rot="3780000">
                <a:off x="671" y="3777"/>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69" name="Rectangle 121"/>
              <p:cNvSpPr>
                <a:spLocks noChangeArrowheads="1"/>
              </p:cNvSpPr>
              <p:nvPr/>
            </p:nvSpPr>
            <p:spPr bwMode="auto">
              <a:xfrm rot="3060000">
                <a:off x="813" y="3688"/>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0" name="Rectangle 122"/>
              <p:cNvSpPr>
                <a:spLocks noChangeArrowheads="1"/>
              </p:cNvSpPr>
              <p:nvPr/>
            </p:nvSpPr>
            <p:spPr bwMode="auto">
              <a:xfrm rot="2100000">
                <a:off x="938" y="3581"/>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1" name="Rectangle 123"/>
              <p:cNvSpPr>
                <a:spLocks noChangeArrowheads="1"/>
              </p:cNvSpPr>
              <p:nvPr/>
            </p:nvSpPr>
            <p:spPr bwMode="auto">
              <a:xfrm rot="14400000">
                <a:off x="-18" y="2506"/>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2" name="Rectangle 124"/>
              <p:cNvSpPr>
                <a:spLocks noChangeArrowheads="1"/>
              </p:cNvSpPr>
              <p:nvPr/>
            </p:nvSpPr>
            <p:spPr bwMode="auto">
              <a:xfrm rot="15180000">
                <a:off x="136" y="2434"/>
                <a:ext cx="132"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3" name="Rectangle 125"/>
              <p:cNvSpPr>
                <a:spLocks noChangeArrowheads="1"/>
              </p:cNvSpPr>
              <p:nvPr/>
            </p:nvSpPr>
            <p:spPr bwMode="auto">
              <a:xfrm rot="16620000">
                <a:off x="447" y="2365"/>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4" name="Rectangle 126"/>
              <p:cNvSpPr>
                <a:spLocks noChangeArrowheads="1"/>
              </p:cNvSpPr>
              <p:nvPr/>
            </p:nvSpPr>
            <p:spPr bwMode="auto">
              <a:xfrm rot="17280000">
                <a:off x="598" y="2360"/>
                <a:ext cx="15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5" name="Rectangle 127"/>
              <p:cNvSpPr>
                <a:spLocks noChangeArrowheads="1"/>
              </p:cNvSpPr>
              <p:nvPr/>
            </p:nvSpPr>
            <p:spPr bwMode="auto">
              <a:xfrm rot="17940000">
                <a:off x="739" y="2388"/>
                <a:ext cx="155"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6" name="Rectangle 128"/>
              <p:cNvSpPr>
                <a:spLocks noChangeArrowheads="1"/>
              </p:cNvSpPr>
              <p:nvPr/>
            </p:nvSpPr>
            <p:spPr bwMode="auto">
              <a:xfrm rot="18420000">
                <a:off x="869" y="2432"/>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7" name="Rectangle 129"/>
              <p:cNvSpPr>
                <a:spLocks noChangeArrowheads="1"/>
              </p:cNvSpPr>
              <p:nvPr/>
            </p:nvSpPr>
            <p:spPr bwMode="auto">
              <a:xfrm rot="18960000">
                <a:off x="985" y="2498"/>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8" name="Rectangle 130"/>
              <p:cNvSpPr>
                <a:spLocks noChangeArrowheads="1"/>
              </p:cNvSpPr>
              <p:nvPr/>
            </p:nvSpPr>
            <p:spPr bwMode="auto">
              <a:xfrm rot="19380000">
                <a:off x="1075" y="2586"/>
                <a:ext cx="173"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79" name="Rectangle 131"/>
              <p:cNvSpPr>
                <a:spLocks noChangeArrowheads="1"/>
              </p:cNvSpPr>
              <p:nvPr/>
            </p:nvSpPr>
            <p:spPr bwMode="auto">
              <a:xfrm rot="19860000">
                <a:off x="1147" y="2689"/>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0" name="Rectangle 132"/>
              <p:cNvSpPr>
                <a:spLocks noChangeArrowheads="1"/>
              </p:cNvSpPr>
              <p:nvPr/>
            </p:nvSpPr>
            <p:spPr bwMode="auto">
              <a:xfrm rot="20400000">
                <a:off x="1199" y="2805"/>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1" name="Rectangle 133"/>
              <p:cNvSpPr>
                <a:spLocks noChangeArrowheads="1"/>
              </p:cNvSpPr>
              <p:nvPr/>
            </p:nvSpPr>
            <p:spPr bwMode="auto">
              <a:xfrm rot="20820000">
                <a:off x="1219" y="2930"/>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2" name="Rectangle 134"/>
              <p:cNvSpPr>
                <a:spLocks noChangeArrowheads="1"/>
              </p:cNvSpPr>
              <p:nvPr/>
            </p:nvSpPr>
            <p:spPr bwMode="auto">
              <a:xfrm rot="21300000">
                <a:off x="1213" y="3067"/>
                <a:ext cx="167"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3" name="Rectangle 135"/>
              <p:cNvSpPr>
                <a:spLocks noChangeArrowheads="1"/>
              </p:cNvSpPr>
              <p:nvPr/>
            </p:nvSpPr>
            <p:spPr bwMode="auto">
              <a:xfrm rot="720000">
                <a:off x="1127" y="3336"/>
                <a:ext cx="15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4" name="Rectangle 136"/>
              <p:cNvSpPr>
                <a:spLocks noChangeArrowheads="1"/>
              </p:cNvSpPr>
              <p:nvPr/>
            </p:nvSpPr>
            <p:spPr bwMode="auto">
              <a:xfrm rot="1500000">
                <a:off x="1041" y="3465"/>
                <a:ext cx="140"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5" name="Freeform 137"/>
              <p:cNvSpPr>
                <a:spLocks noChangeArrowheads="1"/>
              </p:cNvSpPr>
              <p:nvPr/>
            </p:nvSpPr>
            <p:spPr bwMode="auto">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6" name="Freeform 138"/>
              <p:cNvSpPr>
                <a:spLocks noChangeArrowheads="1"/>
              </p:cNvSpPr>
              <p:nvPr/>
            </p:nvSpPr>
            <p:spPr bwMode="auto">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7" name="Freeform 139"/>
              <p:cNvSpPr>
                <a:spLocks noChangeArrowheads="1"/>
              </p:cNvSpPr>
              <p:nvPr/>
            </p:nvSpPr>
            <p:spPr bwMode="auto">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8" name="Freeform 140"/>
              <p:cNvSpPr>
                <a:spLocks noChangeArrowheads="1"/>
              </p:cNvSpPr>
              <p:nvPr/>
            </p:nvSpPr>
            <p:spPr bwMode="auto">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89" name="Freeform 141"/>
              <p:cNvSpPr>
                <a:spLocks noChangeArrowheads="1"/>
              </p:cNvSpPr>
              <p:nvPr/>
            </p:nvSpPr>
            <p:spPr bwMode="auto">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0" name="Freeform 142"/>
              <p:cNvSpPr>
                <a:spLocks noChangeArrowheads="1"/>
              </p:cNvSpPr>
              <p:nvPr/>
            </p:nvSpPr>
            <p:spPr bwMode="auto">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1" name="Freeform 143"/>
              <p:cNvSpPr>
                <a:spLocks noChangeArrowheads="1"/>
              </p:cNvSpPr>
              <p:nvPr/>
            </p:nvSpPr>
            <p:spPr bwMode="auto">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2" name="Freeform 144"/>
              <p:cNvSpPr>
                <a:spLocks noChangeArrowheads="1"/>
              </p:cNvSpPr>
              <p:nvPr/>
            </p:nvSpPr>
            <p:spPr bwMode="auto">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3" name="Freeform 145"/>
              <p:cNvSpPr>
                <a:spLocks noChangeArrowheads="1"/>
              </p:cNvSpPr>
              <p:nvPr/>
            </p:nvSpPr>
            <p:spPr bwMode="auto">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4" name="Rectangle 146"/>
              <p:cNvSpPr>
                <a:spLocks noChangeArrowheads="1"/>
              </p:cNvSpPr>
              <p:nvPr/>
            </p:nvSpPr>
            <p:spPr bwMode="auto">
              <a:xfrm rot="240000">
                <a:off x="1178" y="3200"/>
                <a:ext cx="161"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5" name="Rectangle 147"/>
              <p:cNvSpPr>
                <a:spLocks noChangeArrowheads="1"/>
              </p:cNvSpPr>
              <p:nvPr/>
            </p:nvSpPr>
            <p:spPr bwMode="auto">
              <a:xfrm rot="16020000">
                <a:off x="291" y="2386"/>
                <a:ext cx="138" cy="12"/>
              </a:xfrm>
              <a:prstGeom prst="rect">
                <a:avLst/>
              </a:pr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6" name="Freeform 148"/>
              <p:cNvSpPr>
                <a:spLocks noChangeArrowheads="1"/>
              </p:cNvSpPr>
              <p:nvPr/>
            </p:nvSpPr>
            <p:spPr bwMode="auto">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7" name="Freeform 149"/>
              <p:cNvSpPr>
                <a:spLocks noChangeArrowheads="1"/>
              </p:cNvSpPr>
              <p:nvPr/>
            </p:nvSpPr>
            <p:spPr bwMode="auto">
              <a:xfrm rot="18720000">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rgbClr val="5B5D6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8" name="Freeform 150"/>
              <p:cNvSpPr>
                <a:spLocks noChangeArrowheads="1"/>
              </p:cNvSpPr>
              <p:nvPr/>
            </p:nvSpPr>
            <p:spPr bwMode="auto">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rgbClr val="575967"/>
                  </a:gs>
                  <a:gs pos="100000">
                    <a:srgbClr val="5B5D6B"/>
                  </a:gs>
                </a:gsLst>
                <a:lin ang="81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199" name="Oval 151"/>
              <p:cNvSpPr>
                <a:spLocks noChangeArrowheads="1"/>
              </p:cNvSpPr>
              <p:nvPr/>
            </p:nvSpPr>
            <p:spPr bwMode="auto">
              <a:xfrm rot="19920000">
                <a:off x="296" y="3047"/>
                <a:ext cx="221" cy="174"/>
              </a:xfrm>
              <a:prstGeom prst="ellipse">
                <a:avLst/>
              </a:prstGeom>
              <a:gradFill rotWithShape="0">
                <a:gsLst>
                  <a:gs pos="0">
                    <a:srgbClr val="525460"/>
                  </a:gs>
                  <a:gs pos="50000">
                    <a:srgbClr val="5B5D6B"/>
                  </a:gs>
                  <a:gs pos="100000">
                    <a:srgbClr val="525460"/>
                  </a:gs>
                </a:gsLst>
                <a:lin ang="81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sp>
        <p:nvSpPr>
          <p:cNvPr id="2200" name="Rectangle 152"/>
          <p:cNvSpPr>
            <a:spLocks noGrp="1" noChangeArrowheads="1"/>
          </p:cNvSpPr>
          <p:nvPr>
            <p:ph type="title"/>
          </p:nvPr>
        </p:nvSpPr>
        <p:spPr bwMode="auto">
          <a:xfrm>
            <a:off x="685800" y="1766888"/>
            <a:ext cx="7770813" cy="1735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1" compatLnSpc="1">
            <a:prstTxWarp prst="textNoShape">
              <a:avLst/>
            </a:prstTxWarp>
          </a:bodyPr>
          <a:lstStyle/>
          <a:p>
            <a:pPr lvl="0"/>
            <a:r>
              <a:rPr lang="en-GB" smtClean="0"/>
              <a:t>Click to edit the title text format</a:t>
            </a:r>
          </a:p>
        </p:txBody>
      </p:sp>
      <p:sp>
        <p:nvSpPr>
          <p:cNvPr id="2201" name="Rectangle 153"/>
          <p:cNvSpPr>
            <a:spLocks noGrp="1" noChangeArrowheads="1"/>
          </p:cNvSpPr>
          <p:nvPr>
            <p:ph type="dt"/>
          </p:nvPr>
        </p:nvSpPr>
        <p:spPr bwMode="auto">
          <a:xfrm>
            <a:off x="304800" y="6248400"/>
            <a:ext cx="2284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tabLst>
                <a:tab pos="723900" algn="l"/>
                <a:tab pos="1447800" algn="l"/>
                <a:tab pos="2171700" algn="l"/>
              </a:tabLst>
              <a:defRPr sz="1000">
                <a:solidFill>
                  <a:srgbClr val="FFFFFF"/>
                </a:solidFill>
                <a:effectLst>
                  <a:outerShdw blurRad="38100" dist="38100" dir="2700000" algn="tl">
                    <a:srgbClr val="000000"/>
                  </a:outerShdw>
                </a:effectLst>
                <a:latin typeface="+mn-lt"/>
                <a:cs typeface="Arial Unicode MS" charset="0"/>
              </a:defRPr>
            </a:lvl1pPr>
          </a:lstStyle>
          <a:p>
            <a:endParaRPr lang="en-US"/>
          </a:p>
        </p:txBody>
      </p:sp>
      <p:sp>
        <p:nvSpPr>
          <p:cNvPr id="2202" name="Rectangle 154"/>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eaLnBrk="1">
              <a:tabLst>
                <a:tab pos="723900" algn="l"/>
                <a:tab pos="1447800" algn="l"/>
                <a:tab pos="2171700" algn="l"/>
                <a:tab pos="2895600" algn="l"/>
              </a:tabLst>
              <a:defRPr sz="1000">
                <a:solidFill>
                  <a:srgbClr val="FFFFFF"/>
                </a:solidFill>
                <a:effectLst>
                  <a:outerShdw blurRad="38100" dist="38100" dir="2700000" algn="tl">
                    <a:srgbClr val="000000"/>
                  </a:outerShdw>
                </a:effectLst>
                <a:latin typeface="+mn-lt"/>
                <a:cs typeface="Arial Unicode MS" charset="0"/>
              </a:defRPr>
            </a:lvl1pPr>
          </a:lstStyle>
          <a:p>
            <a:endParaRPr lang="en-US"/>
          </a:p>
        </p:txBody>
      </p:sp>
      <p:sp>
        <p:nvSpPr>
          <p:cNvPr id="2203" name="Rectangle 155"/>
          <p:cNvSpPr>
            <a:spLocks noGrp="1" noChangeArrowheads="1"/>
          </p:cNvSpPr>
          <p:nvPr>
            <p:ph type="sldNum"/>
          </p:nvPr>
        </p:nvSpPr>
        <p:spPr bwMode="auto">
          <a:xfrm>
            <a:off x="6553200" y="6248400"/>
            <a:ext cx="2284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tabLst>
                <a:tab pos="723900" algn="l"/>
                <a:tab pos="1447800" algn="l"/>
                <a:tab pos="2171700" algn="l"/>
              </a:tabLst>
              <a:defRPr sz="1000">
                <a:solidFill>
                  <a:srgbClr val="FFFFFF"/>
                </a:solidFill>
                <a:effectLst>
                  <a:outerShdw blurRad="38100" dist="38100" dir="2700000" algn="tl">
                    <a:srgbClr val="000000"/>
                  </a:outerShdw>
                </a:effectLst>
                <a:latin typeface="+mn-lt"/>
                <a:cs typeface="Arial Unicode MS" charset="0"/>
              </a:defRPr>
            </a:lvl1pPr>
          </a:lstStyle>
          <a:p>
            <a:fld id="{5D570A31-95F8-49A1-860E-58235A5E0492}" type="slidenum">
              <a:rPr lang="en-US"/>
              <a:pPr/>
              <a:t>‹#›</a:t>
            </a:fld>
            <a:endParaRPr lang="en-US"/>
          </a:p>
        </p:txBody>
      </p:sp>
      <p:sp>
        <p:nvSpPr>
          <p:cNvPr id="2204" name="Rectangle 156"/>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2pPr>
      <a:lvl3pPr marL="11430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3pPr>
      <a:lvl4pPr marL="16002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4pPr>
      <a:lvl5pPr marL="20574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FFFFCC"/>
          </a:solidFill>
          <a:effectLst>
            <a:outerShdw blurRad="38100" dist="38100" dir="2700000" algn="tl">
              <a:srgbClr val="000000"/>
            </a:outerShdw>
          </a:effectLst>
          <a:latin typeface="Tahoma" pitchFamily="32" charset="0"/>
          <a:ea typeface="MS Gothic" charset="-128"/>
        </a:defRPr>
      </a:lvl9pPr>
    </p:titleStyle>
    <p:bodyStyle>
      <a:lvl1pPr marL="342900" indent="-342900" algn="l" defTabSz="449263"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ea typeface="+mn-ea"/>
        </a:defRPr>
      </a:lvl2pPr>
      <a:lvl3pPr marL="1143000" indent="-228600" algn="l" defTabSz="449263"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ea typeface="+mn-ea"/>
        </a:defRPr>
      </a:lvl3pPr>
      <a:lvl4pPr marL="1600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4pPr>
      <a:lvl5pPr marL="20574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1065213"/>
            <a:ext cx="7772400" cy="17367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a:t>Materi Pertemuan 3</a:t>
            </a:r>
          </a:p>
        </p:txBody>
      </p:sp>
      <p:sp>
        <p:nvSpPr>
          <p:cNvPr id="4098" name="Rectangle 2"/>
          <p:cNvSpPr>
            <a:spLocks noGrp="1" noChangeArrowheads="1"/>
          </p:cNvSpPr>
          <p:nvPr>
            <p:ph type="subTitle" idx="4294967295"/>
          </p:nvPr>
        </p:nvSpPr>
        <p:spPr bwMode="auto">
          <a:xfrm>
            <a:off x="1371600" y="3886200"/>
            <a:ext cx="64008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0" indent="0" algn="ctr">
              <a:lnSpc>
                <a:spcPct val="90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t>Psikologi Anak Berbakat</a:t>
            </a:r>
          </a:p>
          <a:p>
            <a:pPr marL="0" indent="0" algn="ctr">
              <a:lnSpc>
                <a:spcPct val="90000"/>
              </a:lnSpc>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a:p>
          <a:p>
            <a:pPr marL="0" indent="0" algn="r">
              <a:lnSpc>
                <a:spcPct val="9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Olivia Tjandra W., M. Si., Psi</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301625" y="142875"/>
            <a:ext cx="8540750" cy="131286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Pemerintah RI dan </a:t>
            </a:r>
            <a:br>
              <a:rPr lang="en-US" sz="4000"/>
            </a:br>
            <a:r>
              <a:rPr lang="en-US" sz="4000"/>
              <a:t>Pendidikan untuk Anak Berbakat</a:t>
            </a:r>
          </a:p>
        </p:txBody>
      </p:sp>
      <p:sp>
        <p:nvSpPr>
          <p:cNvPr id="13314" name="Rectangle 2"/>
          <p:cNvSpPr>
            <a:spLocks noGrp="1" noChangeArrowheads="1"/>
          </p:cNvSpPr>
          <p:nvPr>
            <p:ph type="body" idx="4294967295"/>
          </p:nvPr>
        </p:nvSpPr>
        <p:spPr>
          <a:xfrm>
            <a:off x="457200" y="1600200"/>
            <a:ext cx="8229600" cy="4876800"/>
          </a:xfrm>
          <a:ln/>
        </p:spPr>
        <p:txBody>
          <a:bodyPr/>
          <a:lstStyle/>
          <a:p>
            <a:pPr marL="341313" indent="-341313">
              <a:lnSpc>
                <a:spcPct val="90000"/>
              </a:lnSpc>
              <a:spcBef>
                <a:spcPts val="700"/>
              </a:spcBef>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Hakekat pendidikan: memberikan pengalaman kepada anak didik setaraf dengan bakat dan kemampuannya</a:t>
            </a:r>
          </a:p>
          <a:p>
            <a:pPr marL="341313" indent="-341313">
              <a:lnSpc>
                <a:spcPct val="90000"/>
              </a:lnSpc>
              <a:spcBef>
                <a:spcPts val="700"/>
              </a:spcBef>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Anak berbakat memerlukan pendidikan yang berdiferensiasi</a:t>
            </a:r>
          </a:p>
          <a:p>
            <a:pPr marL="341313" indent="-341313">
              <a:lnSpc>
                <a:spcPct val="90000"/>
              </a:lnSpc>
              <a:spcBef>
                <a:spcPts val="700"/>
              </a:spcBef>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Pada tahun 1982-1990 Pusat pengembangan kurikulum dan sarana pendidikan telah merumuskan  rencana pelayanan pendidikan bagi anak berbakat</a:t>
            </a:r>
          </a:p>
          <a:p>
            <a:pPr marL="341313" indent="-341313">
              <a:lnSpc>
                <a:spcPct val="90000"/>
              </a:lnSpc>
              <a:spcBef>
                <a:spcPts val="7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latin typeface="Wingdings" charset="2"/>
              </a:rPr>
              <a:t></a:t>
            </a:r>
            <a:r>
              <a:rPr lang="en-US" sz="2800"/>
              <a:t> Hasil saat ini : kelas akselerasi di sekolah-sekolah umum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85800" y="1217613"/>
            <a:ext cx="7772400" cy="2287587"/>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a:t>Sekian</a:t>
            </a:r>
            <a:br>
              <a:rPr lang="en-US" sz="4800"/>
            </a:br>
            <a:r>
              <a:rPr lang="en-US" sz="4800"/>
              <a:t>Terima kasih atas perhatian dan partisipasinya</a:t>
            </a:r>
          </a:p>
        </p:txBody>
      </p:sp>
      <p:sp>
        <p:nvSpPr>
          <p:cNvPr id="14338" name="Rectangle 2"/>
          <p:cNvSpPr>
            <a:spLocks noGrp="1" noChangeArrowheads="1"/>
          </p:cNvSpPr>
          <p:nvPr>
            <p:ph type="subTitle" idx="4294967295"/>
          </p:nvPr>
        </p:nvSpPr>
        <p:spPr bwMode="auto">
          <a:xfrm>
            <a:off x="1371600" y="3930650"/>
            <a:ext cx="64008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Definisi</a:t>
            </a:r>
          </a:p>
        </p:txBody>
      </p:sp>
      <p:sp>
        <p:nvSpPr>
          <p:cNvPr id="5122" name="Rectangle 2"/>
          <p:cNvSpPr>
            <a:spLocks noGrp="1" noChangeArrowheads="1"/>
          </p:cNvSpPr>
          <p:nvPr>
            <p:ph type="body" idx="4294967295"/>
          </p:nvPr>
        </p:nvSpPr>
        <p:spPr>
          <a:xfrm>
            <a:off x="457200" y="1219200"/>
            <a:ext cx="8229600" cy="5486400"/>
          </a:xfrm>
          <a:ln/>
        </p:spPr>
        <p:txBody>
          <a:bodyPr/>
          <a:lstStyle/>
          <a:p>
            <a:pPr marL="341313" indent="-341313">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a:t>Bakat (</a:t>
            </a:r>
            <a:r>
              <a:rPr lang="en-US" sz="2800" i="1"/>
              <a:t>aptitude</a:t>
            </a:r>
            <a:r>
              <a:rPr lang="en-US" sz="2800"/>
              <a:t>):</a:t>
            </a:r>
          </a:p>
          <a:p>
            <a:pPr marL="341313" indent="-341313">
              <a:spcBef>
                <a:spcPts val="700"/>
              </a:spcBef>
              <a:buClr>
                <a:srgbClr val="A3C145"/>
              </a:buClr>
              <a:buSzPct val="8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a:t>Kemampuan bawaan, sebagai potensi yang masih perlu dikembangkan agar dapat terwujud (Munandar, 1999)</a:t>
            </a:r>
          </a:p>
          <a:p>
            <a:pPr marL="341313" indent="-341313">
              <a:spcBef>
                <a:spcPts val="700"/>
              </a:spcBef>
              <a:buClr>
                <a:srgbClr val="A3C145"/>
              </a:buClr>
              <a:buSzPct val="8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a:t>Bakat adalah suatu potensi bawaan yang masih memerlukan latihan agar dapat terwujud secara aktual menjadi suatu prestasi (Mulyadi, 2000) </a:t>
            </a:r>
          </a:p>
          <a:p>
            <a:pPr marL="341313" indent="-341313">
              <a:spcBef>
                <a:spcPts val="700"/>
              </a:spcBef>
              <a:buClr>
                <a:srgbClr val="A3C145"/>
              </a:buClr>
              <a:buSzPct val="8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a:t>Bakat adalah rangkaian tanda yang dapat dijadikan petunjuk mengenai kemampuan seseorang untuk memperoleh pengetahuan dan keterampilan tertentu melalui keterampilan dan latihan (Depdikbud ,1983):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Definisi</a:t>
            </a:r>
          </a:p>
        </p:txBody>
      </p:sp>
      <p:sp>
        <p:nvSpPr>
          <p:cNvPr id="6146" name="Rectangle 2"/>
          <p:cNvSpPr>
            <a:spLocks noGrp="1" noChangeArrowheads="1"/>
          </p:cNvSpPr>
          <p:nvPr>
            <p:ph type="body" idx="4294967295"/>
          </p:nvPr>
        </p:nvSpPr>
        <p:spPr>
          <a:xfrm>
            <a:off x="301625" y="1600200"/>
            <a:ext cx="8540750" cy="4498975"/>
          </a:xfrm>
          <a:ln/>
        </p:spPr>
        <p:txBody>
          <a:bodyPr/>
          <a:lstStyle/>
          <a:p>
            <a: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t>Kemampuan (</a:t>
            </a:r>
            <a:r>
              <a:rPr lang="en-US" i="1"/>
              <a:t>performance</a:t>
            </a:r>
            <a:r>
              <a:rPr lang="en-US"/>
              <a:t>):</a:t>
            </a:r>
          </a:p>
          <a:p>
            <a:pPr marL="341313" indent="-341313">
              <a:buClr>
                <a:srgbClr val="A3C145"/>
              </a:buClr>
              <a:buSzPct val="8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t>Daya untuk melakukan tindakan sebagai hasil dari pembawaan dan latihan</a:t>
            </a:r>
          </a:p>
          <a:p>
            <a:pPr marL="341313" indent="-341313">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atin typeface="Wingdings" charset="2"/>
              </a:rPr>
              <a:t></a:t>
            </a:r>
            <a:r>
              <a:rPr lang="en-US"/>
              <a:t> Kemampuan menunjukkan bahwa suatu tindakan dapat dilakukan sekarang, bakat perlu latihan dan pendidikan agar tindakan dapat dilakukan di masa yang akan datang</a:t>
            </a:r>
          </a:p>
          <a:p>
            <a:pPr marL="341313" indent="-341313">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Prestasi </a:t>
            </a:r>
          </a:p>
        </p:txBody>
      </p:sp>
      <p:sp>
        <p:nvSpPr>
          <p:cNvPr id="7170" name="Rectangle 2"/>
          <p:cNvSpPr>
            <a:spLocks noGrp="1" noChangeArrowheads="1"/>
          </p:cNvSpPr>
          <p:nvPr>
            <p:ph type="body" idx="4294967295"/>
          </p:nvPr>
        </p:nvSpPr>
        <p:spPr>
          <a:xfrm>
            <a:off x="301625" y="1600200"/>
            <a:ext cx="8540750" cy="4498975"/>
          </a:xfrm>
          <a:ln/>
        </p:spPr>
        <p:txBody>
          <a:bodyPr/>
          <a:lstStyle/>
          <a:p>
            <a:pPr marL="341313" indent="-341313">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Ditentukan oleh bakat dan kemampuan</a:t>
            </a:r>
          </a:p>
          <a:p>
            <a:pPr marL="341313" indent="-341313">
              <a:buClr>
                <a:srgbClr val="A3C145"/>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Prestasi merupakan perwujudan dari bakat dan kemampuan</a:t>
            </a:r>
          </a:p>
          <a:p>
            <a:pPr marL="341313" indent="-341313">
              <a:buClr>
                <a:srgbClr val="A3C145"/>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Dari prestasi tercermin bakat</a:t>
            </a:r>
          </a:p>
          <a:p>
            <a:pPr marL="341313" indent="-341313">
              <a:buClr>
                <a:srgbClr val="A3C145"/>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Prestasi = motivasi X kemampuan</a:t>
            </a:r>
          </a:p>
          <a:p>
            <a:pPr marL="341313" indent="-341313">
              <a:buClr>
                <a:srgbClr val="A3C145"/>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Prestasi juga ditentukan oleh kecerdasan (inteligensi) sso</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Inteligensi (Kecerdasan)</a:t>
            </a:r>
          </a:p>
        </p:txBody>
      </p:sp>
      <p:sp>
        <p:nvSpPr>
          <p:cNvPr id="8194" name="Rectangle 2"/>
          <p:cNvSpPr>
            <a:spLocks noGrp="1" noChangeArrowheads="1"/>
          </p:cNvSpPr>
          <p:nvPr>
            <p:ph type="body" idx="4294967295"/>
          </p:nvPr>
        </p:nvSpPr>
        <p:spPr>
          <a:xfrm>
            <a:off x="301625" y="1600200"/>
            <a:ext cx="8540750" cy="4498975"/>
          </a:xfrm>
          <a:ln/>
        </p:spPr>
        <p:txBody>
          <a:bodyPr/>
          <a:lstStyle/>
          <a:p>
            <a:pPr marL="608013" indent="-608013">
              <a:spcBef>
                <a:spcPts val="700"/>
              </a:spcBef>
              <a:buClr>
                <a:srgbClr val="A3C145"/>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Definisi:</a:t>
            </a:r>
          </a:p>
          <a:p>
            <a:pPr marL="608013" indent="-608013">
              <a:spcBef>
                <a:spcPts val="700"/>
              </a:spcBef>
              <a:buClr>
                <a:srgbClr val="A3C145"/>
              </a:buClr>
              <a:buSzPct val="80000"/>
              <a:buFont typeface="Tahoma" pitchFamily="32" charset="0"/>
              <a:buAutoNum type="alphaL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untuk berpikir abstrak (berpikir)</a:t>
            </a:r>
          </a:p>
          <a:p>
            <a:pPr marL="608013" indent="-608013">
              <a:spcBef>
                <a:spcPts val="700"/>
              </a:spcBef>
              <a:buClr>
                <a:srgbClr val="A3C145"/>
              </a:buClr>
              <a:buSzPct val="80000"/>
              <a:buFont typeface="Tahoma" pitchFamily="32" charset="0"/>
              <a:buAutoNum type="alphaL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untuk menangkap hubungan-hubungan dan untuk belajar (belajar)</a:t>
            </a:r>
          </a:p>
          <a:p>
            <a:pPr marL="608013" indent="-608013">
              <a:spcBef>
                <a:spcPts val="700"/>
              </a:spcBef>
              <a:buClr>
                <a:srgbClr val="A3C145"/>
              </a:buClr>
              <a:buSzPct val="80000"/>
              <a:buFont typeface="Tahoma" pitchFamily="32" charset="0"/>
              <a:buAutoNum type="alphaL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untuk menyesuaikan diri terhadap situasi-situasi baru (adaptasi)</a:t>
            </a:r>
          </a:p>
          <a:p>
            <a:pPr marL="608013" indent="-608013">
              <a:spcBef>
                <a:spcPts val="700"/>
              </a:spcBef>
              <a:buClr>
                <a:srgbClr val="FFFFFF"/>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Anak berbakat intelektual = IQ 130 (sangat unggul) ke atas menurut Skala Wechsler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Keberbakatan dan Anak Berbakat</a:t>
            </a:r>
          </a:p>
        </p:txBody>
      </p:sp>
      <p:sp>
        <p:nvSpPr>
          <p:cNvPr id="9218" name="Rectangle 2"/>
          <p:cNvSpPr>
            <a:spLocks noGrp="1" noChangeArrowheads="1"/>
          </p:cNvSpPr>
          <p:nvPr>
            <p:ph type="body" idx="4294967295"/>
          </p:nvPr>
        </p:nvSpPr>
        <p:spPr>
          <a:xfrm>
            <a:off x="301625" y="1600200"/>
            <a:ext cx="8540750" cy="4498975"/>
          </a:xfrm>
          <a:ln/>
        </p:spPr>
        <p:txBody>
          <a:bodyPr/>
          <a:lstStyle/>
          <a:p>
            <a:pPr marL="608013" indent="-608013">
              <a:lnSpc>
                <a:spcPct val="80000"/>
              </a:lnSpc>
              <a:spcBef>
                <a:spcPts val="700"/>
              </a:spcBef>
              <a:buClr>
                <a:srgbClr val="FFFFFF"/>
              </a:buClr>
              <a:buSzPct val="80000"/>
              <a:buFont typeface="Tahoma" pitchFamily="32"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Faktor-faktor penentu terwujudnya bakat sso : kesempatan, sarana dan prasarana, dukungan dan dorongan ortu, taraf sosek ortu, daerah tempat tinggal</a:t>
            </a:r>
          </a:p>
          <a:p>
            <a:pPr marL="608013" indent="-608013">
              <a:lnSpc>
                <a:spcPct val="80000"/>
              </a:lnSpc>
              <a:spcBef>
                <a:spcPts val="700"/>
              </a:spcBef>
              <a:buClr>
                <a:srgbClr val="A3C145"/>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3 ciri-ciri penentu keberbakatan sso menurut Renzulli (dalam Munandar,1999):</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di atas rata-rata</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Kreativitas</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Tanggung jawab terhadap tugas                (</a:t>
            </a:r>
            <a:r>
              <a:rPr lang="en-US" sz="2800" i="1"/>
              <a:t>task-commitment) </a:t>
            </a:r>
          </a:p>
          <a:p>
            <a:pPr marL="608013" indent="-608013">
              <a:lnSpc>
                <a:spcPct val="80000"/>
              </a:lnSpc>
              <a:spcBef>
                <a:spcPts val="700"/>
              </a:spcBef>
              <a:buClrTx/>
              <a:buSz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i="1">
                <a:latin typeface="Wingdings" charset="2"/>
              </a:rPr>
              <a:t></a:t>
            </a:r>
            <a:r>
              <a:rPr lang="en-US" sz="2800" i="1"/>
              <a:t> </a:t>
            </a:r>
            <a:r>
              <a:rPr lang="en-US" sz="2800"/>
              <a:t> Ketiga ciri tersebut harus dimiliki anak berbakat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301625" y="228600"/>
            <a:ext cx="8540750" cy="1143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Keberbakatan dan Anak Berbakat</a:t>
            </a:r>
          </a:p>
        </p:txBody>
      </p:sp>
      <p:sp>
        <p:nvSpPr>
          <p:cNvPr id="10242" name="Rectangle 2"/>
          <p:cNvSpPr>
            <a:spLocks noGrp="1" noChangeArrowheads="1"/>
          </p:cNvSpPr>
          <p:nvPr>
            <p:ph type="body" idx="4294967295"/>
          </p:nvPr>
        </p:nvSpPr>
        <p:spPr>
          <a:xfrm>
            <a:off x="457200" y="1600200"/>
            <a:ext cx="8229600" cy="5105400"/>
          </a:xfrm>
          <a:ln/>
        </p:spPr>
        <p:txBody>
          <a:bodyPr/>
          <a:lstStyle/>
          <a:p>
            <a:pPr marL="608013" indent="-608013">
              <a:lnSpc>
                <a:spcPct val="80000"/>
              </a:lnSpc>
              <a:spcBef>
                <a:spcPts val="700"/>
              </a:spcBef>
              <a:buClr>
                <a:srgbClr val="A3C145"/>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Definisi anak berbakat:</a:t>
            </a:r>
          </a:p>
          <a:p>
            <a:pPr marL="608013" indent="-608013">
              <a:lnSpc>
                <a:spcPct val="80000"/>
              </a:lnSpc>
              <a:spcBef>
                <a:spcPts val="700"/>
              </a:spcBef>
              <a:buClr>
                <a:srgbClr val="A3C145"/>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Anak-anak yang karena memiliki kemampuan yang unggul mampu berprestasi tinggi</a:t>
            </a:r>
          </a:p>
          <a:p>
            <a:pPr marL="608013" indent="-608013">
              <a:lnSpc>
                <a:spcPct val="80000"/>
              </a:lnSpc>
              <a:spcBef>
                <a:spcPts val="700"/>
              </a:spcBef>
              <a:buClr>
                <a:srgbClr val="A3C145"/>
              </a:buClr>
              <a:buSzPct val="8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6 macam bakat (Mulyadi, 2000):</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intelektual umum</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akademik khusus</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berpikir kreatif</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dalam salah satu bidang seni</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psikomotor/ kinestetik</a:t>
            </a:r>
          </a:p>
          <a:p>
            <a:pPr marL="608013" indent="-608013">
              <a:lnSpc>
                <a:spcPct val="80000"/>
              </a:lnSpc>
              <a:spcBef>
                <a:spcPts val="700"/>
              </a:spcBef>
              <a:buClr>
                <a:srgbClr val="A3C145"/>
              </a:buClr>
              <a:buSzPct val="80000"/>
              <a:buFont typeface="Tahoma" pitchFamily="32"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t>Kemampuan kepemimpinan</a:t>
            </a:r>
          </a:p>
          <a:p>
            <a:pPr marL="608013" indent="-608013">
              <a:lnSpc>
                <a:spcPct val="80000"/>
              </a:lnSpc>
              <a:spcBef>
                <a:spcPts val="700"/>
              </a:spcBef>
              <a:buClrTx/>
              <a:buSz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sz="2800">
                <a:latin typeface="Wingdings" charset="2"/>
              </a:rPr>
              <a:t></a:t>
            </a:r>
            <a:r>
              <a:rPr lang="en-US" sz="2800"/>
              <a:t> Bakat memerlukan pendidikan dan latihan agar dapat tampil dalam prestasi yang unggul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1766888"/>
            <a:ext cx="7772400" cy="17367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a:t>Apakah Bakat Saya?</a:t>
            </a:r>
          </a:p>
        </p:txBody>
      </p:sp>
      <p:sp>
        <p:nvSpPr>
          <p:cNvPr id="11266" name="Rectangle 2"/>
          <p:cNvSpPr>
            <a:spLocks noGrp="1" noChangeArrowheads="1"/>
          </p:cNvSpPr>
          <p:nvPr>
            <p:ph type="subTitle" idx="4294967295"/>
          </p:nvPr>
        </p:nvSpPr>
        <p:spPr bwMode="auto">
          <a:xfrm>
            <a:off x="1371600" y="3886200"/>
            <a:ext cx="64008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0" indent="0"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Tuliskan refleksi bakat Anda pada selembar kertas!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301625" y="142875"/>
            <a:ext cx="8540750" cy="131286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Pemerintah RI dan </a:t>
            </a:r>
            <a:br>
              <a:rPr lang="en-US" sz="4000"/>
            </a:br>
            <a:r>
              <a:rPr lang="en-US" sz="4000"/>
              <a:t>Pendidikan untuk Anak Berbakat</a:t>
            </a:r>
          </a:p>
        </p:txBody>
      </p:sp>
      <p:sp>
        <p:nvSpPr>
          <p:cNvPr id="12290" name="Rectangle 2"/>
          <p:cNvSpPr>
            <a:spLocks noGrp="1" noChangeArrowheads="1"/>
          </p:cNvSpPr>
          <p:nvPr>
            <p:ph type="body" idx="4294967295"/>
          </p:nvPr>
        </p:nvSpPr>
        <p:spPr>
          <a:xfrm>
            <a:off x="301625" y="1600200"/>
            <a:ext cx="8540750" cy="4498975"/>
          </a:xfrm>
          <a:ln/>
        </p:spPr>
        <p:txBody>
          <a:bodyPr/>
          <a:lstStyle/>
          <a:p>
            <a:pPr marL="341313" indent="-341313">
              <a:lnSpc>
                <a:spcPct val="80000"/>
              </a:lnSpc>
              <a:spcBef>
                <a:spcPts val="700"/>
              </a:spcBef>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SK Menteri Pendidikan dan Kebudayaan RI No. 0267/U/1974  berisi mengenai pemerintah yang memberikan beasiswa kepada siswa dan mahasiswa yang berbakat istimewa dan berprestasi tinggi, namun sosek lemah</a:t>
            </a:r>
          </a:p>
          <a:p>
            <a:pPr marL="341313" indent="-341313">
              <a:lnSpc>
                <a:spcPct val="80000"/>
              </a:lnSpc>
              <a:spcBef>
                <a:spcPts val="700"/>
              </a:spcBef>
              <a:buClr>
                <a:srgbClr val="A3C145"/>
              </a:buClr>
              <a:buSzPct val="8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Tujuan pendidikan: mengusahakan suatu lingkungan dimana setiap anak didik diberi kesempatan untuk mewujudkan bakat dan kemampuannya secara optimal, sehingga ia dapat mewujudkan dirinya dan berfungsi sepenuhnya, sesuai baik dengan kebutuhannya maupun dengan kebutuhan masyarakatnya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MS Gothic"/>
        <a:cs typeface=""/>
      </a:majorFont>
      <a:minorFont>
        <a:latin typeface="Tahom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MS Gothic"/>
        <a:cs typeface=""/>
      </a:majorFont>
      <a:minorFont>
        <a:latin typeface="Tahoma"/>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453</Words>
  <Application>Microsoft Office PowerPoint</Application>
  <PresentationFormat>On-screen Show (4:3)</PresentationFormat>
  <Paragraphs>54</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Times New Roman</vt:lpstr>
      <vt:lpstr>Tahoma</vt:lpstr>
      <vt:lpstr>MS Gothic</vt:lpstr>
      <vt:lpstr>Arial</vt:lpstr>
      <vt:lpstr>Wingdings</vt:lpstr>
      <vt:lpstr>Arial Unicode MS</vt:lpstr>
      <vt:lpstr>Office Theme</vt:lpstr>
      <vt:lpstr>Office Theme</vt:lpstr>
      <vt:lpstr>Materi Pertemuan 3</vt:lpstr>
      <vt:lpstr>Definisi</vt:lpstr>
      <vt:lpstr>Definisi</vt:lpstr>
      <vt:lpstr>Prestasi </vt:lpstr>
      <vt:lpstr>Inteligensi (Kecerdasan)</vt:lpstr>
      <vt:lpstr>Keberbakatan dan Anak Berbakat</vt:lpstr>
      <vt:lpstr>Keberbakatan dan Anak Berbakat</vt:lpstr>
      <vt:lpstr>Apakah Bakat Saya?</vt:lpstr>
      <vt:lpstr>Pemerintah RI dan  Pendidikan untuk Anak Berbakat</vt:lpstr>
      <vt:lpstr>Pemerintah RI dan  Pendidikan untuk Anak Berbakat</vt:lpstr>
      <vt:lpstr>Sekian Terima kasih atas perhatian dan partisipasinya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Pertemuan 3</dc:title>
  <dc:creator>User</dc:creator>
  <cp:lastModifiedBy>Windows User</cp:lastModifiedBy>
  <cp:revision>3</cp:revision>
  <cp:lastPrinted>1601-01-01T00:00:00Z</cp:lastPrinted>
  <dcterms:created xsi:type="dcterms:W3CDTF">2008-07-16T23:48:04Z</dcterms:created>
  <dcterms:modified xsi:type="dcterms:W3CDTF">2016-05-14T05:21:27Z</dcterms:modified>
</cp:coreProperties>
</file>