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925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1D492D-B565-477D-857A-A9D622557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1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D4C8A5-7A6D-4BAE-9920-E864CA397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7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6125" y="227013"/>
            <a:ext cx="186848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4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EC4464-58E0-40CC-A705-BB86E63E2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84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A0241C-5F54-438D-A34A-1E734CD27A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3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7C25EC-FDC2-476A-B3DC-4C7811D9A9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3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505226-7016-4969-8330-5F7EFDCB7D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74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18207D-3092-4AEF-8A36-E64A2252CB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5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317B15-6862-467B-9DA8-EDE664729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57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213F7B-00CD-4C74-8270-68163725CE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07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44116F-9A10-4676-B6A0-2DC7094BED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39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EBBAC4-5783-441D-89F7-EC9BF6B65D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2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C6062D-B987-49E1-BC79-FF586947A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80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1FFF31-1D48-43FA-9103-650A057E7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0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D0530E-5240-4955-A223-4AF1AD7A3E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42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0013"/>
            <a:ext cx="2055813" cy="4759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0013"/>
            <a:ext cx="6019800" cy="4759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A15592-1052-41AF-B115-50B8EF3CF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7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0013"/>
            <a:ext cx="6964363" cy="20558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01625" y="6242050"/>
            <a:ext cx="1781175" cy="4730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2257425" y="6248400"/>
            <a:ext cx="3454400" cy="4730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867400" y="6248400"/>
            <a:ext cx="1754188" cy="473075"/>
          </a:xfrm>
        </p:spPr>
        <p:txBody>
          <a:bodyPr/>
          <a:lstStyle>
            <a:lvl1pPr>
              <a:defRPr/>
            </a:lvl1pPr>
          </a:lstStyle>
          <a:p>
            <a:fld id="{765A7D9C-71EE-411D-BBF6-5E14F2B85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9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2A96BD-AF9C-4AD1-88B2-53F284EFA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9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571817-3702-431D-B59E-4E8A362EAC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2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525E61-83F6-45A5-BB0A-8AE11FDFA3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2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75C862-A3CB-4522-9F64-52BAAED9B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0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8FDB4E-B2E7-47C6-A422-42BC36FF5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1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189B29-BD69-446D-ADEE-D94059F327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27B97A-D004-43C5-964B-889250FF8B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C16059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B39A6C"/>
                </a:gs>
                <a:gs pos="50000">
                  <a:srgbClr val="D5B781"/>
                </a:gs>
                <a:gs pos="100000">
                  <a:srgbClr val="B39A6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4944" y="30"/>
              <a:ext cx="815" cy="3944"/>
              <a:chOff x="4944" y="30"/>
              <a:chExt cx="815" cy="3944"/>
            </a:xfrm>
          </p:grpSpPr>
          <p:grpSp>
            <p:nvGrpSpPr>
              <p:cNvPr id="1030" name="Group 6"/>
              <p:cNvGrpSpPr>
                <a:grpSpLocks/>
              </p:cNvGrpSpPr>
              <p:nvPr/>
            </p:nvGrpSpPr>
            <p:grpSpPr bwMode="auto">
              <a:xfrm>
                <a:off x="5280" y="30"/>
                <a:ext cx="479" cy="1400"/>
                <a:chOff x="5280" y="30"/>
                <a:chExt cx="479" cy="1400"/>
              </a:xfrm>
            </p:grpSpPr>
            <p:grpSp>
              <p:nvGrpSpPr>
                <p:cNvPr id="1031" name="Group 7"/>
                <p:cNvGrpSpPr>
                  <a:grpSpLocks/>
                </p:cNvGrpSpPr>
                <p:nvPr/>
              </p:nvGrpSpPr>
              <p:grpSpPr bwMode="auto">
                <a:xfrm>
                  <a:off x="5439" y="30"/>
                  <a:ext cx="263" cy="115"/>
                  <a:chOff x="5439" y="30"/>
                  <a:chExt cx="263" cy="115"/>
                </a:xfrm>
              </p:grpSpPr>
              <p:grpSp>
                <p:nvGrpSpPr>
                  <p:cNvPr id="1032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39" y="30"/>
                    <a:ext cx="263" cy="115"/>
                    <a:chOff x="5439" y="30"/>
                    <a:chExt cx="263" cy="115"/>
                  </a:xfrm>
                </p:grpSpPr>
                <p:sp>
                  <p:nvSpPr>
                    <p:cNvPr id="1033" name="Freeform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7" y="-58"/>
                      <a:ext cx="85" cy="264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" name="Freeform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1" y="11"/>
                      <a:ext cx="59" cy="214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5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78"/>
                    <a:ext cx="11" cy="25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499" y="46"/>
                    <a:ext cx="18" cy="54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73" y="46"/>
                    <a:ext cx="27" cy="35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628" y="60"/>
                    <a:ext cx="10" cy="57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9" y="104"/>
                    <a:ext cx="27" cy="26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3" y="88"/>
                    <a:ext cx="16" cy="40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041" name="Picture 17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2" name="Picture 18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3" name="Picture 19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4" name="Picture 20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5" name="Picture 21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6" name="Picture 22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7" name="Picture 23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8" name="Picture 24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9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1050" name="Picture 26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7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28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29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0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1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2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3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4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5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6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7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38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39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0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1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2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3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8" name="Picture 44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69" name="Freeform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375039"/>
                </a:gs>
                <a:gs pos="50000">
                  <a:srgbClr val="79AF7D"/>
                </a:gs>
                <a:gs pos="100000">
                  <a:srgbClr val="37503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 noChangeArrowheads="1"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 noChangeArrowheads="1"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 noChangeArrowheads="1"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50000">
                  <a:srgbClr val="DC893E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AutoShape 55"/>
            <p:cNvSpPr>
              <a:spLocks noChangeArrowheads="1"/>
            </p:cNvSpPr>
            <p:nvPr/>
          </p:nvSpPr>
          <p:spPr bwMode="auto">
            <a:xfrm rot="5400000">
              <a:off x="2725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</p:grpSp>
      <p:sp>
        <p:nvSpPr>
          <p:cNvPr id="1080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5538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81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50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82" name="Rectangle 58"/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2F1311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83" name="Rectangle 59"/>
          <p:cNvSpPr>
            <a:spLocks noGrp="1" noChangeArrowheads="1"/>
          </p:cNvSpPr>
          <p:nvPr>
            <p:ph type="ftr"/>
          </p:nvPr>
        </p:nvSpPr>
        <p:spPr bwMode="auto">
          <a:xfrm>
            <a:off x="2257425" y="6248400"/>
            <a:ext cx="345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2F1311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84" name="Rectangle 60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54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2F1311"/>
                </a:solidFill>
                <a:cs typeface="Arial Unicode MS" charset="0"/>
              </a:defRPr>
            </a:lvl1pPr>
          </a:lstStyle>
          <a:p>
            <a:fld id="{FE9D37C0-69D3-4FA8-A873-549B65ABBD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F1311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F1311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C16059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B39A6C"/>
                </a:gs>
                <a:gs pos="50000">
                  <a:srgbClr val="D5B781"/>
                </a:gs>
                <a:gs pos="100000">
                  <a:srgbClr val="B39A6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4944" y="30"/>
              <a:ext cx="815" cy="3944"/>
              <a:chOff x="4944" y="30"/>
              <a:chExt cx="815" cy="3944"/>
            </a:xfrm>
          </p:grpSpPr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5280" y="30"/>
                <a:ext cx="479" cy="1400"/>
                <a:chOff x="5280" y="30"/>
                <a:chExt cx="479" cy="1400"/>
              </a:xfrm>
            </p:grpSpPr>
            <p:grpSp>
              <p:nvGrpSpPr>
                <p:cNvPr id="2055" name="Group 7"/>
                <p:cNvGrpSpPr>
                  <a:grpSpLocks/>
                </p:cNvGrpSpPr>
                <p:nvPr/>
              </p:nvGrpSpPr>
              <p:grpSpPr bwMode="auto">
                <a:xfrm>
                  <a:off x="5439" y="30"/>
                  <a:ext cx="263" cy="115"/>
                  <a:chOff x="5439" y="30"/>
                  <a:chExt cx="263" cy="115"/>
                </a:xfrm>
              </p:grpSpPr>
              <p:grpSp>
                <p:nvGrpSpPr>
                  <p:cNvPr id="205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39" y="30"/>
                    <a:ext cx="263" cy="115"/>
                    <a:chOff x="5439" y="30"/>
                    <a:chExt cx="263" cy="115"/>
                  </a:xfrm>
                </p:grpSpPr>
                <p:sp>
                  <p:nvSpPr>
                    <p:cNvPr id="2057" name="Freeform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7" y="-58"/>
                      <a:ext cx="85" cy="264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8" name="Freeform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1" y="11"/>
                      <a:ext cx="59" cy="214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59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78"/>
                    <a:ext cx="11" cy="25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" name="Freeform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499" y="46"/>
                    <a:ext cx="18" cy="54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1" name="Freeform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73" y="46"/>
                    <a:ext cx="27" cy="35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2" name="Freeform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628" y="60"/>
                    <a:ext cx="10" cy="57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3" name="Freeform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9" y="104"/>
                    <a:ext cx="27" cy="26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4" name="Freeform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3" y="88"/>
                    <a:ext cx="16" cy="40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065" name="Picture 17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66" name="Picture 18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67" name="Picture 19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68" name="Picture 20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69" name="Picture 21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0" name="Picture 22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1" name="Picture 23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2" name="Picture 24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073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2074" name="Picture 26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5" name="Picture 27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6" name="Picture 28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7" name="Picture 29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8" name="Picture 30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9" name="Picture 31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0" name="Picture 32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1" name="Picture 33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2" name="Picture 34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3" name="Picture 35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4" name="Picture 36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5" name="Picture 37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6" name="Picture 38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7" name="Picture 39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8" name="Picture 40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9" name="Picture 41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0" name="Picture 42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1" name="Picture 43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2" name="Picture 44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093" name="Freeform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Freeform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Freeform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375039"/>
                </a:gs>
                <a:gs pos="50000">
                  <a:srgbClr val="79AF7D"/>
                </a:gs>
                <a:gs pos="100000">
                  <a:srgbClr val="37503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Freeform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Freeform 49"/>
            <p:cNvSpPr>
              <a:spLocks noChangeArrowheads="1"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Freeform 50"/>
            <p:cNvSpPr>
              <a:spLocks noChangeArrowheads="1"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Freeform 51"/>
            <p:cNvSpPr>
              <a:spLocks noChangeArrowheads="1"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50000">
                  <a:srgbClr val="DC893E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AutoShape 55"/>
            <p:cNvSpPr>
              <a:spLocks noChangeArrowheads="1"/>
            </p:cNvSpPr>
            <p:nvPr/>
          </p:nvSpPr>
          <p:spPr bwMode="auto">
            <a:xfrm rot="5400000">
              <a:off x="2725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</p:grpSp>
      <p:sp>
        <p:nvSpPr>
          <p:cNvPr id="2104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0013"/>
            <a:ext cx="6964363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ftr"/>
          </p:nvPr>
        </p:nvSpPr>
        <p:spPr bwMode="auto">
          <a:xfrm>
            <a:off x="2257425" y="6248400"/>
            <a:ext cx="345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2F1311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54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21D2E681-309C-4A7C-B122-53F32BECEB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F1311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F1311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371600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Materi Pertemuan 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27200" y="3886200"/>
            <a:ext cx="5640388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Kegiatan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7386638" cy="4497387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2F1311"/>
              </a:buClr>
              <a:buSzPct val="11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Menonton Film “</a:t>
            </a:r>
            <a:r>
              <a:rPr lang="en-US" sz="2800" i="1"/>
              <a:t>Little Man Tate</a:t>
            </a:r>
            <a:r>
              <a:rPr lang="en-US" sz="2800"/>
              <a:t>”</a:t>
            </a:r>
          </a:p>
          <a:p>
            <a:pPr marL="341313" indent="-341313">
              <a:spcBef>
                <a:spcPts val="700"/>
              </a:spcBef>
              <a:buClr>
                <a:srgbClr val="2F1311"/>
              </a:buClr>
              <a:buSzPct val="11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Dalam kelompok, mahasiswa melakukan analisa mengenai film tersebut berdasarkan materi pertemuan 3-5</a:t>
            </a:r>
          </a:p>
          <a:p>
            <a:pPr marL="341313" indent="-341313">
              <a:spcBef>
                <a:spcPts val="700"/>
              </a:spcBef>
              <a:buClr>
                <a:srgbClr val="2F1311"/>
              </a:buClr>
              <a:buSzPct val="11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Mahasiswa membuat laporan analisa film secara berkelompok dengan tulisan tangan (tulisan harus jelas) </a:t>
            </a:r>
          </a:p>
          <a:p>
            <a:pPr marL="341313" indent="-341313">
              <a:spcBef>
                <a:spcPts val="700"/>
              </a:spcBef>
              <a:buClr>
                <a:srgbClr val="2F1311"/>
              </a:buClr>
              <a:buSzPct val="114000"/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Laporan tersebut memiliki kontribusi terhadap nilai tugas.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Pengumuman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7386638" cy="4497387"/>
          </a:xfrm>
          <a:ln/>
        </p:spPr>
        <p:txBody>
          <a:bodyPr/>
          <a:lstStyle/>
          <a:p>
            <a:pPr marL="341313" indent="-341313">
              <a:buClr>
                <a:srgbClr val="2F1311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Akan diadakan kuis untuk persiapan UTS pada pertemuan ke-7. Selamat belajar!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Arial Unicode MS</vt:lpstr>
      <vt:lpstr>Office Theme</vt:lpstr>
      <vt:lpstr>Office Theme</vt:lpstr>
      <vt:lpstr>Materi Pertemuan 6</vt:lpstr>
      <vt:lpstr>Kegiatan</vt:lpstr>
      <vt:lpstr>Pengumuman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6</dc:title>
  <dc:creator>User</dc:creator>
  <cp:lastModifiedBy>Windows User</cp:lastModifiedBy>
  <cp:revision>1</cp:revision>
  <cp:lastPrinted>1601-01-01T00:00:00Z</cp:lastPrinted>
  <dcterms:created xsi:type="dcterms:W3CDTF">2008-07-23T03:14:12Z</dcterms:created>
  <dcterms:modified xsi:type="dcterms:W3CDTF">2016-05-14T05:22:26Z</dcterms:modified>
</cp:coreProperties>
</file>