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50AA5-49FA-4904-8DD2-7E7FFBAE6FA5}" type="datetimeFigureOut">
              <a:rPr lang="id-ID" smtClean="0"/>
              <a:t>25/02/2016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A29F8-B372-4772-826F-6EA69612400E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50AA5-49FA-4904-8DD2-7E7FFBAE6FA5}" type="datetimeFigureOut">
              <a:rPr lang="id-ID" smtClean="0"/>
              <a:t>25/02/2016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A29F8-B372-4772-826F-6EA69612400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50AA5-49FA-4904-8DD2-7E7FFBAE6FA5}" type="datetimeFigureOut">
              <a:rPr lang="id-ID" smtClean="0"/>
              <a:t>25/02/2016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A29F8-B372-4772-826F-6EA69612400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50AA5-49FA-4904-8DD2-7E7FFBAE6FA5}" type="datetimeFigureOut">
              <a:rPr lang="id-ID" smtClean="0"/>
              <a:t>25/02/2016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A29F8-B372-4772-826F-6EA69612400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50AA5-49FA-4904-8DD2-7E7FFBAE6FA5}" type="datetimeFigureOut">
              <a:rPr lang="id-ID" smtClean="0"/>
              <a:t>25/02/2016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A29F8-B372-4772-826F-6EA69612400E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50AA5-49FA-4904-8DD2-7E7FFBAE6FA5}" type="datetimeFigureOut">
              <a:rPr lang="id-ID" smtClean="0"/>
              <a:t>25/02/2016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A29F8-B372-4772-826F-6EA69612400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50AA5-49FA-4904-8DD2-7E7FFBAE6FA5}" type="datetimeFigureOut">
              <a:rPr lang="id-ID" smtClean="0"/>
              <a:t>25/02/2016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A29F8-B372-4772-826F-6EA69612400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50AA5-49FA-4904-8DD2-7E7FFBAE6FA5}" type="datetimeFigureOut">
              <a:rPr lang="id-ID" smtClean="0"/>
              <a:t>25/02/2016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A29F8-B372-4772-826F-6EA69612400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50AA5-49FA-4904-8DD2-7E7FFBAE6FA5}" type="datetimeFigureOut">
              <a:rPr lang="id-ID" smtClean="0"/>
              <a:t>25/02/2016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A29F8-B372-4772-826F-6EA69612400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50AA5-49FA-4904-8DD2-7E7FFBAE6FA5}" type="datetimeFigureOut">
              <a:rPr lang="id-ID" smtClean="0"/>
              <a:t>25/02/2016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A29F8-B372-4772-826F-6EA69612400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50AA5-49FA-4904-8DD2-7E7FFBAE6FA5}" type="datetimeFigureOut">
              <a:rPr lang="id-ID" smtClean="0"/>
              <a:t>25/02/2016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91A29F8-B372-4772-826F-6EA69612400E}" type="slidenum">
              <a:rPr lang="id-ID" smtClean="0"/>
              <a:t>‹#›</a:t>
            </a:fld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850AA5-49FA-4904-8DD2-7E7FFBAE6FA5}" type="datetimeFigureOut">
              <a:rPr lang="id-ID" smtClean="0"/>
              <a:t>25/02/2016</a:t>
            </a:fld>
            <a:endParaRPr lang="id-ID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91A29F8-B372-4772-826F-6EA69612400E}" type="slidenum">
              <a:rPr lang="id-ID" smtClean="0"/>
              <a:t>‹#›</a:t>
            </a:fld>
            <a:endParaRPr lang="id-ID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500px.com/photo/86576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flickr.com/photos/nycparks/5575006290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flickr.com/photos/epsos/5908050906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>
                <a:latin typeface="Arial" pitchFamily="34" charset="0"/>
                <a:cs typeface="Arial" pitchFamily="34" charset="0"/>
              </a:rPr>
              <a:t>Gambaran Umum Psikologi Kesehatan</a:t>
            </a:r>
            <a:endParaRPr lang="id-ID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>
                <a:latin typeface="Arial" pitchFamily="34" charset="0"/>
                <a:cs typeface="Arial" pitchFamily="34" charset="0"/>
              </a:rPr>
              <a:t>Dra. Amanah Anwar, Psi., MSi.</a:t>
            </a:r>
          </a:p>
          <a:p>
            <a:endParaRPr lang="id-ID" sz="1100" dirty="0" smtClean="0">
              <a:latin typeface="Arial" pitchFamily="34" charset="0"/>
              <a:cs typeface="Arial" pitchFamily="34" charset="0"/>
            </a:endParaRPr>
          </a:p>
          <a:p>
            <a:endParaRPr lang="id-ID" sz="1100" dirty="0" smtClean="0">
              <a:latin typeface="Arial" pitchFamily="34" charset="0"/>
              <a:cs typeface="Arial" pitchFamily="34" charset="0"/>
            </a:endParaRPr>
          </a:p>
          <a:p>
            <a:endParaRPr lang="id-ID" sz="1100" dirty="0" smtClean="0">
              <a:latin typeface="Arial" pitchFamily="34" charset="0"/>
              <a:cs typeface="Arial" pitchFamily="34" charset="0"/>
            </a:endParaRPr>
          </a:p>
          <a:p>
            <a:endParaRPr lang="id-ID" sz="1100" dirty="0" smtClean="0">
              <a:latin typeface="Arial" pitchFamily="34" charset="0"/>
              <a:cs typeface="Arial" pitchFamily="34" charset="0"/>
            </a:endParaRPr>
          </a:p>
          <a:p>
            <a:endParaRPr lang="id-ID" sz="1100" dirty="0" smtClean="0">
              <a:latin typeface="Arial" pitchFamily="34" charset="0"/>
              <a:cs typeface="Arial" pitchFamily="34" charset="0"/>
            </a:endParaRPr>
          </a:p>
          <a:p>
            <a:r>
              <a:rPr lang="id-ID" sz="1100" dirty="0" smtClean="0">
                <a:latin typeface="Arial" pitchFamily="34" charset="0"/>
                <a:cs typeface="Arial" pitchFamily="34" charset="0"/>
              </a:rPr>
              <a:t>Anna.2016</a:t>
            </a:r>
            <a:endParaRPr lang="id-ID" sz="1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Penyebab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OW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Penyebab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: 	</a:t>
            </a:r>
          </a:p>
          <a:p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Keturunan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Makan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terlalu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banyak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Latihan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Aktivitas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Badan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kurang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Handicap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Rintangan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OW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Kesulitan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bergerak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Malas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senang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memerintah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or lain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Cuek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kurang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bersemangat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tersisih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minder 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Hubungan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sosial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terbatas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terganggu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Upaya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Bantuan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 Support: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Merubah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dua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perilaku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salah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Program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Rekreasi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mencakup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Aktivitas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Fisik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71570"/>
          </a:xfrm>
        </p:spPr>
        <p:txBody>
          <a:bodyPr/>
          <a:lstStyle/>
          <a:p>
            <a:r>
              <a:rPr lang="en-US" dirty="0" err="1" smtClean="0"/>
              <a:t>Kesimpulan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5214950"/>
          </a:xfrm>
        </p:spPr>
        <p:txBody>
          <a:bodyPr/>
          <a:lstStyle/>
          <a:p>
            <a:r>
              <a:rPr lang="en-US" sz="2800" dirty="0" err="1" smtClean="0"/>
              <a:t>Menunjukkan</a:t>
            </a:r>
            <a:r>
              <a:rPr lang="en-US" sz="2800" dirty="0" smtClean="0"/>
              <a:t> “</a:t>
            </a:r>
            <a:r>
              <a:rPr lang="en-US" sz="2800" dirty="0" err="1" smtClean="0"/>
              <a:t>Pentingnya</a:t>
            </a:r>
            <a:r>
              <a:rPr lang="en-US" sz="2800" dirty="0" smtClean="0"/>
              <a:t> </a:t>
            </a:r>
            <a:r>
              <a:rPr lang="en-US" sz="2800" dirty="0" err="1" smtClean="0"/>
              <a:t>Kesehatan</a:t>
            </a:r>
            <a:r>
              <a:rPr lang="en-US" sz="2800" dirty="0" smtClean="0"/>
              <a:t>”</a:t>
            </a:r>
          </a:p>
          <a:p>
            <a:r>
              <a:rPr lang="en-US" sz="2800" dirty="0" smtClean="0"/>
              <a:t>OW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err="1" smtClean="0">
                <a:sym typeface="Wingdings" pitchFamily="2" charset="2"/>
              </a:rPr>
              <a:t>diasosiasikan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dengan</a:t>
            </a:r>
            <a:r>
              <a:rPr lang="en-US" sz="2800" dirty="0" smtClean="0">
                <a:sym typeface="Wingdings" pitchFamily="2" charset="2"/>
              </a:rPr>
              <a:t>:</a:t>
            </a:r>
          </a:p>
          <a:p>
            <a:r>
              <a:rPr lang="en-US" sz="2800" dirty="0" err="1" smtClean="0">
                <a:sym typeface="Wingdings" pitchFamily="2" charset="2"/>
              </a:rPr>
              <a:t>Perkembangan</a:t>
            </a:r>
            <a:r>
              <a:rPr lang="en-US" sz="2800" dirty="0" smtClean="0">
                <a:sym typeface="Wingdings" pitchFamily="2" charset="2"/>
              </a:rPr>
              <a:t> program </a:t>
            </a:r>
            <a:r>
              <a:rPr lang="en-US" sz="2800" dirty="0" err="1" smtClean="0">
                <a:sym typeface="Wingdings" pitchFamily="2" charset="2"/>
              </a:rPr>
              <a:t>kesehatan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khusus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dan</a:t>
            </a:r>
            <a:endParaRPr lang="en-US" sz="2800" dirty="0" smtClean="0">
              <a:sym typeface="Wingdings" pitchFamily="2" charset="2"/>
            </a:endParaRPr>
          </a:p>
          <a:p>
            <a:r>
              <a:rPr lang="en-US" sz="2800" dirty="0" err="1" smtClean="0"/>
              <a:t>Mempengaruhi</a:t>
            </a:r>
            <a:r>
              <a:rPr lang="en-US" sz="2800" dirty="0" smtClean="0"/>
              <a:t> </a:t>
            </a:r>
            <a:r>
              <a:rPr lang="en-US" sz="2800" dirty="0" err="1" smtClean="0"/>
              <a:t>hubungan</a:t>
            </a:r>
            <a:r>
              <a:rPr lang="en-US" sz="2800" dirty="0" smtClean="0"/>
              <a:t> </a:t>
            </a:r>
            <a:r>
              <a:rPr lang="en-US" sz="2800" dirty="0" err="1" smtClean="0"/>
              <a:t>sosial</a:t>
            </a:r>
            <a:r>
              <a:rPr lang="en-US" sz="2800" dirty="0" smtClean="0"/>
              <a:t> </a:t>
            </a:r>
            <a:r>
              <a:rPr lang="en-US" sz="2800" dirty="0" err="1" smtClean="0"/>
              <a:t>individu</a:t>
            </a:r>
            <a:r>
              <a:rPr lang="en-US" sz="2800" dirty="0" smtClean="0"/>
              <a:t>.</a:t>
            </a: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704088"/>
            <a:ext cx="8929718" cy="1143000"/>
          </a:xfrm>
        </p:spPr>
        <p:txBody>
          <a:bodyPr>
            <a:noAutofit/>
          </a:bodyPr>
          <a:lstStyle/>
          <a:p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Kesehatan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Faktor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Berpengaruh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181484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Faktor</a:t>
            </a:r>
            <a:endParaRPr lang="en-US" sz="28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1"/>
            <a:r>
              <a:rPr lang="en-US" sz="28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Biologis</a:t>
            </a:r>
            <a:r>
              <a:rPr lang="en-US" sz="28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</a:p>
          <a:p>
            <a:pPr lvl="1"/>
            <a:r>
              <a:rPr lang="en-US" sz="28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Psikologis</a:t>
            </a:r>
            <a:r>
              <a:rPr lang="en-US" sz="28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dan</a:t>
            </a:r>
            <a:r>
              <a:rPr lang="en-US" sz="28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</a:p>
          <a:p>
            <a:pPr lvl="1"/>
            <a:r>
              <a:rPr lang="en-US" sz="28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Sosial</a:t>
            </a:r>
            <a:r>
              <a:rPr lang="en-US" sz="28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dalam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Kehidupan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seseorang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.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Psikologi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Kesehatan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adanya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hubungan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ant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pikiran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man</a:t>
            </a:r>
            <a:r>
              <a:rPr lang="id-ID" sz="2800" dirty="0" smtClean="0">
                <a:latin typeface="Arial" pitchFamily="34" charset="0"/>
                <a:cs typeface="Arial" pitchFamily="34" charset="0"/>
              </a:rPr>
              <a:t>usia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&amp;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tubuhnya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Penelitian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menunjukkan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adanya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variabel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psikososial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	personal,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spt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prilaku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berlebihan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kebiasaan2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ttt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	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dpt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meningkatkan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resiko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terjadi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peny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kronis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	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kecelakaan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&amp;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cedera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Ex.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perilaku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makan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terlalu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banyak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resto2 dg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vetsin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	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resiko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berpenyakit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saluran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pencernaan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Definisi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Men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Matarazzo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Phares,1992) 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Behavioral Medicine ad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lap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multidisiplin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penelitian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ilmiah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pendidikan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praktik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berkaitan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dg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kesehatan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penyakit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disfungsi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faali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terkait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Psikologi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Kesehatan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memberi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sumbangan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pd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peningkatan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promosi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kesehatan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&amp;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pencegahan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serta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penyembuhan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penyakit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Psikosomatik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Psikologi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Kesehatan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90000"/>
              </a:lnSpc>
            </a:pPr>
            <a:endParaRPr lang="en-US" sz="3400" dirty="0" smtClean="0"/>
          </a:p>
          <a:p>
            <a:pPr>
              <a:lnSpc>
                <a:spcPct val="90000"/>
              </a:lnSpc>
            </a:pPr>
            <a:r>
              <a:rPr lang="en-US" sz="5100" dirty="0" smtClean="0">
                <a:latin typeface="Arial" pitchFamily="34" charset="0"/>
                <a:cs typeface="Arial" pitchFamily="34" charset="0"/>
              </a:rPr>
              <a:t>Hub ant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pikiran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perilaku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dibahas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dlm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bid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Psikosomatik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, </a:t>
            </a:r>
            <a:br>
              <a:rPr lang="en-US" sz="5100" dirty="0" smtClean="0">
                <a:latin typeface="Arial" pitchFamily="34" charset="0"/>
                <a:cs typeface="Arial" pitchFamily="34" charset="0"/>
              </a:rPr>
            </a:b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sl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subspesialisasi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Ilmu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Penyakit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. </a:t>
            </a:r>
            <a:br>
              <a:rPr lang="en-US" sz="5100" dirty="0" smtClean="0">
                <a:latin typeface="Arial" pitchFamily="34" charset="0"/>
                <a:cs typeface="Arial" pitchFamily="34" charset="0"/>
              </a:rPr>
            </a:b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Pendek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Psikosomatik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ggg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psikologis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spesifik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	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menimbulkan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peny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spesifik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pula. </a:t>
            </a:r>
            <a:br>
              <a:rPr lang="en-US" sz="5100" dirty="0" smtClean="0">
                <a:latin typeface="Arial" pitchFamily="34" charset="0"/>
                <a:cs typeface="Arial" pitchFamily="34" charset="0"/>
              </a:rPr>
            </a:br>
            <a:r>
              <a:rPr lang="en-US" sz="5100" dirty="0" smtClean="0">
                <a:latin typeface="Arial" pitchFamily="34" charset="0"/>
                <a:cs typeface="Arial" pitchFamily="34" charset="0"/>
              </a:rPr>
              <a:t>	Ex,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ggg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emosi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spt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rasa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sedih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dpt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muncul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sbg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gejala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asma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; </a:t>
            </a:r>
            <a:br>
              <a:rPr lang="en-US" sz="5100" dirty="0" smtClean="0">
                <a:latin typeface="Arial" pitchFamily="34" charset="0"/>
                <a:cs typeface="Arial" pitchFamily="34" charset="0"/>
              </a:rPr>
            </a:b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Pendek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Psi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Kes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tdk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saja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kead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psi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spesifik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yg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mempengaruhi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	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tubuh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penyakit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namun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semua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fungsi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psikososial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, </a:t>
            </a:r>
            <a:br>
              <a:rPr lang="en-US" sz="5100" dirty="0" smtClean="0">
                <a:latin typeface="Arial" pitchFamily="34" charset="0"/>
                <a:cs typeface="Arial" pitchFamily="34" charset="0"/>
              </a:rPr>
            </a:br>
            <a:r>
              <a:rPr lang="en-US" sz="5100" dirty="0" smtClean="0">
                <a:latin typeface="Arial" pitchFamily="34" charset="0"/>
                <a:cs typeface="Arial" pitchFamily="34" charset="0"/>
              </a:rPr>
              <a:t>	Ex.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kbiasan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makan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krg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baik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mrokok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gaya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hdp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penuh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stres</a:t>
            </a:r>
            <a:endParaRPr lang="en-US" sz="51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id-ID" sz="51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Hubungan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Antara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Pikiran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Perilaku</a:t>
            </a:r>
            <a:endParaRPr lang="en-US" sz="51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5100" dirty="0" smtClean="0">
                <a:latin typeface="Arial" pitchFamily="34" charset="0"/>
                <a:cs typeface="Arial" pitchFamily="34" charset="0"/>
              </a:rPr>
              <a:t>	*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Langsung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Kejadian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traumatis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1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51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jantung</a:t>
            </a:r>
            <a:r>
              <a:rPr lang="en-US" sz="51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51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berdebar</a:t>
            </a:r>
            <a:endParaRPr lang="en-US" sz="51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5100" dirty="0" smtClean="0">
                <a:latin typeface="Arial" pitchFamily="34" charset="0"/>
                <a:cs typeface="Arial" pitchFamily="34" charset="0"/>
              </a:rPr>
              <a:t>	*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Tdk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Langsung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Kebiasaan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Gaya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hidup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seseorang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id-ID" sz="51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Kepribadian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Perilaku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Kesehatan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5100" dirty="0" smtClean="0">
                <a:latin typeface="Arial" pitchFamily="34" charset="0"/>
                <a:cs typeface="Arial" pitchFamily="34" charset="0"/>
              </a:rPr>
            </a:b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Tdpt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kaitan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ant faktor2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Keprib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dg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Penyakit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Perilaku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tak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sehat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. </a:t>
            </a:r>
            <a:br>
              <a:rPr lang="en-US" sz="5100" dirty="0" smtClean="0">
                <a:latin typeface="Arial" pitchFamily="34" charset="0"/>
                <a:cs typeface="Arial" pitchFamily="34" charset="0"/>
              </a:rPr>
            </a:b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Penyakit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1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51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Keprib</a:t>
            </a:r>
            <a:r>
              <a:rPr lang="en-US" sz="51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: </a:t>
            </a:r>
            <a:r>
              <a:rPr lang="en-US" sz="51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Tek</a:t>
            </a:r>
            <a:r>
              <a:rPr lang="en-US" sz="51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51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drh</a:t>
            </a:r>
            <a:r>
              <a:rPr lang="en-US" sz="51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51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Tinggi</a:t>
            </a:r>
            <a:r>
              <a:rPr lang="en-US" sz="51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 Hati2 </a:t>
            </a:r>
            <a:r>
              <a:rPr lang="en-US" sz="51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memilih</a:t>
            </a:r>
            <a:r>
              <a:rPr lang="en-US" sz="51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51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makanan</a:t>
            </a:r>
            <a:endParaRPr lang="en-US" sz="51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51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Keprib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1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51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Pe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nyakit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: Tunda2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pekerjaan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1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51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Bkerja</a:t>
            </a:r>
            <a:r>
              <a:rPr lang="en-US" sz="51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sp </a:t>
            </a:r>
            <a:r>
              <a:rPr lang="en-US" sz="51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mlm</a:t>
            </a:r>
            <a:r>
              <a:rPr lang="en-US" sz="51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/ </a:t>
            </a:r>
            <a:r>
              <a:rPr lang="en-US" sz="51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Peny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			     Temper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pemarah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1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51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Penyakit</a:t>
            </a:r>
            <a:r>
              <a:rPr lang="en-US" sz="51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51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Jantung</a:t>
            </a:r>
            <a:endParaRPr lang="en-US" sz="51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5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Intervensi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Pencegahan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Dlm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Perspektif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Psikologi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Kesehatan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43050"/>
            <a:ext cx="8991600" cy="52149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Pd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Intervensi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pencegahan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promosi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kesehatan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perlu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dilakukan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teknik2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berasal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pendekatan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belajar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lvl="1">
              <a:lnSpc>
                <a:spcPct val="9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Kondisioning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Responden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	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xtinction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lvl="1">
              <a:lnSpc>
                <a:spcPct val="9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Konditioning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	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Operan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		-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Relaksasi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lvl="1">
              <a:lnSpc>
                <a:spcPct val="90000"/>
              </a:lnSpc>
            </a:pP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Biofeedback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			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Strategi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Kognitif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lvl="1">
              <a:lnSpc>
                <a:spcPct val="9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Metode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Pengolahan-diri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lvl="1">
              <a:lnSpc>
                <a:spcPct val="9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Pemberian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dukungan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sosial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jg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sgt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penting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Utk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mpertahankan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mpromosikan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kesehatan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Sehatkah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anak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?</a:t>
            </a:r>
            <a:endParaRPr lang="en-US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http://s3-ec.buzzfed.com/static/enhanced/terminal05/2012/5/27/17/enhanced-buzz-14625-1338153603-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000108"/>
            <a:ext cx="449580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Anak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Bermain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, Sehatkah?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Normal Children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524000"/>
            <a:ext cx="7162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704088"/>
            <a:ext cx="8643998" cy="581772"/>
          </a:xfrm>
        </p:spPr>
        <p:txBody>
          <a:bodyPr>
            <a:noAutofit/>
          </a:bodyPr>
          <a:lstStyle/>
          <a:p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Anak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44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ermain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44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ersama</a:t>
            </a:r>
            <a:r>
              <a:rPr lang="id-ID" sz="4400" dirty="0" smtClean="0">
                <a:latin typeface="Arial" pitchFamily="34" charset="0"/>
                <a:cs typeface="Arial" pitchFamily="34" charset="0"/>
              </a:rPr>
              <a:t>,Sehatkah?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Children Playing With Balloon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5993" y="1600200"/>
            <a:ext cx="677201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704088"/>
            <a:ext cx="8858280" cy="65321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Anak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ermain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ersama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,Sehatkah?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Latino Children Play Swing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716881"/>
            <a:ext cx="762000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Anak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Overweight,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Sehatkah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qv1" descr="Stock Photo - overweight brother &#10;and sister on &#10;a sofa eating &#10;takeaway food &#10;and. fotosearch &#10;- search stock &#10;photos, pictures, &#10;wall murals, images, &#10;and photo clipart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708659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Anak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Overweight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rg_hi" descr="http://t1.gstatic.com/images?q=tbn:ANd9GcSzmhtf9KpjPuQ4u737m-ZpN2YG2RLQxPH0kaRC-qb_hSh-mE29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057400"/>
            <a:ext cx="6781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0"/>
            <a:ext cx="8358246" cy="1600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Program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Aktifitas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Bagi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Anak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Overweight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Obesity: Playing Three or More Sports Cuts the Rate of Overweight Teens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Rana Faure /  Photodisc / Getty Images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752600"/>
            <a:ext cx="7543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Problem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Anak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Overweight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Sering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memiliki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problem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sosial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Menghadapi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risiko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kesehatan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khusus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terutama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berkaitan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tekanan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darah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tinggi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penyakit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jantung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Orang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tua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umumnya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yakin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OW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bisa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terjadi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Mengapa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Bagaimana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OT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salah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satu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keduanya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umumnya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OW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Berat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menurun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ketika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mulai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tertarik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teman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heteroseksual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</TotalTime>
  <Words>236</Words>
  <Application>Microsoft Office PowerPoint</Application>
  <PresentationFormat>On-screen Show (4:3)</PresentationFormat>
  <Paragraphs>67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Gambaran Umum Psikologi Kesehatan</vt:lpstr>
      <vt:lpstr>Sehatkah anak ini?</vt:lpstr>
      <vt:lpstr>Anak Bermain, Sehatkah?</vt:lpstr>
      <vt:lpstr>Anak bermain bersama,Sehatkah?</vt:lpstr>
      <vt:lpstr>Anak bermain bersama,Sehatkah?</vt:lpstr>
      <vt:lpstr>Anak Overweight, Sehatkah?</vt:lpstr>
      <vt:lpstr>Anak Overweight</vt:lpstr>
      <vt:lpstr>Program Aktifitas Bagi Anak Overweight Obesity: Playing Three or More Sports Cuts the Rate of Overweight Teens</vt:lpstr>
      <vt:lpstr>Problem Anak Overweight</vt:lpstr>
      <vt:lpstr>Penyebab OW</vt:lpstr>
      <vt:lpstr>Handicap atau Rintangan OW</vt:lpstr>
      <vt:lpstr>Kesimpulan </vt:lpstr>
      <vt:lpstr>Kesehatan dan Faktor Berpengaruh</vt:lpstr>
      <vt:lpstr>Psikologi Kesehatan</vt:lpstr>
      <vt:lpstr>Psikosomatik &amp; Psikologi Kesehatan</vt:lpstr>
      <vt:lpstr>Intervensi &amp; Pencegahan Dlm Perspektif Psikologi Kesehatan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Gambaran Umum Psikologi Kesehatan</dc:title>
  <dc:creator>Amanah</dc:creator>
  <cp:lastModifiedBy>Amanah</cp:lastModifiedBy>
  <cp:revision>8</cp:revision>
  <dcterms:created xsi:type="dcterms:W3CDTF">2016-02-25T00:15:58Z</dcterms:created>
  <dcterms:modified xsi:type="dcterms:W3CDTF">2016-02-25T00:40:55Z</dcterms:modified>
</cp:coreProperties>
</file>