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B308-6E9C-4D86-93F1-156523372D5C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B365-CFE7-4045-B9EE-1A43C5DE566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B308-6E9C-4D86-93F1-156523372D5C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B365-CFE7-4045-B9EE-1A43C5DE56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B308-6E9C-4D86-93F1-156523372D5C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B365-CFE7-4045-B9EE-1A43C5DE56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B308-6E9C-4D86-93F1-156523372D5C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B365-CFE7-4045-B9EE-1A43C5DE56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B308-6E9C-4D86-93F1-156523372D5C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B365-CFE7-4045-B9EE-1A43C5DE566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B308-6E9C-4D86-93F1-156523372D5C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B365-CFE7-4045-B9EE-1A43C5DE56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B308-6E9C-4D86-93F1-156523372D5C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B365-CFE7-4045-B9EE-1A43C5DE56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B308-6E9C-4D86-93F1-156523372D5C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B365-CFE7-4045-B9EE-1A43C5DE56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B308-6E9C-4D86-93F1-156523372D5C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B365-CFE7-4045-B9EE-1A43C5DE56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B308-6E9C-4D86-93F1-156523372D5C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B365-CFE7-4045-B9EE-1A43C5DE56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B308-6E9C-4D86-93F1-156523372D5C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99B365-CFE7-4045-B9EE-1A43C5DE5665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20B308-6E9C-4D86-93F1-156523372D5C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99B365-CFE7-4045-B9EE-1A43C5DE5665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Perawatan Medis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Dra. Amanah Anwar, Psi., MSi.</a:t>
            </a: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100" dirty="0" smtClean="0">
                <a:latin typeface="Arial" pitchFamily="34" charset="0"/>
                <a:cs typeface="Arial" pitchFamily="34" charset="0"/>
              </a:rPr>
              <a:t>Anna.2016</a:t>
            </a:r>
          </a:p>
          <a:p>
            <a:endParaRPr lang="id-ID" sz="1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i="1" dirty="0" smtClean="0"/>
              <a:t>coping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RS.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dalan</a:t>
            </a:r>
            <a:r>
              <a:rPr lang="en-US" dirty="0" smtClean="0"/>
              <a:t> </a:t>
            </a:r>
            <a:r>
              <a:rPr lang="en-US" i="1" dirty="0" smtClean="0"/>
              <a:t>coping.</a:t>
            </a:r>
          </a:p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i="1" dirty="0" smtClean="0"/>
              <a:t>coping.</a:t>
            </a:r>
          </a:p>
          <a:p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pembedahan</a:t>
            </a:r>
            <a:r>
              <a:rPr lang="en-US" dirty="0" smtClean="0"/>
              <a:t>/ </a:t>
            </a:r>
            <a:r>
              <a:rPr lang="en-US" i="1" dirty="0" smtClean="0"/>
              <a:t>nonsurgical.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i="1" dirty="0" smtClean="0"/>
              <a:t>coping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Psikolog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R.S. (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1970)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Berkonsultasi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cardiologis</a:t>
            </a:r>
            <a:r>
              <a:rPr lang="en-US" dirty="0" smtClean="0"/>
              <a:t>, </a:t>
            </a:r>
            <a:r>
              <a:rPr lang="en-US" dirty="0" err="1" smtClean="0"/>
              <a:t>neurologis</a:t>
            </a:r>
            <a:r>
              <a:rPr lang="en-US" dirty="0" smtClean="0"/>
              <a:t>, </a:t>
            </a:r>
            <a:r>
              <a:rPr lang="en-US" dirty="0" err="1" smtClean="0"/>
              <a:t>psdistris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diagnostik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mentaati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tritmen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RS;</a:t>
            </a:r>
          </a:p>
          <a:p>
            <a:r>
              <a:rPr lang="en-US" dirty="0" err="1" smtClean="0"/>
              <a:t>Melengkapi</a:t>
            </a:r>
            <a:r>
              <a:rPr lang="en-US" dirty="0" smtClean="0"/>
              <a:t> program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RS;</a:t>
            </a:r>
          </a:p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rehabilitasi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ketaatan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dg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karier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Psikolog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 smtClean="0"/>
          </a:p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asessment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endParaRPr lang="en-US" dirty="0" smtClean="0"/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&amp;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</a:t>
            </a:r>
            <a:r>
              <a:rPr lang="en-US" dirty="0" err="1" smtClean="0"/>
              <a:t>ttp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problem </a:t>
            </a:r>
            <a:r>
              <a:rPr lang="en-US" dirty="0" err="1" smtClean="0"/>
              <a:t>psikologis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terlatih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distres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problem </a:t>
            </a:r>
            <a:r>
              <a:rPr lang="en-US" dirty="0" err="1" smtClean="0"/>
              <a:t>perilaku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problem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psikolog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, </a:t>
            </a:r>
            <a:r>
              <a:rPr lang="en-US" dirty="0" err="1" smtClean="0"/>
              <a:t>berkonsultasi</a:t>
            </a:r>
            <a:r>
              <a:rPr lang="en-US" dirty="0" smtClean="0"/>
              <a:t> dg </a:t>
            </a:r>
            <a:r>
              <a:rPr lang="en-US" dirty="0" err="1" smtClean="0"/>
              <a:t>peminta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meninjau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i="1" dirty="0" smtClean="0"/>
              <a:t>medical record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menginterview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seputar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problem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id-ID" dirty="0" smtClean="0"/>
              <a:t>Tahap Dua: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id-ID" dirty="0" smtClean="0"/>
              <a:t>A</a:t>
            </a:r>
            <a:r>
              <a:rPr lang="en-US" dirty="0" err="1" smtClean="0"/>
              <a:t>sessment</a:t>
            </a:r>
            <a:r>
              <a:rPr lang="en-US" dirty="0" smtClean="0"/>
              <a:t> </a:t>
            </a:r>
            <a:r>
              <a:rPr lang="id-ID" dirty="0" smtClean="0"/>
              <a:t>P</a:t>
            </a:r>
            <a:r>
              <a:rPr lang="en-US" dirty="0" err="1" smtClean="0"/>
              <a:t>sikologis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r>
              <a:rPr lang="en-US" dirty="0" err="1" smtClean="0"/>
              <a:t>Psikolog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ratusan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problem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dg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–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inteligensi</a:t>
            </a:r>
            <a:r>
              <a:rPr lang="en-US" dirty="0" smtClean="0"/>
              <a:t>,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motor.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mbutuhkan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karier</a:t>
            </a:r>
            <a:r>
              <a:rPr lang="en-US" dirty="0" smtClean="0"/>
              <a:t> </a:t>
            </a:r>
            <a:r>
              <a:rPr lang="en-US" dirty="0" err="1" smtClean="0"/>
              <a:t>dites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vokasional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problem </a:t>
            </a:r>
            <a:r>
              <a:rPr lang="en-US" dirty="0" err="1" smtClean="0"/>
              <a:t>psikososial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id-ID" dirty="0" err="1" smtClean="0"/>
              <a:t>K</a:t>
            </a:r>
            <a:r>
              <a:rPr lang="en-US" dirty="0" err="1" smtClean="0"/>
              <a:t>esehatan</a:t>
            </a:r>
            <a:r>
              <a:rPr lang="en-US" dirty="0" smtClean="0"/>
              <a:t> &amp; </a:t>
            </a:r>
            <a:r>
              <a:rPr lang="id-ID" dirty="0" err="1" smtClean="0"/>
              <a:t>P</a:t>
            </a:r>
            <a:r>
              <a:rPr lang="en-US" dirty="0" err="1" smtClean="0"/>
              <a:t>enyesuaian</a:t>
            </a:r>
            <a:r>
              <a:rPr lang="en-US" dirty="0" smtClean="0"/>
              <a:t> </a:t>
            </a:r>
            <a:r>
              <a:rPr lang="id-ID" dirty="0" err="1" smtClean="0"/>
              <a:t>P</a:t>
            </a:r>
            <a:r>
              <a:rPr lang="en-US" smtClean="0"/>
              <a:t>sn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Psikolog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kesukaran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diaplikasikan</a:t>
            </a:r>
            <a:r>
              <a:rPr lang="en-US" dirty="0" smtClean="0"/>
              <a:t> dg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prevensi</a:t>
            </a:r>
            <a:r>
              <a:rPr lang="en-US" dirty="0" smtClean="0"/>
              <a:t> primer,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tertier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, </a:t>
            </a:r>
            <a:r>
              <a:rPr lang="en-US" dirty="0" err="1" smtClean="0"/>
              <a:t>latihan</a:t>
            </a:r>
            <a:r>
              <a:rPr lang="en-US" dirty="0" smtClean="0"/>
              <a:t>,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minuman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lain yang </a:t>
            </a:r>
            <a:r>
              <a:rPr lang="en-US" dirty="0" err="1" smtClean="0"/>
              <a:t>dialami</a:t>
            </a:r>
            <a:r>
              <a:rPr lang="en-US" dirty="0" smtClean="0"/>
              <a:t>.</a:t>
            </a:r>
          </a:p>
          <a:p>
            <a:r>
              <a:rPr lang="en-US" smtClean="0"/>
              <a:t>Mengembangkan</a:t>
            </a:r>
            <a:r>
              <a:rPr lang="en-US" dirty="0" smtClean="0"/>
              <a:t> problem </a:t>
            </a:r>
            <a:r>
              <a:rPr lang="en-US" dirty="0" err="1" smtClean="0"/>
              <a:t>psikososial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penyakitnya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mengancam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dbantu</a:t>
            </a:r>
            <a:r>
              <a:rPr lang="en-US" dirty="0" smtClean="0"/>
              <a:t> </a:t>
            </a:r>
            <a:r>
              <a:rPr lang="en-US" dirty="0" err="1" smtClean="0"/>
              <a:t>menyelasaikan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yang </a:t>
            </a:r>
            <a:r>
              <a:rPr lang="en-US" dirty="0" err="1" smtClean="0"/>
              <a:t>dialaminya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problem </a:t>
            </a:r>
            <a:r>
              <a:rPr lang="en-US" dirty="0" err="1" smtClean="0"/>
              <a:t>psikososial</a:t>
            </a:r>
            <a:r>
              <a:rPr lang="en-US" dirty="0" smtClean="0"/>
              <a:t> dg </a:t>
            </a:r>
            <a:r>
              <a:rPr lang="en-US" dirty="0" err="1" smtClean="0"/>
              <a:t>menggunakan</a:t>
            </a:r>
            <a:r>
              <a:rPr lang="en-US" dirty="0" smtClean="0"/>
              <a:t> group </a:t>
            </a:r>
            <a:r>
              <a:rPr lang="en-US" dirty="0" err="1" smtClean="0"/>
              <a:t>diskusi</a:t>
            </a:r>
            <a:r>
              <a:rPr lang="en-US" dirty="0" smtClean="0"/>
              <a:t>,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, </a:t>
            </a:r>
            <a:r>
              <a:rPr lang="en-US" dirty="0" err="1" smtClean="0"/>
              <a:t>menguji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konstruktif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Diharapkan</a:t>
            </a:r>
            <a:r>
              <a:rPr lang="en-US" dirty="0" smtClean="0"/>
              <a:t> 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Perawatan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Medis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Pengaruhnya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Pasien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Menjalani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Perawatan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Penyesuaian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Emosi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Sakit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Psikolog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Sakit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Sejarah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R.S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                                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Institusi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bermacam-macam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problem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prosedur-prosedur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tritmen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Yunani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                              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didirikan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temples,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berdoa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pengobatan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nasihat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Roman Military: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                                  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fasilitas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spesial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pengobatan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mendirikan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terpisah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. . 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000240"/>
            <a:ext cx="8572560" cy="412592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didirikan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mengawasi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kristen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bermaksud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anggota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beruntung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Nyatanya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RS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yatim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sdg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bepergian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mbutuhkan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penginapan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Eropa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Barat,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berubah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18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institusi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spesifik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Pengaruhnya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Pasien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menyenangkan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menambah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negatif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                               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drastis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menghancurkan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taraf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ketergantungan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lain. Dan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menampilkan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kejadian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sengsara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ekstrim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menyenangkan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berhub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interaksi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Seseor</a:t>
            </a:r>
            <a:r>
              <a:rPr lang="en-US" dirty="0" smtClean="0"/>
              <a:t> </a:t>
            </a:r>
            <a:r>
              <a:rPr lang="en-US" dirty="0" err="1" smtClean="0"/>
              <a:t>memp</a:t>
            </a:r>
            <a:r>
              <a:rPr lang="en-US" dirty="0" smtClean="0"/>
              <a:t> hub dg </a:t>
            </a:r>
            <a:r>
              <a:rPr lang="en-US" dirty="0" err="1" smtClean="0"/>
              <a:t>staf</a:t>
            </a:r>
            <a:r>
              <a:rPr lang="en-US" dirty="0" smtClean="0"/>
              <a:t> RS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mendptkan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/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dg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pd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memp</a:t>
            </a:r>
            <a:r>
              <a:rPr lang="en-US" dirty="0" smtClean="0"/>
              <a:t> </a:t>
            </a:r>
            <a:r>
              <a:rPr lang="en-US" dirty="0" err="1" smtClean="0"/>
              <a:t>penget</a:t>
            </a:r>
            <a:r>
              <a:rPr lang="en-US" dirty="0" smtClean="0"/>
              <a:t>, </a:t>
            </a:r>
            <a:r>
              <a:rPr lang="en-US" dirty="0" err="1" smtClean="0"/>
              <a:t>otoritas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power.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RS,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dg </a:t>
            </a:r>
            <a:r>
              <a:rPr lang="en-US" dirty="0" err="1" smtClean="0"/>
              <a:t>struktur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RS,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seseor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mengecewakan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Anxiety </a:t>
            </a:r>
            <a:r>
              <a:rPr lang="en-US" dirty="0" err="1" smtClean="0"/>
              <a:t>merpkan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yang </a:t>
            </a:r>
            <a:r>
              <a:rPr lang="en-US" dirty="0" err="1" smtClean="0"/>
              <a:t>sgt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bg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teridentifikasi</a:t>
            </a:r>
            <a:r>
              <a:rPr lang="en-US" dirty="0" smtClean="0"/>
              <a:t>,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diagnosa</a:t>
            </a:r>
            <a:r>
              <a:rPr lang="en-US" dirty="0" smtClean="0"/>
              <a:t>  </a:t>
            </a:r>
            <a:r>
              <a:rPr lang="en-US" dirty="0" err="1" smtClean="0"/>
              <a:t>didapatkan</a:t>
            </a:r>
            <a:r>
              <a:rPr lang="en-US" dirty="0" smtClean="0"/>
              <a:t>,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cemas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diagnosa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tritment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sembuh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Kekecewaan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ketidaktentuan</a:t>
            </a:r>
            <a:r>
              <a:rPr lang="en-US" dirty="0" smtClean="0"/>
              <a:t> 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komplit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seorangpun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menginformasikan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id-ID" dirty="0" smtClean="0"/>
              <a:t>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RS </a:t>
            </a:r>
            <a:r>
              <a:rPr lang="en-US" dirty="0" err="1" smtClean="0"/>
              <a:t>mrpkan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sibuk</a:t>
            </a:r>
            <a:r>
              <a:rPr lang="en-US" dirty="0" smtClean="0"/>
              <a:t>,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memp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.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mrk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membahayakannya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,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lain,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lain.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kesalahpahaman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bg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Cara lain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dg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Depersonalisasi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Nonperson Treatment,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tritmen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dihadapannya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mengamankan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, </a:t>
            </a:r>
            <a:r>
              <a:rPr lang="en-US" dirty="0" err="1" smtClean="0"/>
              <a:t>kekacauan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seolah-olah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tubuhnya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lain </a:t>
            </a:r>
            <a:r>
              <a:rPr lang="en-US" dirty="0" err="1" smtClean="0"/>
              <a:t>depersonalisasi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Menjalani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RS, </a:t>
            </a:r>
            <a:r>
              <a:rPr lang="en-US" dirty="0" err="1" smtClean="0"/>
              <a:t>ttp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RS </a:t>
            </a:r>
            <a:r>
              <a:rPr lang="en-US" dirty="0" err="1" smtClean="0"/>
              <a:t>mrpkan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&amp; </a:t>
            </a:r>
            <a:r>
              <a:rPr lang="en-US" dirty="0" err="1" smtClean="0"/>
              <a:t>mbahayakan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bg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Mrk</a:t>
            </a:r>
            <a:r>
              <a:rPr lang="en-US" dirty="0" smtClean="0"/>
              <a:t> </a:t>
            </a:r>
            <a:r>
              <a:rPr lang="en-US" dirty="0" err="1" smtClean="0"/>
              <a:t>terpaksa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, </a:t>
            </a:r>
            <a:r>
              <a:rPr lang="en-US" dirty="0" err="1" smtClean="0"/>
              <a:t>mentaati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jadual</a:t>
            </a:r>
            <a:r>
              <a:rPr lang="en-US" dirty="0" smtClean="0"/>
              <a:t> yang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,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Ini</a:t>
            </a:r>
            <a:r>
              <a:rPr lang="en-US" dirty="0" smtClean="0"/>
              <a:t> ad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psikososial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pd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komplain</a:t>
            </a:r>
            <a:r>
              <a:rPr lang="en-US" dirty="0" smtClean="0"/>
              <a:t> </a:t>
            </a:r>
            <a:r>
              <a:rPr lang="en-US" dirty="0" err="1" smtClean="0"/>
              <a:t>ketidaknyamanan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pd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“good </a:t>
            </a:r>
            <a:r>
              <a:rPr lang="en-US" dirty="0" err="1" smtClean="0"/>
              <a:t>pasient</a:t>
            </a:r>
            <a:r>
              <a:rPr lang="en-US" dirty="0" smtClean="0"/>
              <a:t>”, “active/ problem </a:t>
            </a:r>
            <a:r>
              <a:rPr lang="en-US" dirty="0" err="1" smtClean="0"/>
              <a:t>pasient</a:t>
            </a:r>
            <a:r>
              <a:rPr lang="en-US" dirty="0" smtClean="0"/>
              <a:t>”. Good </a:t>
            </a:r>
            <a:r>
              <a:rPr lang="en-US" dirty="0" err="1" smtClean="0"/>
              <a:t>pasient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r>
              <a:rPr lang="en-US" dirty="0" smtClean="0"/>
              <a:t>, </a:t>
            </a:r>
            <a:r>
              <a:rPr lang="en-US" dirty="0" err="1" smtClean="0"/>
              <a:t>kooperatif</a:t>
            </a:r>
            <a:r>
              <a:rPr lang="en-US" dirty="0" smtClean="0"/>
              <a:t>, </a:t>
            </a:r>
            <a:r>
              <a:rPr lang="en-US" dirty="0" err="1" smtClean="0"/>
              <a:t>uncomplain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tenang</a:t>
            </a:r>
            <a:r>
              <a:rPr lang="en-US" dirty="0" smtClean="0"/>
              <a:t>. Problem </a:t>
            </a:r>
            <a:r>
              <a:rPr lang="en-US" dirty="0" err="1" smtClean="0"/>
              <a:t>pasient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uncooperative, complain, overemotional,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pasien-praktisi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taat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sebaik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tritmen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r>
              <a:rPr lang="en-US" dirty="0" err="1" smtClean="0"/>
              <a:t>Bayangkan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tumor </a:t>
            </a:r>
            <a:r>
              <a:rPr lang="en-US" dirty="0" err="1" smtClean="0"/>
              <a:t>besar</a:t>
            </a:r>
            <a:r>
              <a:rPr lang="en-US" dirty="0" smtClean="0"/>
              <a:t> yang </a:t>
            </a:r>
            <a:r>
              <a:rPr lang="en-US" dirty="0" err="1" smtClean="0"/>
              <a:t>tumbih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paru-parunya</a:t>
            </a:r>
            <a:r>
              <a:rPr lang="en-US" dirty="0" smtClean="0"/>
              <a:t>. </a:t>
            </a:r>
            <a:r>
              <a:rPr lang="en-US" dirty="0" err="1" smtClean="0"/>
              <a:t>Bayangkan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tumor </a:t>
            </a:r>
            <a:r>
              <a:rPr lang="en-US" dirty="0" err="1" smtClean="0"/>
              <a:t>terangkat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kemoterapi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menyebabkannya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. </a:t>
            </a:r>
            <a:r>
              <a:rPr lang="en-US" dirty="0" err="1" smtClean="0"/>
              <a:t>Menderita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RS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cemas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RS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emosinya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pd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problem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tritmen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RS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seseor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gender,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lukanya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.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1199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Perawatan Medis</vt:lpstr>
      <vt:lpstr>Perawatan Medis</vt:lpstr>
      <vt:lpstr> Definisi dan Sejarah R.S.</vt:lpstr>
      <vt:lpstr> Definisi dan . . .</vt:lpstr>
      <vt:lpstr> Lingkungan, Prosedur dan Pengaruhnya terhadap Pasien</vt:lpstr>
      <vt:lpstr>Hubungan Pasien dengan Staf RS</vt:lpstr>
      <vt:lpstr>Hubungan Pasien . . .</vt:lpstr>
      <vt:lpstr> Menjalani Perawatan </vt:lpstr>
      <vt:lpstr> Penyesuaian Emosi di Rumah Sakit </vt:lpstr>
      <vt:lpstr>Penyesuaian Emosi meliputi:</vt:lpstr>
      <vt:lpstr> Psikolog Membantu Pasien di R.S. (berkembang sejak 1970) </vt:lpstr>
      <vt:lpstr>Bantuan Psikolog Kesehatan </vt:lpstr>
      <vt:lpstr> Bantuan Tahap Pertama </vt:lpstr>
      <vt:lpstr> Tahap Dua: Tes Asessment Psikologis </vt:lpstr>
      <vt:lpstr> Peningkatan Kesehatan &amp; Penyesuaian Psn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Perawatan Medis</dc:title>
  <dc:creator>Amanah</dc:creator>
  <cp:lastModifiedBy>Amanah</cp:lastModifiedBy>
  <cp:revision>4</cp:revision>
  <dcterms:created xsi:type="dcterms:W3CDTF">2016-02-24T16:48:53Z</dcterms:created>
  <dcterms:modified xsi:type="dcterms:W3CDTF">2016-02-24T17:15:29Z</dcterms:modified>
</cp:coreProperties>
</file>