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0EE5E6-E784-4CAE-91ED-636A48903231}" type="datetimeFigureOut">
              <a:rPr lang="id-ID" smtClean="0"/>
              <a:t>24/02/2016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48D13-17AE-40E8-AFB4-0B40066CA90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Penyakit Kronis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Dra. Amanah Anwar, Psi., MSi.</a:t>
            </a:r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endParaRPr lang="id-ID" sz="1100" dirty="0" smtClean="0"/>
          </a:p>
          <a:p>
            <a:r>
              <a:rPr lang="id-ID" sz="1100" dirty="0" smtClean="0"/>
              <a:t>Anna.2016</a:t>
            </a:r>
            <a:endParaRPr lang="id-ID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Theory of Crisis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Illness RF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Backgr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Person F	     Physic &amp; Soc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!				!				!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Coping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		!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Cog App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Adaptive Tasks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Coping Skills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			`	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		!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	Outcome of Crisis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Coping Strategies for Chronic Health Problems (Moos, 1982)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Denying or minimizing the seriousness of the situation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Seeking information about the health problem and treatment procedures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Learning to provide one’s own medical care such as self administering insulin shots.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Setting concrete, limited goals such as in exercising or social gathering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Recruiting instrumental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support from family, friend, and practitioners by expressing needs and feelings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mengerahkan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Considering possible future events and stressful circumstances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Gaining a manageable perspective on the health problem and its treatment  by finding a long term purpose or meaning for the experience.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8586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Types of Adjustment Problems in Chronic Illness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Physical – being unable to cope with disability or pain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Vocational – having difficulty revising educational and career plans or finding a new jobs.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Self Concept – being unable to accept one’s changed body image, self esteem, and level of achievement or competence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Social – having difficulty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losting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enjoyable activities or finding new ones and coping with changed relationships with family, friends, and sexual partners.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Emotional – experiencing high levels of denial, anxiety, or depression.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Compliance – failing to adhere to the rehabilitation regimen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gagal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interdisiplin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vocational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konselor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terapis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rekreasi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rehabilitasi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(Bleiberg,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Ciulla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&amp; Katz, 1991).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Psikolog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berkontribusi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implikasi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behavioral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cognitive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partisipasinya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mentaati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rehabilitasinya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Kronis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mengatasinya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kronis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Intervensi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psikososial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dipukul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perutnya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palu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menggambarkan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mengancam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diagnosis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Akankah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buruk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Akankah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konsekuensi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asuransi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kronis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shock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Pertanyaan-pertanyaan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dialami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menceriterakan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diagnosisnya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Shock,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darurat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ditandai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mena’jubkan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membingungkan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at model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otomatis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melepaskan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drpd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partisipan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Shock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kontinu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seminggu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taraf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pengucapan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tiba-tiba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Encounter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perjumpaan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memberanikan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mengarahkan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keterbukaan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kejujuran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ekspresi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ditandai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dukacita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putus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dibebani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Retreat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mengingkari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drpd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implikasinya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kenyataan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terganggu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simptom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membekas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diagnosis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original,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nyata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menginformasikan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Urutan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. . 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bbrp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cool,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lumpuh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anxiety 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histeris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Meski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terbebani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shock,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menghindar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menghadapi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mbutuhkan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pemulihannya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problem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menyesuaikan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Cara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Mengatasinya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memperhatikan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kesehatannya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sakit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serius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temporer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kronis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coping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pd problem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kronis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biasa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dilengkapi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keluarganya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bhw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kronis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serius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diagnosis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merubah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memandang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mrk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punah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diagnosis.</a:t>
            </a:r>
          </a:p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Teory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Crisis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bhw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seseor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menyesuaikan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krisis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Coping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Illness-related factors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Background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personal factors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Physical and social environmental factors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798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Penyakit Kronis 1</vt:lpstr>
      <vt:lpstr>Penyakit Kronis</vt:lpstr>
      <vt:lpstr>Reaksi Pertama</vt:lpstr>
      <vt:lpstr> Pertanyaan2 tanpa ada jawaban dalam pikirannya:</vt:lpstr>
      <vt:lpstr>Pertanyaan tanpa ada . . .</vt:lpstr>
      <vt:lpstr>Urutan Reaksi Seseorang: </vt:lpstr>
      <vt:lpstr>Urutan Reaksi . . .</vt:lpstr>
      <vt:lpstr>Urutan Reaksi . . .</vt:lpstr>
      <vt:lpstr>Faktor yang Mempengaruhi dan Cara Mengatasinya</vt:lpstr>
      <vt:lpstr>Theory of Crisis</vt:lpstr>
      <vt:lpstr>Coping Strategies for Chronic Health Problems (Moos, 1982)</vt:lpstr>
      <vt:lpstr>Types of Adjustment Problems in Chronic Illness</vt:lpstr>
      <vt:lpstr>Intervensi Psikososial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Kronis 1</dc:title>
  <dc:creator>Amanah</dc:creator>
  <cp:lastModifiedBy>Amanah</cp:lastModifiedBy>
  <cp:revision>5</cp:revision>
  <dcterms:created xsi:type="dcterms:W3CDTF">2016-02-24T15:44:38Z</dcterms:created>
  <dcterms:modified xsi:type="dcterms:W3CDTF">2016-02-24T16:07:03Z</dcterms:modified>
</cp:coreProperties>
</file>