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87E98-BAF5-49A6-81C5-187F54E7C1D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1C5AED-6077-446D-96A9-F97C27CCBA9C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Penyakit Kronis - 2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Stroke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Stroke</a:t>
            </a:r>
          </a:p>
          <a:p>
            <a:pPr lvl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Gender,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Sosiokultural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Lifestyle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Biologis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Stroke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Rehabilitasi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Stroke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Prevalensi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Type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Prognosis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Gender,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Sosiokultural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Diagnosis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Pengobatan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Intervensi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Anak-Anak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15370" cy="1214446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AIDS: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Acquired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Immune Deficiency Syndrome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Tritmen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AIDS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Gender,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Sosiokultural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AIDS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Infeksi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HIV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AIDS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HIV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Human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Immuno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Deficiency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Virus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Tritmen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HIV/AIDS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AIDS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Intervensi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kronis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Stroke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Kanker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AIDS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imbul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pa rasanya hidup dengan penyakit jantung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stroke,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kanker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AIDS?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Bagaimana penyakit mempengaruhi fungsi pasien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Pen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gobatan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mereka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erlukan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asalah khusus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bila korban adalah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Apa yang dapat dilakukan untuk membantu orang yang sakit parah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orang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cintai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Coping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diperlukan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Coping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Mematikan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Adaptasi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sement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ara prospek tampak baik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daptasi kambuh atau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relaps?</a:t>
            </a: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Coping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Mematikan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00240"/>
            <a:ext cx="8784976" cy="41259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Bertanya-tanya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lama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se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suai umur panjang orang lain dalam keluarga mereka, ttp batasan harapan kehidupan seseor sangat tidak tepat; </a:t>
            </a:r>
          </a:p>
          <a:p>
            <a:r>
              <a:rPr lang="nn-NO" dirty="0" smtClean="0">
                <a:latin typeface="Arial" pitchFamily="34" charset="0"/>
                <a:cs typeface="Arial" pitchFamily="34" charset="0"/>
              </a:rPr>
              <a:t>Pendapat masy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penyakit 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dg kematian tinggi, tidak berarti akan meninggal bbrp mg atau bln lagi.</a:t>
            </a:r>
          </a:p>
          <a:p>
            <a:r>
              <a:rPr lang="nn-NO" dirty="0" smtClean="0">
                <a:latin typeface="Arial" pitchFamily="34" charset="0"/>
                <a:cs typeface="Arial" pitchFamily="34" charset="0"/>
              </a:rPr>
              <a:t>Bbrp pasien kanker, masih survive 10-20 th seb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kematian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bbrp total sembuh.</a:t>
            </a:r>
          </a:p>
          <a:p>
            <a:r>
              <a:rPr lang="nn-NO" dirty="0" smtClean="0">
                <a:latin typeface="Arial" pitchFamily="34" charset="0"/>
                <a:cs typeface="Arial" pitchFamily="34" charset="0"/>
              </a:rPr>
              <a:t>Tdk ada yg dpt yakin apa sumber penyakitnya.</a:t>
            </a:r>
          </a:p>
          <a:p>
            <a:pPr>
              <a:buNone/>
            </a:pPr>
            <a:r>
              <a:rPr lang="nn-NO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Pasien dan keluarga harus beradaptasi pada </a:t>
            </a:r>
            <a:r>
              <a:rPr lang="nn-NO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ketidak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-</a:t>
            </a:r>
            <a:r>
              <a:rPr lang="nn-NO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nn-NO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menentuan ini.</a:t>
            </a:r>
            <a:endParaRPr lang="nn-NO" dirty="0" smtClean="0">
              <a:latin typeface="Arial" pitchFamily="34" charset="0"/>
              <a:cs typeface="Arial" pitchFamily="34" charset="0"/>
            </a:endParaRPr>
          </a:p>
          <a:p>
            <a:endParaRPr lang="nn-NO" dirty="0" smtClean="0"/>
          </a:p>
          <a:p>
            <a:endParaRPr lang="nn-NO" dirty="0" smtClean="0"/>
          </a:p>
          <a:p>
            <a:endParaRPr lang="nn-N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Adaptasi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P</a:t>
            </a:r>
            <a:r>
              <a:rPr lang="id-ID" sz="4400" dirty="0" smtClean="0">
                <a:latin typeface="Arial" pitchFamily="34" charset="0"/>
                <a:cs typeface="Arial" pitchFamily="34" charset="0"/>
              </a:rPr>
              <a:t>rospek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Harapan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Memb</a:t>
            </a:r>
            <a:r>
              <a:rPr lang="id-ID" sz="4400" dirty="0" smtClean="0">
                <a:latin typeface="Arial" pitchFamily="34" charset="0"/>
                <a:cs typeface="Arial" pitchFamily="34" charset="0"/>
              </a:rPr>
              <a:t>aik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691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Diagnosis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erubahan gaya hidup biasanya bagian dr program 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habilita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penyakit diminta untuk mengikuti.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Self-help &amp; support groups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grup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meeting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online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dpt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mdptkan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advis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ttg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spesifik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kehid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sehari-hari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Pemulihan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dpt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 keg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rutin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adaptasi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mematikan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wkt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lama,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cognitive adjustments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(3)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id-ID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(Taylor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; Taylor,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Lichtman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,&amp;</a:t>
            </a:r>
            <a:r>
              <a:rPr lang="id-ID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Wood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2002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penyakitnya</a:t>
            </a:r>
            <a:r>
              <a:rPr lang="en-US" dirty="0" smtClean="0"/>
              <a:t>,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dg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Prioritasnya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smtClean="0"/>
              <a:t>s</a:t>
            </a:r>
            <a:r>
              <a:rPr lang="id-ID" dirty="0" smtClean="0"/>
              <a:t>a</a:t>
            </a:r>
            <a:r>
              <a:rPr lang="en-US" dirty="0" smtClean="0"/>
              <a:t>y</a:t>
            </a:r>
            <a:r>
              <a:rPr lang="id-ID" dirty="0" smtClean="0"/>
              <a:t>a</a:t>
            </a:r>
            <a:r>
              <a:rPr lang="en-US" dirty="0" smtClean="0"/>
              <a:t> l</a:t>
            </a:r>
            <a:r>
              <a:rPr lang="id-ID" dirty="0" smtClean="0"/>
              <a:t>e</a:t>
            </a:r>
            <a:r>
              <a:rPr lang="en-US" dirty="0" smtClean="0"/>
              <a:t>b</a:t>
            </a:r>
            <a:r>
              <a:rPr lang="id-ID" dirty="0" smtClean="0"/>
              <a:t>i</a:t>
            </a:r>
            <a:r>
              <a:rPr lang="en-US" dirty="0" smtClean="0"/>
              <a:t>h </a:t>
            </a:r>
            <a:r>
              <a:rPr lang="en-US" dirty="0" smtClean="0"/>
              <a:t>enjoy </a:t>
            </a:r>
            <a:r>
              <a:rPr lang="en-US" dirty="0" smtClean="0"/>
              <a:t>s</a:t>
            </a:r>
            <a:r>
              <a:rPr lang="id-ID" dirty="0" smtClean="0"/>
              <a:t>e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smtClean="0"/>
              <a:t>s</a:t>
            </a:r>
            <a:r>
              <a:rPr lang="id-ID" dirty="0" smtClean="0"/>
              <a:t>a</a:t>
            </a:r>
            <a:r>
              <a:rPr lang="en-US" dirty="0" smtClean="0"/>
              <a:t>y</a:t>
            </a:r>
            <a:r>
              <a:rPr lang="id-ID" dirty="0" smtClean="0"/>
              <a:t>a</a:t>
            </a:r>
            <a:r>
              <a:rPr lang="en-US" dirty="0" smtClean="0"/>
              <a:t> t</a:t>
            </a:r>
            <a:r>
              <a:rPr lang="id-ID" dirty="0" smtClean="0"/>
              <a:t>i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k </a:t>
            </a:r>
            <a:r>
              <a:rPr lang="en-US" dirty="0" err="1" smtClean="0"/>
              <a:t>cemas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id-ID" dirty="0" smtClean="0"/>
              <a:t>individu memperoleh rasa kontrol atas penyakit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id-ID" dirty="0" smtClean="0"/>
              <a:t>, s</a:t>
            </a:r>
            <a:r>
              <a:rPr lang="en-US" dirty="0" smtClean="0"/>
              <a:t>pt</a:t>
            </a:r>
            <a:r>
              <a:rPr lang="id-ID" dirty="0" smtClean="0"/>
              <a:t> mengurangi risiko kondisi smakin memburuk at meningkatkan penget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id-ID" dirty="0" smtClean="0"/>
              <a:t> perawatan.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pd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id-ID" dirty="0" smtClean="0"/>
              <a:t>en</a:t>
            </a:r>
            <a:r>
              <a:rPr lang="en-US" dirty="0" err="1" smtClean="0"/>
              <a:t>dptkan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brosur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Bbrp</a:t>
            </a:r>
            <a:r>
              <a:rPr lang="id-ID" dirty="0" smtClean="0"/>
              <a:t> pasien memulihkan harga diri mereka, dg membandingkan diri dg orang yang kurang beruntung.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/>
              <a:t>Cognitive adjustment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mbantu</a:t>
            </a:r>
            <a:r>
              <a:rPr lang="en-US" b="1" dirty="0" smtClean="0"/>
              <a:t> </a:t>
            </a:r>
            <a:r>
              <a:rPr lang="en-US" b="1" dirty="0" err="1" smtClean="0"/>
              <a:t>pasien</a:t>
            </a:r>
            <a:r>
              <a:rPr lang="en-US" b="1" dirty="0" smtClean="0"/>
              <a:t> </a:t>
            </a:r>
            <a:r>
              <a:rPr lang="id-ID" b="1" dirty="0" smtClean="0"/>
              <a:t>mencapai atau, melebihi tingkat</a:t>
            </a:r>
            <a:r>
              <a:rPr lang="en-US" b="1" dirty="0" smtClean="0"/>
              <a:t> </a:t>
            </a:r>
            <a:r>
              <a:rPr lang="en-US" b="1" dirty="0" err="1" smtClean="0"/>
              <a:t>psikososial</a:t>
            </a:r>
            <a:r>
              <a:rPr lang="en-US" b="1" dirty="0" smtClean="0"/>
              <a:t> </a:t>
            </a:r>
            <a:r>
              <a:rPr lang="en-US" b="1" dirty="0" err="1" smtClean="0"/>
              <a:t>seb</a:t>
            </a:r>
            <a:r>
              <a:rPr lang="id-ID" b="1" dirty="0" smtClean="0"/>
              <a:t>elumnya</a:t>
            </a:r>
            <a:r>
              <a:rPr lang="en-US" b="1" dirty="0" smtClean="0"/>
              <a:t>.</a:t>
            </a:r>
            <a:endParaRPr lang="id-ID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daptasi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ambuh atau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elaps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12592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Stroke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30-40%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strole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lagi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5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                 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Flinn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Dalsing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&amp; White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2002).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Kambuh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memunculkan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krisis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pasien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keluarganya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keras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pertama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          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Moos; Weisman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2002).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penyaki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mematikan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begitu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membentuk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unik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		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jantung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3948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Simptom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beresiko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Mengapa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Gender,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Sosiokultural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Lifestyle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Emosi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Tritmen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Tritmen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Intervensi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Jantung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610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Penyakit Kronis - 2</vt:lpstr>
      <vt:lpstr>Penyakit kronis</vt:lpstr>
      <vt:lpstr>Pikiran yang Mungkin Timbul</vt:lpstr>
      <vt:lpstr>Coping yang diperlukan</vt:lpstr>
      <vt:lpstr> Coping dan Penyesuaian thd Penyakit yg Sangat Mematikan</vt:lpstr>
      <vt:lpstr>Adaptasi Prospek/Harapan yg Membaik</vt:lpstr>
      <vt:lpstr> 3 Langkah Penyesuaian (Taylor; Taylor, Lichtman,&amp; Wood dlm Sarafino, 2002)</vt:lpstr>
      <vt:lpstr> Adaptasi Kambuh atau Relaps</vt:lpstr>
      <vt:lpstr>Penyakit Jantung</vt:lpstr>
      <vt:lpstr>Stroke</vt:lpstr>
      <vt:lpstr>Kanker</vt:lpstr>
      <vt:lpstr>AIDS: Acquired Immune Deficiency Syndrome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Kronis - 2</dc:title>
  <dc:creator>Amanah</dc:creator>
  <cp:lastModifiedBy>Amanah</cp:lastModifiedBy>
  <cp:revision>3</cp:revision>
  <dcterms:created xsi:type="dcterms:W3CDTF">2016-02-24T15:16:28Z</dcterms:created>
  <dcterms:modified xsi:type="dcterms:W3CDTF">2016-02-24T15:43:55Z</dcterms:modified>
</cp:coreProperties>
</file>