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9020-C339-4D09-A3BD-1A0958FC8382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EBCA-B245-4329-A1ED-AD6BB31458C2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9020-C339-4D09-A3BD-1A0958FC8382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EBCA-B245-4329-A1ED-AD6BB31458C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9020-C339-4D09-A3BD-1A0958FC8382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EBCA-B245-4329-A1ED-AD6BB31458C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9020-C339-4D09-A3BD-1A0958FC8382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EBCA-B245-4329-A1ED-AD6BB31458C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9020-C339-4D09-A3BD-1A0958FC8382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EBCA-B245-4329-A1ED-AD6BB31458C2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9020-C339-4D09-A3BD-1A0958FC8382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EBCA-B245-4329-A1ED-AD6BB31458C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9020-C339-4D09-A3BD-1A0958FC8382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EBCA-B245-4329-A1ED-AD6BB31458C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9020-C339-4D09-A3BD-1A0958FC8382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EBCA-B245-4329-A1ED-AD6BB31458C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9020-C339-4D09-A3BD-1A0958FC8382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EBCA-B245-4329-A1ED-AD6BB31458C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9020-C339-4D09-A3BD-1A0958FC8382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EBCA-B245-4329-A1ED-AD6BB31458C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9020-C339-4D09-A3BD-1A0958FC8382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94EBCA-B245-4329-A1ED-AD6BB31458C2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999020-C339-4D09-A3BD-1A0958FC8382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94EBCA-B245-4329-A1ED-AD6BB31458C2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Death &amp; Dying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Dra. Amanah Anwar, Psi., MSi.</a:t>
            </a: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100" dirty="0" smtClean="0">
                <a:latin typeface="Arial" pitchFamily="34" charset="0"/>
                <a:cs typeface="Arial" pitchFamily="34" charset="0"/>
              </a:rPr>
              <a:t>Anna.2016</a:t>
            </a:r>
            <a:endParaRPr lang="id-ID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Penyesuaian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Dying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err="1" smtClean="0">
                <a:latin typeface="Arial" pitchFamily="34" charset="0"/>
                <a:cs typeface="Arial" pitchFamily="34" charset="0"/>
              </a:rPr>
              <a:t>Kubler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Ross (1969)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Denial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Anger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Bargaining,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tawar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menawar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Depression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Acceptence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/>
              <a:buChar char="à"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Death =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Kematian</a:t>
            </a:r>
            <a:endParaRPr lang="en-US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Dying =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Hampir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mati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Kematian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Kualitas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pasien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isu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memasukkan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judgement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memelihara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dukungan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3116"/>
            <a:ext cx="8643998" cy="4125923"/>
          </a:xfrm>
        </p:spPr>
        <p:txBody>
          <a:bodyPr/>
          <a:lstStyle/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endParaRPr lang="en-US" dirty="0" smtClean="0"/>
          </a:p>
          <a:p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pd </a:t>
            </a:r>
            <a:r>
              <a:rPr lang="en-US" dirty="0" err="1" smtClean="0"/>
              <a:t>pasien</a:t>
            </a:r>
            <a:r>
              <a:rPr lang="en-US" dirty="0" smtClean="0"/>
              <a:t> dying</a:t>
            </a:r>
          </a:p>
          <a:p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 – RS, </a:t>
            </a:r>
            <a:r>
              <a:rPr lang="en-US" dirty="0" err="1" smtClean="0"/>
              <a:t>Rumah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fakir </a:t>
            </a:r>
            <a:r>
              <a:rPr lang="en-US" dirty="0" err="1" smtClean="0"/>
              <a:t>miskin</a:t>
            </a:r>
            <a:endParaRPr lang="en-US" dirty="0" smtClean="0"/>
          </a:p>
          <a:p>
            <a:pPr lvl="1"/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endParaRPr lang="en-US" dirty="0" smtClean="0"/>
          </a:p>
          <a:p>
            <a:pPr lvl="1"/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Fakir </a:t>
            </a:r>
            <a:r>
              <a:rPr lang="en-US" dirty="0" err="1" smtClean="0"/>
              <a:t>Miskin</a:t>
            </a:r>
            <a:endParaRPr lang="en-US" dirty="0" smtClean="0"/>
          </a:p>
          <a:p>
            <a:r>
              <a:rPr lang="en-US" dirty="0" err="1" smtClean="0"/>
              <a:t>Bertahan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92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Death &amp; Dying</vt:lpstr>
      <vt:lpstr>5 Tahap Penyesuaian pd Dying  Kubler – Ross (1969)</vt:lpstr>
      <vt:lpstr>Kualitas Kehidupan dalam Kematian</vt:lpstr>
      <vt:lpstr>Kualitas Akhir Kehidupan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 &amp; Dying</dc:title>
  <dc:creator>Amanah</dc:creator>
  <cp:lastModifiedBy>Amanah</cp:lastModifiedBy>
  <cp:revision>3</cp:revision>
  <dcterms:created xsi:type="dcterms:W3CDTF">2016-02-24T15:01:07Z</dcterms:created>
  <dcterms:modified xsi:type="dcterms:W3CDTF">2016-02-24T15:09:47Z</dcterms:modified>
</cp:coreProperties>
</file>