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CCABD1-629D-4369-9028-136561EC5D9E}" type="datetimeFigureOut">
              <a:rPr lang="id-ID" smtClean="0"/>
              <a:pPr/>
              <a:t>24/02/2016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F198A7-D0F8-408C-8681-D878460B0C02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Dra. Amanah Anwar, Psi., MSi.</a:t>
            </a:r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r>
              <a:rPr lang="id-ID" sz="1100" dirty="0" smtClean="0"/>
              <a:t>Anna.2016</a:t>
            </a:r>
            <a:endParaRPr lang="id-ID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643998" cy="41259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id-ID" dirty="0" smtClean="0"/>
              <a:t>P</a:t>
            </a:r>
            <a:r>
              <a:rPr lang="en-US" dirty="0" err="1" smtClean="0"/>
              <a:t>encegah</a:t>
            </a:r>
            <a:r>
              <a:rPr lang="id-ID" dirty="0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Tujuan Utama dari Psikologi 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00240"/>
            <a:ext cx="8715436" cy="41259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id-ID" dirty="0" smtClean="0"/>
          </a:p>
          <a:p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Coping </a:t>
            </a:r>
            <a:r>
              <a:rPr lang="en-US" dirty="0" err="1" smtClean="0"/>
              <a:t>Pasien</a:t>
            </a:r>
            <a:endParaRPr lang="id-ID" dirty="0" smtClean="0"/>
          </a:p>
          <a:p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&amp; Ratio </a:t>
            </a:r>
            <a:r>
              <a:rPr lang="en-US" dirty="0" err="1" smtClean="0"/>
              <a:t>Biaya</a:t>
            </a:r>
            <a:r>
              <a:rPr lang="en-US" dirty="0" smtClean="0"/>
              <a:t> -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</a:t>
            </a:r>
            <a:r>
              <a:rPr lang="id-ID" dirty="0" smtClean="0"/>
              <a:t>erawatan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Setting </a:t>
            </a:r>
            <a:r>
              <a:rPr lang="en-US" dirty="0" err="1" smtClean="0"/>
              <a:t>Medis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2.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 fontScale="85000" lnSpcReduction="20000"/>
          </a:bodyPr>
          <a:lstStyle/>
          <a:p>
            <a:r>
              <a:rPr lang="id-ID" sz="2400" dirty="0" smtClean="0"/>
              <a:t>Kesempatan Karier</a:t>
            </a:r>
          </a:p>
          <a:p>
            <a:pPr lvl="1"/>
            <a:r>
              <a:rPr lang="id-ID" dirty="0" smtClean="0"/>
              <a:t>Kursus dan universitas</a:t>
            </a:r>
          </a:p>
          <a:p>
            <a:pPr lvl="1"/>
            <a:r>
              <a:rPr lang="id-ID" dirty="0" smtClean="0"/>
              <a:t>Sekolah Medis</a:t>
            </a:r>
          </a:p>
          <a:p>
            <a:pPr lvl="1"/>
            <a:r>
              <a:rPr lang="id-ID" dirty="0" smtClean="0"/>
              <a:t>Organisasi Pemelihara Kesehatan</a:t>
            </a:r>
          </a:p>
          <a:p>
            <a:pPr lvl="1"/>
            <a:r>
              <a:rPr lang="id-ID" dirty="0" smtClean="0"/>
              <a:t>Pusat Rehabilitasi</a:t>
            </a:r>
          </a:p>
          <a:p>
            <a:pPr lvl="1"/>
            <a:r>
              <a:rPr lang="id-ID" dirty="0" smtClean="0"/>
              <a:t>Pusat Pemulihan Rasa Nyeri</a:t>
            </a:r>
          </a:p>
          <a:p>
            <a:pPr lvl="1"/>
            <a:r>
              <a:rPr lang="id-ID" dirty="0" smtClean="0"/>
              <a:t>Kantor Konsultasi dan Praktek Pribadi</a:t>
            </a:r>
          </a:p>
          <a:p>
            <a:r>
              <a:rPr lang="id-ID" sz="2400" dirty="0" smtClean="0"/>
              <a:t>Program </a:t>
            </a:r>
            <a:r>
              <a:rPr lang="id-ID" sz="2400" dirty="0" smtClean="0"/>
              <a:t>Pelatihan</a:t>
            </a:r>
          </a:p>
          <a:p>
            <a:pPr lvl="1"/>
            <a:r>
              <a:rPr lang="id-ID" dirty="0" smtClean="0"/>
              <a:t>SMA, Sarjana, Pasca Sarjana</a:t>
            </a:r>
          </a:p>
          <a:p>
            <a:pPr lvl="1"/>
            <a:r>
              <a:rPr lang="id-ID" dirty="0" smtClean="0"/>
              <a:t>Informasi ttg program pelatihan dlm Psi. Kesehatan didapatkan dg kontak organisasi profesi:</a:t>
            </a:r>
          </a:p>
          <a:p>
            <a:pPr lvl="2"/>
            <a:r>
              <a:rPr lang="id-ID" dirty="0" smtClean="0"/>
              <a:t>American Psychological Association (APA)</a:t>
            </a:r>
          </a:p>
          <a:p>
            <a:pPr lvl="2"/>
            <a:r>
              <a:rPr lang="id-ID" dirty="0" smtClean="0"/>
              <a:t>Society of Behavioral Medicine</a:t>
            </a:r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3.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id-ID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id-ID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id-ID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endParaRPr lang="id-ID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Euthanasia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4.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id-ID" dirty="0" smtClean="0"/>
              <a:t>D</a:t>
            </a:r>
            <a:r>
              <a:rPr lang="en-US" dirty="0" err="1" smtClean="0"/>
              <a:t>epan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Rentang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&amp; </a:t>
            </a:r>
            <a:r>
              <a:rPr lang="en-US" b="1" dirty="0" err="1" smtClean="0"/>
              <a:t>Penyakit</a:t>
            </a:r>
            <a:endParaRPr lang="id-ID" b="1" dirty="0" smtClean="0"/>
          </a:p>
          <a:p>
            <a:pPr lvl="2"/>
            <a:r>
              <a:rPr lang="en-US" dirty="0" smtClean="0"/>
              <a:t>Dari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Adulthood &amp; Old Age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Sosiokultural</a:t>
            </a:r>
            <a:r>
              <a:rPr lang="en-US" b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b="1" dirty="0" smtClean="0"/>
              <a:t>Gender </a:t>
            </a:r>
            <a:r>
              <a:rPr lang="en-US" dirty="0" smtClean="0"/>
              <a:t>&amp;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b="1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Psi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esehatan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Bbrp faktor yg memp dampak luas pada psi kes:</a:t>
            </a:r>
          </a:p>
          <a:p>
            <a:pPr lvl="1"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Jumlah dan tipe riset,</a:t>
            </a:r>
          </a:p>
          <a:p>
            <a:pPr lvl="1"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Intervensi klinis,</a:t>
            </a:r>
          </a:p>
          <a:p>
            <a:pPr lvl="1"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Aktivitas promosi kesehatan yg dikerjakan (bgm dukungan keuangan ak mempengaruhi aktivitas)</a:t>
            </a:r>
          </a:p>
          <a:p>
            <a:pPr lvl="1"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Pendidikan dan pelatihan disiplin ilmu psi kes.</a:t>
            </a:r>
          </a:p>
          <a:p>
            <a:pPr lvl="1"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Perkembangan medis akan mempengaruhi masa depan psi kes (saat ini umumnya menggunakan  intervensi psikososial  utk mengurangi risiko penyakit dan membantu coping pasien dan keluargan</a:t>
            </a:r>
            <a:r>
              <a:rPr lang="id-ID" dirty="0" smtClean="0"/>
              <a:t>ya).</a:t>
            </a:r>
          </a:p>
          <a:p>
            <a:pPr lvl="1">
              <a:buNone/>
            </a:pP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269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Gambaran Masa Depan Psikologi Kesehatan</vt:lpstr>
      <vt:lpstr>Gambaran Masa Depan Psikologi Kesehatan</vt:lpstr>
      <vt:lpstr>Tujuan Utama dari Psikologi Kesehatan</vt:lpstr>
      <vt:lpstr>2. Karier dan Pelatihan dalam   Psikologi Kesehatan</vt:lpstr>
      <vt:lpstr>3. Isu-Isu &amp; Kontroversi untuk Masa Depan</vt:lpstr>
      <vt:lpstr>4. Fokus Masa Depan dlm Psikologi Kesehatan</vt:lpstr>
      <vt:lpstr> 5. Faktor-Faktor Mempengaruhi Masa Depan Psi. Kesehatan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Gambaran Masa Depan Psikologi Kesehatan</dc:title>
  <dc:creator>Amanah</dc:creator>
  <cp:lastModifiedBy>Amanah</cp:lastModifiedBy>
  <cp:revision>25</cp:revision>
  <dcterms:created xsi:type="dcterms:W3CDTF">2016-02-24T08:19:30Z</dcterms:created>
  <dcterms:modified xsi:type="dcterms:W3CDTF">2016-02-24T14:59:08Z</dcterms:modified>
</cp:coreProperties>
</file>