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A6DC17-71A4-4F71-8446-AF549DF6B0FB}" type="datetimeFigureOut">
              <a:rPr lang="id-ID" smtClean="0"/>
              <a:t>25/02/2016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D4A1D0-A6FE-4DB3-86DB-EE4219391F37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Stres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Dra. Amanah Anwar, Psi., MSi.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100" dirty="0" smtClean="0">
                <a:latin typeface="Arial" pitchFamily="34" charset="0"/>
                <a:cs typeface="Arial" pitchFamily="34" charset="0"/>
              </a:rPr>
              <a:t>Anna.2016</a:t>
            </a: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7166"/>
            <a:ext cx="8229600" cy="100013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Ditinjau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roses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00066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‘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’ (Lazarus, Lazarus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Folkman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2002).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melibatkan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interaksi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transaction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stimulus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respon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aktif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dampak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stressor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Ditinjau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roses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stressor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memperlihatkan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ketegangan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kemacetan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lampu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persimpangan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berkali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-kali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arloji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membunyikan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klakson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lain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sabar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mendengarkan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radio,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Resume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individu-lingkungan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membimbing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pengamatan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tuntutan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(Lazarus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Folkman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Lovallo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Singer &amp; Davidson; Trumbull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Appley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2002). 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Stimulus,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Stimulus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Stressor  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Perlu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adaptasi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Respon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R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R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Psikis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ketegangan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/Strain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Respon psikis, pola berpikir, emosi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nervous.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Respon 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detak jantung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cpt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, mulut kering, lambung berkontraksi, dan bermandi keringat.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Transaction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(Lazarus, Lazarus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Folkman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 </a:t>
            </a:r>
          </a:p>
          <a:p>
            <a:pPr lvl="2"/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‘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mnrs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mpeng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err="1" smtClean="0">
                <a:latin typeface="Arial" pitchFamily="34" charset="0"/>
                <a:cs typeface="Arial" pitchFamily="34" charset="0"/>
              </a:rPr>
              <a:t>Aktif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dampak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stressor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(I &amp; L)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pengamatan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Tuntutan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fontScale="85000" lnSpcReduction="20000"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(a)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Catastrophic events,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suatu perubahan besar yang mempengaruhi sejumlah besar orang, seperti peperangan, gempa bumi;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(b)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Major life events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, perubahan besar mempengaruhi satu atau beberapa orang, kejadian ini terjadi diluar kekuasaan manusia, seperti  kematian orang yang dicintai, sakit, putus hubungan kerja, perceraian, atau ujian penting (Mechanic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dalam Lazarus, 1984); dan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(3)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Chronic circumstances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, setiap hari dipenuhi pengalaman penuh stres yang muncul dari peran kita dalam kehidupan, seperti bertambah banyak tanggung jawab, perasaan kesepian, atau bertengkar dengan pasangan. Semua kejadian stres ini memerlukan adaptasi.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Stressor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Stressor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ketegangan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berdampak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2002). </a:t>
            </a: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Biologis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Psikologis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Autofit/>
          </a:bodyPr>
          <a:lstStyle/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Pola reaksi fisiologis yang terjadi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mengalami stres kuat dalam waktu lama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General Adaptation Syndrome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atau GAS (Selye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dalam Sarafino, 2002).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iga tahap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GAS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yaitu 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Alarm reaction, Stage of resistance, dan Stage of exhaustion. 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000" i="1" dirty="0" smtClean="0">
                <a:latin typeface="Arial" pitchFamily="34" charset="0"/>
                <a:cs typeface="Arial" pitchFamily="34" charset="0"/>
              </a:rPr>
              <a:t>Alarm reaction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respon cahaya pada suatu kondisi darurat ditandai dengan kesiapan fisik menghadapi 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stressor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yang berfungsi menggerakkan  kemampuan tubuh untuk bangkit, dilihat dengan mengukur tekanan darah: mula-mula turun di bawah normal untuk beberapa saat, tetapi kemudian secara cepat naik ke atas normal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akhirnya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tubuh sepenuhnya di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bangkitkan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untuk melawan 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stressor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etapi tubuh tidak dapat mempertahankan intens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itas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untuk waktu yang lama. Beberapa organisme yang mengalami reaksi alarm terus menerus dan 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id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ak henti-hentinya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i="1" dirty="0" smtClean="0">
                <a:latin typeface="Arial" pitchFamily="34" charset="0"/>
                <a:cs typeface="Arial" pitchFamily="34" charset="0"/>
              </a:rPr>
              <a:t>stressor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sangat intens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meninggal dalam hitungan jam atau hari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. . 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tage of resistance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bertahan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B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ila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stressor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kuat terus menerus tetapi tidak menyebabkan kematian, reaksi fisik memasuki tahap bertahan, yaitu tubuh mencoba beradaptasi dengan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stress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tage of exhaustion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kelelahan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K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ondisi fisik bangkit dalam waktu lama atau mengalami stres terus menerus menyebabkan sistem imun melemah dan kehabisan cadangan energi tubuh sampai resistensi atau daya bertahan sangat terbatas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tage of exhaustion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stress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organ internal,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kematian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menghadapi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kesulitan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mengetahui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jawaban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akan mengingatnya setelah ujian selesai.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Tingginya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stres mempengaruhi memori dan perhatian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melemahkan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menghambat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perhatian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Sarafino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2002). 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Distres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negatif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mengganggu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bingung,kaget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menarik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terlalu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mempertimbangkan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pilihan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yangada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sistimatis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Eustres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memuaskan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memicu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pertumbuhan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perbaikan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mengembangakan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ketrampilan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insight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Sarafino, 2002: 71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Stres merupakan suatu kondisi transaksi individu dengan lingkungan yang mengamati perbedaan yang tampak antara tuntutan situasi fisik dan psikis dan kemampuan individu secara biologis, psikologis, atau sistem sosial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Lazarus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Folkman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(1984: 19)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Psychological stress is a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particular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 relationship between the person and the environment that is appraised by the person as taxing or exceeding his or her resources and endangering hir or her well-being.”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Stres merupakan hubungan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antara individu dan lingkungan yang dinilai oleh individu melebihi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dan membahayakan kesejahteraan dirinya.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Hobfoll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Santrock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(2003).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didefinisikan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respon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stressor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kejadian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mengancamnya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melebihi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mengatasinya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>
                <a:latin typeface="Arial" pitchFamily="34" charset="0"/>
                <a:cs typeface="Arial" pitchFamily="34" charset="0"/>
              </a:rPr>
              <a:t>Lazarus dalam Sarafino,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2002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tres merupakan suatu konsep adaptasi manusia dan binatang, yang merupakan suatu reaksi stimulasi -stimulus respon- dan proses. Terdapat tiga p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endekatan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stres, yaitu stres sebagai stimulus, stres sebagai respon dan stres sebagai proses (Baum, 1990; Coyne &amp; Holroyd, 1982; Hobfoll, 1989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Stress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ditinjau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Stimulus;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Respon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Ditinjau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Stimulus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erupakan suatu pendekatan yang memusatkan perhatian pada lingkungan, artinya  melihat seseorang pada sumber atau penyebab ketegangan mereka  sebagai suatu kejadian yang membahayakan dari lingkungan.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Kejadian yang mengancam dan membahayakan dari lingkungan tersebut disebut dengan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stressor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Selye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dikutip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Lazarus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Folkman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1984)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Ditinjau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espon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emusatkan perhatian pada reaksi individu pada </a:t>
            </a:r>
            <a:r>
              <a:rPr lang="id-ID" sz="3000" i="1" dirty="0" smtClean="0">
                <a:latin typeface="Arial" pitchFamily="34" charset="0"/>
                <a:cs typeface="Arial" pitchFamily="34" charset="0"/>
              </a:rPr>
              <a:t>stressor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, seperti seseorang berkata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000" dirty="0" smtClean="0">
                <a:latin typeface="Arial" pitchFamily="34" charset="0"/>
                <a:cs typeface="Arial" pitchFamily="34" charset="0"/>
              </a:rPr>
              <a:t>“Saya merasa stres ketika saya berbicara di depan publik.”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Saat seperti ini menimbulkan dua macam respon, yaitu respon psikis maupun respon fisik.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3000" dirty="0" smtClean="0">
                <a:latin typeface="Arial" pitchFamily="34" charset="0"/>
                <a:cs typeface="Arial" pitchFamily="34" charset="0"/>
              </a:rPr>
              <a:t>Respon psikis mencakup perilaku, pola berpikir, dan emosi </a:t>
            </a:r>
            <a:r>
              <a:rPr lang="id-ID" sz="3000" i="1" dirty="0" smtClean="0">
                <a:latin typeface="Arial" pitchFamily="34" charset="0"/>
                <a:cs typeface="Arial" pitchFamily="34" charset="0"/>
              </a:rPr>
              <a:t>nervous.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3000" dirty="0" smtClean="0">
                <a:latin typeface="Arial" pitchFamily="34" charset="0"/>
                <a:cs typeface="Arial" pitchFamily="34" charset="0"/>
              </a:rPr>
              <a:t>Respon fisik berupa detak jantung menjadi cepat, mulut kering, lambung berkontraksi, dan bermandi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keringat.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3000" dirty="0" smtClean="0">
                <a:latin typeface="Arial" pitchFamily="34" charset="0"/>
                <a:cs typeface="Arial" pitchFamily="34" charset="0"/>
              </a:rPr>
              <a:t>Respon psikis dan fisik seseorang menghadapi suatu</a:t>
            </a:r>
            <a:r>
              <a:rPr lang="id-ID" sz="3000" i="1" dirty="0" smtClean="0">
                <a:latin typeface="Arial" pitchFamily="34" charset="0"/>
                <a:cs typeface="Arial" pitchFamily="34" charset="0"/>
              </a:rPr>
              <a:t> stressor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 ini disebut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etegangan atau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id-ID" sz="3000" i="1" dirty="0" smtClean="0">
                <a:latin typeface="Arial" pitchFamily="34" charset="0"/>
                <a:cs typeface="Arial" pitchFamily="34" charset="0"/>
              </a:rPr>
              <a:t>train.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1097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Stres</vt:lpstr>
      <vt:lpstr>Apakah itu Stres?</vt:lpstr>
      <vt:lpstr>Teori – Teori Stres</vt:lpstr>
      <vt:lpstr>Lazarus &amp; Folkman, (1984: 19)</vt:lpstr>
      <vt:lpstr>Hobfoll dalam Santrock, (2003).</vt:lpstr>
      <vt:lpstr> Lazarus dalam Sarafino, (2002).</vt:lpstr>
      <vt:lpstr>Stress ditinjau dari 3 hal:</vt:lpstr>
      <vt:lpstr>Ditinjau dari Stimulus</vt:lpstr>
      <vt:lpstr>Ditinjau dari Respon</vt:lpstr>
      <vt:lpstr>Ditinjau dari Proses</vt:lpstr>
      <vt:lpstr>Ditinjau dari Proses . . .</vt:lpstr>
      <vt:lpstr>Resume</vt:lpstr>
      <vt:lpstr>Stimulus, Respon &amp; Proses</vt:lpstr>
      <vt:lpstr>Sumber Stres</vt:lpstr>
      <vt:lpstr>Aspek Stressor</vt:lpstr>
      <vt:lpstr>Aspek Biologis/ Fisik</vt:lpstr>
      <vt:lpstr>Aspek Biologis/ Fisik . . .</vt:lpstr>
      <vt:lpstr>Kognitif, Emosional &amp; Sosial     (Sarafino, 2002). </vt:lpstr>
      <vt:lpstr>Efek Stres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</dc:title>
  <dc:creator>Amanah</dc:creator>
  <cp:lastModifiedBy>Amanah</cp:lastModifiedBy>
  <cp:revision>3</cp:revision>
  <dcterms:created xsi:type="dcterms:W3CDTF">2016-02-25T00:41:17Z</dcterms:created>
  <dcterms:modified xsi:type="dcterms:W3CDTF">2016-02-25T01:04:18Z</dcterms:modified>
</cp:coreProperties>
</file>