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14072-C2C9-468A-A5FE-4DD2951987A0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41B9-CC01-4CB1-93CB-BCD4004ABEA9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14072-C2C9-468A-A5FE-4DD2951987A0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41B9-CC01-4CB1-93CB-BCD4004ABEA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14072-C2C9-468A-A5FE-4DD2951987A0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41B9-CC01-4CB1-93CB-BCD4004ABEA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14072-C2C9-468A-A5FE-4DD2951987A0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41B9-CC01-4CB1-93CB-BCD4004ABEA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14072-C2C9-468A-A5FE-4DD2951987A0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41B9-CC01-4CB1-93CB-BCD4004ABEA9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14072-C2C9-468A-A5FE-4DD2951987A0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41B9-CC01-4CB1-93CB-BCD4004ABEA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14072-C2C9-468A-A5FE-4DD2951987A0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41B9-CC01-4CB1-93CB-BCD4004ABEA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14072-C2C9-468A-A5FE-4DD2951987A0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41B9-CC01-4CB1-93CB-BCD4004ABEA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14072-C2C9-468A-A5FE-4DD2951987A0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41B9-CC01-4CB1-93CB-BCD4004ABEA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14072-C2C9-468A-A5FE-4DD2951987A0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41B9-CC01-4CB1-93CB-BCD4004ABEA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14072-C2C9-468A-A5FE-4DD2951987A0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2D41B9-CC01-4CB1-93CB-BCD4004ABEA9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414072-C2C9-468A-A5FE-4DD2951987A0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2D41B9-CC01-4CB1-93CB-BCD4004ABEA9}" type="slidenum">
              <a:rPr lang="id-ID" smtClean="0"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Pain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Dra. Amanah Anwar, Psi., MSi.</a:t>
            </a: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1100" dirty="0" smtClean="0">
                <a:latin typeface="Arial" pitchFamily="34" charset="0"/>
                <a:cs typeface="Arial" pitchFamily="34" charset="0"/>
              </a:rPr>
              <a:t>Anna. 2016</a:t>
            </a:r>
            <a:endParaRPr lang="id-ID" sz="1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Pain Syndrome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. . 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867400"/>
          </a:xfrm>
        </p:spPr>
        <p:txBody>
          <a:bodyPr>
            <a:normAutofit fontScale="925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Fenomena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perangsangan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batang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otak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menghasilkan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insensitisasi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rasa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nyeri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Stimulation-Produced Analgesia (SPA).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natural Opiate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dihasilkan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otak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penghilang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rasa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nyeri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Aktivasi ini dipicu oleh neurotransmitter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opioid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tampak jelas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memiliki bahan kimia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enghilang nyeri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internal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fungsi adaptif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Pain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mengaktifkan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analgesic (Winters, 1985).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Tingginya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aktivitas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opioid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maladaptif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cognitive coping,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spt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mengalihkan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perhatian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stres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coping,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aktivitas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opioid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menunjukkan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kerjasama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biologis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psikososial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pengalaman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nyeri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seseorang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Psikososial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686800" cy="4668839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Reaksi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disuntik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menangis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memukul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dokter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mengantisipasi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rasa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nyeri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belajar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classical conditioning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ketika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vaksinasi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Migraine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ditandai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gejala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pusing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Gejala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sbg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CS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menghasilkan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distress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sbg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CR.</a:t>
            </a: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Pusing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(CS) – Migraine  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Distress (CR)</a:t>
            </a: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Sering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terjadi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 rasa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nyeri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menurun</a:t>
            </a:r>
            <a:endParaRPr lang="en-US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Learning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mempengaruhi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cara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seseorang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merasakan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rasa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nyerinya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.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Orang sakit berperilaku dengan karakteristik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berbeda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mungkin mengerang, meringis, atau lemas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Pain Behavior.</a:t>
            </a:r>
            <a:endParaRPr lang="id-ID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Empat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Macam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Pain Behavior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Facial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Audible Expression of Distress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spt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orang mengepalkan gigi mereka, erangan, atau meringis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Distorted Ambulation or Posture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spt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bergerak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enl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indung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, membungkuk sambil berjalan, atau menggosok atau memegang daerah yang menyakitkan.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Negative affect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spt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cepat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marah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Avoidance of activity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spt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berbaring sepanjang hari, berdiam di rumah, atau menahan diri dari pergerakan atau aktivitas berat.</a:t>
            </a:r>
          </a:p>
          <a:p>
            <a:pPr>
              <a:buNone/>
            </a:pPr>
            <a:endParaRPr lang="id-ID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Rasa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Nyeri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nyeri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menerima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perhatian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perawatan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afeksi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keluarga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teman-teman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memberikan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reinforcement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Menghindari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aktivitas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disukai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mendapatkan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perawatan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pasangan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meningkatkan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bantuan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perhatian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Ciccone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et al., 1999;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Flor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et al., 1987).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Emotions, Coping Processes, and Pain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181484"/>
          </a:xfrm>
        </p:spPr>
        <p:txBody>
          <a:bodyPr/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Sakit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Nyeri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–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emosi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senang</a:t>
            </a:r>
            <a:endParaRPr lang="en-US" sz="28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lvl="1"/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Pikiran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negatif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ttg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gigi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 Coping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negatif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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Nyeri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meningkat</a:t>
            </a:r>
            <a:endParaRPr lang="en-US" sz="28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lvl="1"/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Pikiran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positif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ttg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gigi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 Coping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positif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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Nyeri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menurun</a:t>
            </a:r>
            <a:endParaRPr lang="en-US" sz="28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Emosi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mempengaruhi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rasa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nyeri</a:t>
            </a:r>
            <a:endParaRPr lang="en-US" sz="28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Coping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mempengaruhi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rasa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nyeri</a:t>
            </a:r>
            <a:endParaRPr lang="en-US" sz="28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00174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Pain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67274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Nyeri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pengalaman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ketidaknyamanan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sensori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emosional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biasa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dikaitkan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kerusakan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jaringan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luka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aktual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mengancam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pernah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mengalami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nyeri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spt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sakit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sakit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gigi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bayi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sampai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luka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sakit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anak-anak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  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nyeri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kronik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spt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arthritis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luka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tulang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nyeri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tulang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punggung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bag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bawah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migraine,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kanker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00132"/>
          </a:xfrm>
        </p:spPr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Intensitas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Nyeri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menyukai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mencari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pengobatan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medis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tanpa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menunda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merasakan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nyeri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Nyeri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lama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mendominasi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kehidupan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korbannya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melemahkan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umumnya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kemampuan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bekerja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penyesuaian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emosional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Nyeri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efek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ekonomi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masyarakat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dunia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Tahapan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Nyeri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Tahapan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nyeri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tergantung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macam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luka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kerusakan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lokasinya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ondisi menyakitkan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sese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orang juga berbeda dalam bagaimana rasa sakit berasal dan berapa lama berlangsung.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dimensi perbedaan,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tergantung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mana asal rasa sakit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menentukan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kerusakan jaringan.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800" dirty="0" smtClean="0">
                <a:latin typeface="Arial" pitchFamily="34" charset="0"/>
                <a:cs typeface="Arial" pitchFamily="34" charset="0"/>
              </a:rPr>
              <a:t>Organic versus Psychogenic Pain</a:t>
            </a:r>
          </a:p>
          <a:p>
            <a:pPr lvl="1"/>
            <a:r>
              <a:rPr lang="en-US" sz="2800" dirty="0" smtClean="0">
                <a:latin typeface="Arial" pitchFamily="34" charset="0"/>
                <a:cs typeface="Arial" pitchFamily="34" charset="0"/>
              </a:rPr>
              <a:t>Acute versus Chronic Pain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Organic versus Psychogenic Pain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Luka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fisik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spt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luka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bakar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serius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kerusakan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jaringan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sensasi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nyata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Organic 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Jenis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luka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lain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kerusakan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jaringan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gagal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mendapatkan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dasar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organik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 Luka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dihasilkan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psikologis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sensasi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nyata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Psychogenic 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ekstrim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 Schizophrenia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Campuran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Nyeri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Organik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Psikogenik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Dimensi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nyeri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organik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psikogenik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bersifat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kontinum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dikhotomi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Campuran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nyeri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organik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psikogenik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luka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jaringan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sedikit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nyeri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kerusakan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jaringan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nyeri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psikologis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nyeri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bertambah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ketika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kondisi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berlangsung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lama (Turk &amp;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Okifuji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1999).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Bila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pengalaman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nyeri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kronik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tanpa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dasar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fisik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kondisi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didiagnosa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Pain Disorder 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diklasifikasi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Somatoform Disorders)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“The pain isn’t just  in my head, Doc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Karoly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1985).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57298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4900" dirty="0" smtClean="0">
                <a:latin typeface="Arial" pitchFamily="34" charset="0"/>
                <a:cs typeface="Arial" pitchFamily="34" charset="0"/>
              </a:rPr>
              <a:t>Acute versus Chronic </a:t>
            </a:r>
            <a:r>
              <a:rPr lang="en-US" sz="4900" dirty="0" smtClean="0">
                <a:latin typeface="Arial" pitchFamily="34" charset="0"/>
                <a:cs typeface="Arial" pitchFamily="34" charset="0"/>
              </a:rPr>
              <a:t>Pain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71612"/>
            <a:ext cx="8686800" cy="5286388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Pengalaman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nyeri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kontinu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bulan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dibe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kan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dari sesekali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temporer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Acute Pain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menunjukkan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pengalaman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ketidaknyamanan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kondisi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nyeri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temporer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berlangsung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kurang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6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bulan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(Chapman, 1991; Turk,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Meichenbaum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Genest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1983).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kondisi yang menyakitkan berlangsung selama lebih dari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bulan,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Chronic Pain.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Chronic Pain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Chronic Pain,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anxiety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cenderung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mengembangkan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perasaan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putus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ketidakberdayaan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pengobatan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medis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membantu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Rasa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nyeri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bercampur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aktivitas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kesehariannya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hidupnya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tidurnya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Hal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mendominasi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kehidupannya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Rasa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nyeri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itu sendiri dapat mengganggu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tidur,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pikiran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Problem lain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meninggalkan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pekerjaan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berkurangnya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penghasilan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bertambahnya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tagihan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pengobatan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Pain Syndrome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14554"/>
            <a:ext cx="8839200" cy="3911609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Mengapa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perangsangan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elektrik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area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otak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periaqueductal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gray area)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menghasilkan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analgesia? Hal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menjawab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dasar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neurochemical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rasa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nyeri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Dasar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neurochemical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Pain,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neurochemical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berkaitan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rasa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nyeri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kronik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psikososial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Aspek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nyeri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meliputi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Biologis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Psikologis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&amp;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882</Words>
  <Application>Microsoft Office PowerPoint</Application>
  <PresentationFormat>On-screen Show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Pain</vt:lpstr>
      <vt:lpstr>Pain</vt:lpstr>
      <vt:lpstr>Intensitas Nyeri</vt:lpstr>
      <vt:lpstr>Tahapan Nyeri </vt:lpstr>
      <vt:lpstr>Organic versus Psychogenic Pain </vt:lpstr>
      <vt:lpstr>Campuran Nyeri Organik dan Psikogenik</vt:lpstr>
      <vt:lpstr> Acute versus Chronic Pain</vt:lpstr>
      <vt:lpstr>Chronic Pain</vt:lpstr>
      <vt:lpstr>Pain Syndrome</vt:lpstr>
      <vt:lpstr>Pain Syndrome . . .</vt:lpstr>
      <vt:lpstr>Faktor Psikososial</vt:lpstr>
      <vt:lpstr>Empat Macam Pain Behavior</vt:lpstr>
      <vt:lpstr>Proses Sosial dan Rasa Nyeri</vt:lpstr>
      <vt:lpstr>Emotions, Coping Processes, and Pain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Pain</dc:title>
  <dc:creator>Amanah</dc:creator>
  <cp:lastModifiedBy>Amanah</cp:lastModifiedBy>
  <cp:revision>3</cp:revision>
  <dcterms:created xsi:type="dcterms:W3CDTF">2016-02-25T01:54:06Z</dcterms:created>
  <dcterms:modified xsi:type="dcterms:W3CDTF">2016-02-25T02:12:29Z</dcterms:modified>
</cp:coreProperties>
</file>