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37086-71E2-4D74-A667-7602C5B8C9F9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99AD29-3A1B-44CC-8552-64EA74ACBEE7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Gaya Hidup 1-          Perilaku Sehat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Dra. Amanah Anwar, Psi., MSi.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100" dirty="0" smtClean="0">
                <a:latin typeface="Arial" pitchFamily="34" charset="0"/>
                <a:cs typeface="Arial" pitchFamily="34" charset="0"/>
              </a:rPr>
              <a:t>Anna.2016</a:t>
            </a: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ehat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tanda-tanda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obyektif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subyektif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Birren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Zarit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Thoresen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Terkait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konsep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bhs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Inggris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00240"/>
            <a:ext cx="9144000" cy="485776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	*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Disease		* Illness		* Sickness</a:t>
            </a:r>
          </a:p>
          <a:p>
            <a:pPr marL="609600" indent="-609600"/>
            <a:r>
              <a:rPr lang="en-US" sz="2800" dirty="0" err="1">
                <a:latin typeface="Arial" pitchFamily="34" charset="0"/>
                <a:cs typeface="Arial" pitchFamily="34" charset="0"/>
              </a:rPr>
              <a:t>Berdimensi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Biologis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Psikologis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Sosiologis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609600" indent="-609600"/>
            <a:r>
              <a:rPr lang="en-US" sz="2800" dirty="0">
                <a:latin typeface="Arial" pitchFamily="34" charset="0"/>
                <a:cs typeface="Arial" pitchFamily="34" charset="0"/>
              </a:rPr>
              <a:t>Disease /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: St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simptomnya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diagnosis 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Berdimensi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biologis</a:t>
            </a:r>
            <a:r>
              <a:rPr lang="en-US" sz="28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obyektif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independen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thd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pertimbangan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psikososial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marL="609600" indent="-609600"/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Tumor, Flu, HIV/AIDS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tetap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ada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tdk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dpt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dipengaruhi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keyakinan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masy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Simptomnya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dpt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dikenali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dr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diagnosis via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indera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at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alat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bantu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ttt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dlm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diagnosis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marL="838200" indent="-838200"/>
            <a:r>
              <a:rPr lang="en-US" sz="4000" dirty="0">
                <a:latin typeface="Arial" pitchFamily="34" charset="0"/>
                <a:cs typeface="Arial" pitchFamily="34" charset="0"/>
              </a:rPr>
              <a:t>Illness &amp; Sickness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Illness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konsep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psikologis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menunjuk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pd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perasaan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persepsi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at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subyektif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ttg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ketdksehatannya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dirasa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tdk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enak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Pengalaman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subyektif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bersifat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individual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Seor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terkena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penyakit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blm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tentu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dirasakan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sakit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ttp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pd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orang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lain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dpt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dirasakan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sakit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Sickness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mrpkan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konsep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sosiologis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bermakna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sbg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sosial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seseor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sbg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kesakitan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Dlm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kead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sickness,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orang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dibenarkan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melepaskan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ttg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jwb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peran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at kebiasaan2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ttt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yg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dilakukn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saat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sehat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karena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adanya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ketdksehatannya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memiliki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ttg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jwb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baru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yt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mencari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kesembuhan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Penilaian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perlu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memperhatikan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buFont typeface="Wingdings" pitchFamily="2" charset="2"/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aspek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biopsikososial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Rentangan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Kontinum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keperluan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praktis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dirumuskan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spt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sbg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tdk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gangguan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sakit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tidaklah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memuaskan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dasarnya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rentang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kontinum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rentang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sakit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Batas2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tegas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ant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keduanya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tdk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dpt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batas2nya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kabur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Implikasi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konsep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sbg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kead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kontinum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bhw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dpt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ditingkatkan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usahanya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Resume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Sec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Mrpkan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pengertian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sgt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longgar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dipahami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berbeda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Bersifat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kualitatif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krn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dpt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dimengerti</a:t>
            </a:r>
            <a:r>
              <a:rPr lang="en-US" dirty="0">
                <a:latin typeface="Arial" pitchFamily="34" charset="0"/>
                <a:cs typeface="Arial" pitchFamily="34" charset="0"/>
              </a:rPr>
              <a:t> men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persepsi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bersifat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kontinum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krn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posisinya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>
                <a:latin typeface="Arial" pitchFamily="34" charset="0"/>
                <a:cs typeface="Arial" pitchFamily="34" charset="0"/>
              </a:rPr>
              <a:t> pd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ekstrim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berlawanan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>
                <a:latin typeface="Arial" pitchFamily="34" charset="0"/>
                <a:cs typeface="Arial" pitchFamily="34" charset="0"/>
              </a:rPr>
              <a:t> pd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>
                <a:latin typeface="Arial" pitchFamily="34" charset="0"/>
                <a:cs typeface="Arial" pitchFamily="34" charset="0"/>
              </a:rPr>
              <a:t> pd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lain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		+ 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-------------------------- -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</a:p>
          <a:p>
            <a:pPr lvl="1">
              <a:buFontTx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>
                <a:latin typeface="Arial" pitchFamily="34" charset="0"/>
                <a:cs typeface="Arial" pitchFamily="34" charset="0"/>
              </a:rPr>
              <a:t>						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Sehat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		 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Rentangan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Antonovsky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Bradley; Ryan &amp; Travis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</a:t>
            </a:r>
          </a:p>
          <a:p>
            <a:pPr lvl="1">
              <a:buFontTx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Kesehatan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dirty="0">
                <a:latin typeface="Arial" pitchFamily="34" charset="0"/>
                <a:cs typeface="Arial" pitchFamily="34" charset="0"/>
              </a:rPr>
              <a:t> hrs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ssor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(Calhoun</a:t>
            </a:r>
            <a:r>
              <a:rPr lang="en-US" dirty="0">
                <a:latin typeface="Arial" pitchFamily="34" charset="0"/>
                <a:cs typeface="Arial" pitchFamily="34" charset="0"/>
              </a:rPr>
              <a:t>, dkk.,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1994).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penyebab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khronis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perlengkapan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tritmen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popular,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ditemukannya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tritmen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kanker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Boffey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tanda-tanda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simptom-simptom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memotivasi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berusaha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mendatangi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sebelumnya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643966" cy="9144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Kesehatan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Sehat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Tdk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gejala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sakit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						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Mempersepsi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						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Gejala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sakit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- - - - - - - - - - - - - 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Garis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Klinis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- - - - - - - - - - - - - - - 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Trdpt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perbaikan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mulai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pulih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Ks dg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petugas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			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Trdpt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gejala2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utk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sembuh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			  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sbg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sakit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			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Mencari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nasihat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		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petugas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Hal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ehat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0059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Persepsi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kemunduran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Coping,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pasien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negatif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Masukan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petugas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negatif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Kerjasama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Keliuarga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Menguatkan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menghambat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456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Gaya Hidup 1-          Perilaku Sehat</vt:lpstr>
      <vt:lpstr>Sehat</vt:lpstr>
      <vt:lpstr>Sakit Terkait 3 konsep (bhs Inggris)</vt:lpstr>
      <vt:lpstr>Illness &amp; Sickness </vt:lpstr>
      <vt:lpstr>Rentangan Kesehatan Kontinum</vt:lpstr>
      <vt:lpstr>Resume</vt:lpstr>
      <vt:lpstr>Perilaku Kesehatan</vt:lpstr>
      <vt:lpstr>Gambar Perilaku Mencari Kesehatan</vt:lpstr>
      <vt:lpstr>Hal-Hal yg Menentukan Perilaku Sehat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Gaya Hidup 1</dc:title>
  <dc:creator>Amanah</dc:creator>
  <cp:lastModifiedBy>Amanah</cp:lastModifiedBy>
  <cp:revision>3</cp:revision>
  <dcterms:created xsi:type="dcterms:W3CDTF">2016-02-25T02:13:11Z</dcterms:created>
  <dcterms:modified xsi:type="dcterms:W3CDTF">2016-02-25T02:27:55Z</dcterms:modified>
</cp:coreProperties>
</file>