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5739B5-540F-4487-8E22-F610A81AD532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7C5059-F80D-4A41-B78F-A9C512CCB9AF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Gaya Hidup 3 - Nutrisi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Anwar.,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Makanan Sehat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metabolisme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pencernaan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diet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lima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biji2an, buah2an,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sayuran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susu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daging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cereal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biji2an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biji2an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diperkaya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diperkuat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Makanan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4005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vitamin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wortel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dilengkapi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vitamin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hamil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direkomendasi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gen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folic acid,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mencegah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bayidari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cacat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bifida).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suplemen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kelebihan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keracunan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menumpuk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ginjal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Makanan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4005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pengawet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mpertahankan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berbahaya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alergi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sensitif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monosodium glutamate (MSG),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berkeringat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mengkonsumsinya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dewasa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Diet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pada Lintas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543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bervariasi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Denmark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60%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binatang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Israel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Jepang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Itali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Spanyol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40%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sayur2an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Finlandia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mprlihatkan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binatang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protein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binatang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Cara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rebus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digoreng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potato chips,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pemrosesan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fast food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Diet </a:t>
            </a:r>
            <a:r>
              <a:rPr lang="id-ID" sz="4400" dirty="0" smtClean="0">
                <a:latin typeface="Arial" pitchFamily="34" charset="0"/>
                <a:cs typeface="Arial" pitchFamily="34" charset="0"/>
              </a:rPr>
              <a:t>mencakup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Biopsikososial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menyukai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pahit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Kecenderungan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membimbing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mengaktifkan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kenikmatan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mmakannya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(Diet)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sekolah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kultural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TV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menayangkan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menyukai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menyukainya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sosial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iet p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Negara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8229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pertumbuhan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50%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tumbuh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kerdil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malnutrisi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Ethiopia, Guatemala,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India (WHO, 1999).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rata2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bhw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lbh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tumbuh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 area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upper 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lower class.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pertumbuhan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Diet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sz="3200" dirty="0" smtClean="0">
                <a:latin typeface="Arial" pitchFamily="34" charset="0"/>
                <a:cs typeface="Arial" pitchFamily="34" charset="0"/>
              </a:rPr>
              <a:t>Biji2an</a:t>
            </a:r>
          </a:p>
          <a:p>
            <a:pPr lvl="2"/>
            <a:r>
              <a:rPr lang="en-US" sz="3200" dirty="0" smtClean="0">
                <a:latin typeface="Arial" pitchFamily="34" charset="0"/>
                <a:cs typeface="Arial" pitchFamily="34" charset="0"/>
              </a:rPr>
              <a:t>Vegetarian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ttt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diet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exessive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atherosclerosis,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hipertensi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Diet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kesadaran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Memperhatikan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anak2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dini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overweight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tersisih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Remaja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mperhatikan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penampilan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merubah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inginkan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mengekspresikan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/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tampil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atletis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/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pendek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1"/>
            <a:r>
              <a:rPr lang="en-US" sz="3100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diinginkan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64307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Sosiokultural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Gender,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prosentase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Overweight &amp; Obesity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Inggris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Canada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UAS, &gt;50%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remaja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overweight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25%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ecesity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delapan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Prosentase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laki2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obesity.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Prosentase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Obesity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Afrika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metabolik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kelenjar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kelenjar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endokrin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Herediter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hypothalamus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insulin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Exercise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Nutrisi dan Diet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Komponen makanan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Proses metabolik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metabolik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kalori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gemuk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metabolik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kegemukan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lvl="2"/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gemuk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krn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terlalu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sering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makan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2"/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Porsi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banyak</a:t>
            </a:r>
            <a:endParaRPr lang="en-US" sz="2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Studi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pd adult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didapatkan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ttg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pengaturan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bhw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tercatat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terdapat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pd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orang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lbh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berat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dp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normal,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wanita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dp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pria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sedikit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pendidikan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Kecemasan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kemarahan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Life style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Kepekaan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isyarat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terkait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Pengekangan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abnormal,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temporer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disinhibited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melepas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Overweight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Overweight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Prevensi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Prevensi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teratur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berkolesterol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bergula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kacang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Monitoring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Exercise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Diet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komersial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Behavioral &amp; Cognitive Method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Nutrition and exercise counseling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Self monitoring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Stimulus control techniques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Altering the act of eating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karet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Behavioral contracting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Anorexia &amp; Bulimia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Anorexia: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kehilangan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lapar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patologis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Anorexia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gejala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gangguan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mental (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lawan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bulimia)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Bulimia: rasa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lapar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berlebihan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patologis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Komponen Makanan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Diet sehat dilengkapi jumlah optimal semua nutrisi penting untuk kebutuhan metabolik tubuh.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Selain air, makanan terdiri dari lima tipe komponen kimia yang melengkapi nutrisi spesifik untuk fungsi tubuh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Lima tipe komponen dan peranannya dalam metabolisme adalah :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Lima Tipe Komponen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Karbohidrat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Lemak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Protein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Vitamin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Mineral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Karbohidrat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Terdiri dari simple sugars dan complex sugars sebagai sumber utama energi untuk tubuh.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Simple sugars adalah glukosa, yang terdapat dalam daging, dan fructose yang terdapat dalam buah dan madu. 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Pelaku pola hidup diet juga mbutuhkan kandungan gula complex, spt sucrose (gula pemanis), lactosa yang terdapat dalam produk susu, dan starch (kanji) dlm berbagai tumbuhan 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Lemak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Lemak juga menghasilkan energi untuk tubuh.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Lemak meliputi lemak jenuh dan lemak tidak jenuh atau dikenal sebagai kolesterol.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Ahli nutrisi merekomendasikan  bahwa diet terdiri tidak lebih dari 30 % kalori (tidak kurang dari 10%) dari lemak. 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Untuk menghitung prosentase kalori dari lemak, perlu mengetahui jumlah kalori dan gram dari lemak. Gram lemak X 9, dan dibagi jumlah kalori.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Protein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Merupakan unsur penting terutama dalam pembentukan sel baru. Mereka terdiri dari molekul organik yang disebut asam amino: sekitar setengah dari 20 atau lebih asam amino yang dikenal penting untuk perkembangan dan fungsi tubuh serta harus disediakan oleh pola makan kita.</a:t>
            </a:r>
          </a:p>
          <a:p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Vitamin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88115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Vitamin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metabolosme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mengkonversi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hormon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menghancurkan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limbah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racun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vitamin A,D,E,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hancur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Vitamin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air,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cadangan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vitamin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kelebihan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limbah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Mineral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Mineral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calcium,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fosfor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potasium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sodium,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yodium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calcium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fosfor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tulang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potasium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sodium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trans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syaraf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mengedarkan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oksigen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tubuh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1413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Gaya Hidup 3 - Nutrisi</vt:lpstr>
      <vt:lpstr> Nutrisi dan Diet</vt:lpstr>
      <vt:lpstr>Komponen Makanan</vt:lpstr>
      <vt:lpstr>Lima Tipe Komponen</vt:lpstr>
      <vt:lpstr>Karbohidrat</vt:lpstr>
      <vt:lpstr>Lemak</vt:lpstr>
      <vt:lpstr>Protein</vt:lpstr>
      <vt:lpstr>Vitamin</vt:lpstr>
      <vt:lpstr>Mineral </vt:lpstr>
      <vt:lpstr>Makanan Sehat</vt:lpstr>
      <vt:lpstr>Makanan . . .</vt:lpstr>
      <vt:lpstr>Makanan . . .</vt:lpstr>
      <vt:lpstr>Diet pada Lintas Budaya</vt:lpstr>
      <vt:lpstr>Diet mencakup Faktor Biopsikososial</vt:lpstr>
      <vt:lpstr>Diet pada beberapa Negara</vt:lpstr>
      <vt:lpstr>Diet dan Kesehatan</vt:lpstr>
      <vt:lpstr>Kontrol Berat &amp; Diet</vt:lpstr>
      <vt:lpstr>Perbedaan Sosiokultural, Gender, Usia dlm Kontrol Berat</vt:lpstr>
      <vt:lpstr>Faktor Biologis pd Kontrol Berat</vt:lpstr>
      <vt:lpstr>Faktor Biologis pd Kontrol Berat</vt:lpstr>
      <vt:lpstr>Faktor Psikososial dlm Kontrol Berat</vt:lpstr>
      <vt:lpstr>Prevensi Overweight</vt:lpstr>
      <vt:lpstr>Behavioral &amp; Cognitive Method</vt:lpstr>
      <vt:lpstr>Anorexia &amp; Bulimia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Gaya Hidup 3 - Nutrisi</dc:title>
  <dc:creator>Amanah</dc:creator>
  <cp:lastModifiedBy>Amanah</cp:lastModifiedBy>
  <cp:revision>3</cp:revision>
  <dcterms:created xsi:type="dcterms:W3CDTF">2016-02-25T03:09:57Z</dcterms:created>
  <dcterms:modified xsi:type="dcterms:W3CDTF">2016-02-25T03:39:21Z</dcterms:modified>
</cp:coreProperties>
</file>