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993CF-754E-4A54-994C-A70303BD26AC}" type="datetimeFigureOut">
              <a:rPr lang="id-ID" smtClean="0"/>
              <a:pPr/>
              <a:t>25/02/2016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1F84-32C3-4712-9294-87A395BE0EE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993CF-754E-4A54-994C-A70303BD26AC}" type="datetimeFigureOut">
              <a:rPr lang="id-ID" smtClean="0"/>
              <a:pPr/>
              <a:t>25/02/2016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1F84-32C3-4712-9294-87A395BE0EE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993CF-754E-4A54-994C-A70303BD26AC}" type="datetimeFigureOut">
              <a:rPr lang="id-ID" smtClean="0"/>
              <a:pPr/>
              <a:t>25/02/2016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1F84-32C3-4712-9294-87A395BE0EE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993CF-754E-4A54-994C-A70303BD26AC}" type="datetimeFigureOut">
              <a:rPr lang="id-ID" smtClean="0"/>
              <a:pPr/>
              <a:t>25/02/2016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1F84-32C3-4712-9294-87A395BE0EE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993CF-754E-4A54-994C-A70303BD26AC}" type="datetimeFigureOut">
              <a:rPr lang="id-ID" smtClean="0"/>
              <a:pPr/>
              <a:t>25/02/2016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1F84-32C3-4712-9294-87A395BE0EE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993CF-754E-4A54-994C-A70303BD26AC}" type="datetimeFigureOut">
              <a:rPr lang="id-ID" smtClean="0"/>
              <a:pPr/>
              <a:t>25/02/2016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1F84-32C3-4712-9294-87A395BE0EE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993CF-754E-4A54-994C-A70303BD26AC}" type="datetimeFigureOut">
              <a:rPr lang="id-ID" smtClean="0"/>
              <a:pPr/>
              <a:t>25/02/2016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1F84-32C3-4712-9294-87A395BE0EE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993CF-754E-4A54-994C-A70303BD26AC}" type="datetimeFigureOut">
              <a:rPr lang="id-ID" smtClean="0"/>
              <a:pPr/>
              <a:t>25/02/2016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1F84-32C3-4712-9294-87A395BE0EE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993CF-754E-4A54-994C-A70303BD26AC}" type="datetimeFigureOut">
              <a:rPr lang="id-ID" smtClean="0"/>
              <a:pPr/>
              <a:t>25/02/2016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1F84-32C3-4712-9294-87A395BE0EE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993CF-754E-4A54-994C-A70303BD26AC}" type="datetimeFigureOut">
              <a:rPr lang="id-ID" smtClean="0"/>
              <a:pPr/>
              <a:t>25/02/2016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1F84-32C3-4712-9294-87A395BE0EE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993CF-754E-4A54-994C-A70303BD26AC}" type="datetimeFigureOut">
              <a:rPr lang="id-ID" smtClean="0"/>
              <a:pPr/>
              <a:t>25/02/2016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0341F84-32C3-4712-9294-87A395BE0EE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2993CF-754E-4A54-994C-A70303BD26AC}" type="datetimeFigureOut">
              <a:rPr lang="id-ID" smtClean="0"/>
              <a:pPr/>
              <a:t>25/02/2016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341F84-32C3-4712-9294-87A395BE0EEE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Pencegahan Penyakit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Dra. Amanah Anwar, Psi., MSi.</a:t>
            </a:r>
          </a:p>
          <a:p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1100" dirty="0" smtClean="0">
                <a:latin typeface="Arial" pitchFamily="34" charset="0"/>
                <a:cs typeface="Arial" pitchFamily="34" charset="0"/>
              </a:rPr>
              <a:t>Anna.2016</a:t>
            </a:r>
            <a:endParaRPr lang="id-ID" sz="1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 fontScale="90000"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Permasalahan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dlm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Promosi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Kesehatan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prevensi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cedera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dimana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individu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keluarga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profesional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kesehatan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masyarakat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saling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memegang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peranan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Individu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mpertimbangkan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peningkatan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kesehatan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dirinya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sering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berperang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sendiri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dmn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bbrp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sehat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menyenangkan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alternatif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menyehatkan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dirinya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menghasilkan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konflik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Problem lain,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kebiasaan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kecanduan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spt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merokok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Kebiasaan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adiksi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sukar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diubah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Bbrp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faktor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dlm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individu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seseor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mbutuhkan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sumber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kognitif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tertentu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spt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pengetahuan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keterampilan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tahu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sehat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diadopsi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membuat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perencanaan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Individu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membutuhkan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self efficacy,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tanpa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motivasi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lemah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358246" cy="1500174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Permasalahan</a:t>
            </a:r>
            <a:r>
              <a:rPr lang="id-ID" sz="4000" dirty="0" smtClean="0">
                <a:latin typeface="Arial" pitchFamily="34" charset="0"/>
                <a:cs typeface="Arial" pitchFamily="34" charset="0"/>
              </a:rPr>
              <a:t> . . .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714488"/>
            <a:ext cx="8501122" cy="5143512"/>
          </a:xfrm>
        </p:spPr>
        <p:txBody>
          <a:bodyPr/>
          <a:lstStyle/>
          <a:p>
            <a:pPr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Faktor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Interpersonal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Mencakup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apakah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mereka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mempunyai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keluarga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model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menerima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dukungan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keterikatan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utk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mencoba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merubah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lifestyle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mereka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Seseor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hidup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dlm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keluarga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terikat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problem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dlm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usaha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meningkatkan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kesehatan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namun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bbrp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problem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datang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keluarga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individu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masing2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motivasi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kebiasaan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sendiri2.</a:t>
            </a: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15370" cy="9906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Permasalahan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. . 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78645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Faktor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Masyarakat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Seseor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mengambil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sehat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didorong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organisasi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masyarakat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spt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pelayanan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kesehatan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Profesional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kesehatan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menghadapi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problem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dlm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mencoba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meningkatkan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kesehatan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lvl="1"/>
            <a:r>
              <a:rPr lang="en-US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bhw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pengetahuan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mereka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mengenai perilaku kesehatan terkait pasien mereka  datang terutama dari pasien yang tercatat menyimpang.</a:t>
            </a:r>
          </a:p>
          <a:p>
            <a:pPr lvl="1"/>
            <a:r>
              <a:rPr lang="fi-FI" dirty="0" smtClean="0">
                <a:latin typeface="Arial" pitchFamily="34" charset="0"/>
                <a:cs typeface="Arial" pitchFamily="34" charset="0"/>
              </a:rPr>
              <a:t>Dua, pengetahuan profesional mbutuhkan bantuan orang yang memimpin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menjalani kehidupan yang lebih sehat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mereka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mbutuhkan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mengetahui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bagaimana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mengintervensi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sehat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efektif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r>
              <a:rPr lang="fi-FI" sz="2400" dirty="0" smtClean="0">
                <a:latin typeface="Arial" pitchFamily="34" charset="0"/>
                <a:cs typeface="Arial" pitchFamily="34" charset="0"/>
              </a:rPr>
              <a:t>Praktisi medis juga memusatkan perhatiannya pada mengobati dp pencegahan penyakit dan cedera. Tetapi fokus ini mulai berubah, dan dokter menjadi bertambah minat pada prevensi (Radecki &amp; Brunton dikutip dalam Sarafino, 2002).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>
            <a:noAutofit/>
          </a:bodyPr>
          <a:lstStyle/>
          <a:p>
            <a:r>
              <a:rPr lang="id-ID" sz="4400" dirty="0" smtClean="0">
                <a:latin typeface="Arial" pitchFamily="34" charset="0"/>
                <a:cs typeface="Arial" pitchFamily="34" charset="0"/>
              </a:rPr>
              <a:t>Faktor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yg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berhub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dg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Kesehatan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Masyarakat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857364"/>
            <a:ext cx="8286808" cy="500063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Faktor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umum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dlm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berhub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Umumnya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menggambarkan perilaku sehat dan menghasilkan daftar yang cukup lengkap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spt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Dilarang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merokok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ttp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prakteknya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berhasil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Bbrp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mempengaruhi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kebiasaan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kesehatan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masyarakat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faktor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herediter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Learning,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belajar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sehat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Operant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Condtning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Reinforcement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Extinction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Punishment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Faktor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Social, Personality,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emosional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Bbrp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sehat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dipengaruhi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faktor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/>
            <a:r>
              <a:rPr lang="en-US" dirty="0" err="1" smtClean="0">
                <a:latin typeface="Arial" pitchFamily="34" charset="0"/>
                <a:cs typeface="Arial" pitchFamily="34" charset="0"/>
              </a:rPr>
              <a:t>Percepsi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kognisi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Program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Promosi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Kesehatan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Promosi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Kesehatan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Menyediakan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Mass Media</a:t>
            </a:r>
          </a:p>
          <a:p>
            <a:pPr lvl="1"/>
            <a:r>
              <a:rPr lang="en-US" dirty="0" err="1" smtClean="0">
                <a:latin typeface="Arial" pitchFamily="34" charset="0"/>
                <a:cs typeface="Arial" pitchFamily="34" charset="0"/>
              </a:rPr>
              <a:t>Komputer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Medical Setting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	(Medical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Profesional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itur informasi untuk meningkatka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motivasi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Tailor Content dg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menyediakan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advis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Advis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print,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telapon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didisain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utk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spesifik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berdasarkan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karakteristik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ditujukan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kpd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personal &amp; behavioral detail, dg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usia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riwayat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merokok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Bbrp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jenis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program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promosi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kesehatan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dlm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Setting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berbeda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Promosi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Kesehatan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Sekolah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Woksite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Wellness Program, pd area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industri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dg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kebiasaan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kesehatan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buruk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Community Based Wellness Programs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Prevention with Specific Targets:</a:t>
            </a:r>
          </a:p>
          <a:p>
            <a:pPr lvl="1"/>
            <a:r>
              <a:rPr lang="en-US" sz="2800" dirty="0" smtClean="0">
                <a:latin typeface="Arial" pitchFamily="34" charset="0"/>
                <a:cs typeface="Arial" pitchFamily="34" charset="0"/>
              </a:rPr>
              <a:t>Focusing on AIDS</a:t>
            </a:r>
          </a:p>
          <a:p>
            <a:pPr lvl="1"/>
            <a:r>
              <a:rPr lang="en-US" sz="2800" dirty="0" smtClean="0">
                <a:latin typeface="Arial" pitchFamily="34" charset="0"/>
                <a:cs typeface="Arial" pitchFamily="34" charset="0"/>
              </a:rPr>
              <a:t>HIV Infection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Kebiasaan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Sehat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Peran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sehat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meningkat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seluruh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negara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dunia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Kebiasaan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berperilaku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sehat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memengaruhi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kemungkinan mereka terkena penyakit yang fatal dan kronis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spt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jantung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kanker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&amp; AIDS.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Kematian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dpt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berkurang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mampu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hidup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meningkatkan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kesehatan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spt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makanan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sehat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diet &amp;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merokok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ita membunuh diri dengan kebiasaan kita sendiri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ceroboh dan memungkinkan polusi, kemiskinan, dan kebodohan untuk bertahan dan mengganggu kesehatan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turunan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Califano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dikutip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Sarafino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2002).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Lifestyles, Risk Factors, </a:t>
            </a:r>
            <a:r>
              <a:rPr lang="id-ID" sz="4400" dirty="0" smtClean="0">
                <a:latin typeface="Arial" pitchFamily="34" charset="0"/>
                <a:cs typeface="Arial" pitchFamily="34" charset="0"/>
              </a:rPr>
              <a:t>&amp;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Health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Lifestyle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meliputi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faktor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risiko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sakit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luka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spt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merokok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peminum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drug user, eat high fat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diet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kolesterol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tinggi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makan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terlalu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banyak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overweight,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terlalu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sedikit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aktivitas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fisik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cara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hidup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aman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seat belts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dlm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mobil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Sehat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sehat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aktivitas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seseorang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mendapatkan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melengkapi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kesehatannya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tanpa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mperhatikan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status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kesehatan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diamatinya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apakah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nyata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mencapai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Status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kesehatan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seseor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mpengaruhi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jenis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sehat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motivasi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melakukannya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Kasl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&amp; Cobb; Parsons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dikutip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Sarafino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2002),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spt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ketika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sehat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mengalami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gejala2,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benar-benar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sakit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Praktek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Sehat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Apakah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sehat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dikerjakan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nyata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Penelitian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mendapatkan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kebanyakan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melakukan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kebiasaan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sehat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(Harris &amp;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Guten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dikutip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Safarino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2002).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Tetapi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setengah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mpraktekkan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teratur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penting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spt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mperhatikan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badannya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melakukan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latihan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membatasi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lemak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kopi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dietnya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seat belts.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Praktek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Sehat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(2)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Siapa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memraktekkan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Terdapat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perbedaan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gender,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sociocultural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usia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praktek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sehat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Schoenborn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dikutip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Sarafino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2002).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kesadaran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kesehatannya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tinggi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lain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sedikit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Hasil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penelitian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menunjukkan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3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kesimpulan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lvl="1"/>
            <a:r>
              <a:rPr lang="id-ID" dirty="0" smtClean="0">
                <a:latin typeface="Arial" pitchFamily="34" charset="0"/>
                <a:cs typeface="Arial" pitchFamily="34" charset="0"/>
              </a:rPr>
              <a:t>cukup stabil, mereka sering berubah dari waktu ke waktu.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id-ID" dirty="0" smtClean="0">
                <a:latin typeface="Arial" pitchFamily="34" charset="0"/>
                <a:cs typeface="Arial" pitchFamily="34" charset="0"/>
              </a:rPr>
              <a:t>perilaku kesehatan tertentu tidak sangat terikat satu sama lain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id-ID" dirty="0" smtClean="0">
                <a:latin typeface="Arial" pitchFamily="34" charset="0"/>
                <a:cs typeface="Arial" pitchFamily="34" charset="0"/>
              </a:rPr>
              <a:t>perilaku kesehatan tampaknya tidak diatur secara pribadi masing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dg satu set sikap atau kecenderungan respon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ttt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Praktek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Sehat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(3)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4422"/>
            <a:ext cx="8686800" cy="564357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Terdpt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4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alasan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sehat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stabil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berhub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lain?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Kebiasaan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berbeda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mungkin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melayani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berbeda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spt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mempraktekkan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bbrp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kebiasaan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terlalu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banyak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utk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meningkatkan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kesehatan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tetapi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mengikat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sehat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lainnya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spt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membatasi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penggunaan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alkohol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rokok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menghindari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risiko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kesehatan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Leventhal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Prochaska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&amp; Hirschman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dikutip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Sarafino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2002).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faktor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waktu tertentu dalam kehidupan manusia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berbeda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dapat mempengaruhi perilaku yang berbeda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Misal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seseorang mungkin memiliki banyak dorongan sosial untuk makan lahap dan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gemuk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membatasi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minum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rokok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Seseor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berubah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hasil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pengalaman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banyak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menghindari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merokok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sampai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mereka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belajar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bhw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berisiko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kehidupan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seseorang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berubah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spt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tekanan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Pendekatan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Interdisipliner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Pencegahan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Penyakit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00240"/>
            <a:ext cx="8686800" cy="4500594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Prinsip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kesehatan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promosi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kesehatan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pencegahan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diagnosis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terapi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Breslow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L.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dikutip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Sarafino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2002).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Contoh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menambal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gigi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mengilustrasikan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3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pendekatan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preventif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Behavioral influence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spt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mendemonstrasikan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menyikat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gigi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teknik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flossing.</a:t>
            </a:r>
          </a:p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Environmental measures,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melibatkan fluoridating pasokan air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Preventive medical efforts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spt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mengangkat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gigi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memperbaiki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lubang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gigi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Upaya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promosi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kesehatan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pencegahan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komprehensif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efektif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kombinasi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ketiga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pendekatan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tsb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Terdapat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3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prevensi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Tahapan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prevensi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60198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Prevensi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Primer,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tindakan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menghindari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luka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spt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menghindari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cedera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mobil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mengunakan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seat belts,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mengingatkan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utk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menggunakannya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diarahkan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peningkatan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diet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seseor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latihan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sikat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gigi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flossing,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meningkatkan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kekebalan t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menular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Prevensi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Sekunder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tindakan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mengidentifikasi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menterapi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luka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sedini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mungkin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menghentikan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mengurangi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mencari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pelayanan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medis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utk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sakit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pinggang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resep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dokter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&amp; diet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Prevensi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Tertier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ketika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cedera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serius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kemajuan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diluar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tahapan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kondisi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sering menyebabkan kerusakan permanen atau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diubah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melibatkan tindakan untuk menghambat kerusakan ini, mencegah cacat atau kekambuhan, dan merehabilitasi pasien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melakukan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latihan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utk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terapi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fisik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mberikan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medikasi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utk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mengontrol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rasa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sakit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terapi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kanker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</TotalTime>
  <Words>1186</Words>
  <Application>Microsoft Office PowerPoint</Application>
  <PresentationFormat>On-screen Show (4:3)</PresentationFormat>
  <Paragraphs>86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Pencegahan Penyakit</vt:lpstr>
      <vt:lpstr>Kebiasaan dan Perilaku Sehat</vt:lpstr>
      <vt:lpstr>Lifestyles, Risk Factors, &amp; Health</vt:lpstr>
      <vt:lpstr>Perilaku Sehat</vt:lpstr>
      <vt:lpstr>Praktek Perilaku Sehat</vt:lpstr>
      <vt:lpstr>Praktek Perilaku Sehat (2)</vt:lpstr>
      <vt:lpstr>Praktek Perilaku Sehat (3)</vt:lpstr>
      <vt:lpstr>Pendekatan Interdisipliner pada Pencegahan Penyakit</vt:lpstr>
      <vt:lpstr>Tahapan prevensi</vt:lpstr>
      <vt:lpstr>Permasalahan dlm Promosi Kesehatan</vt:lpstr>
      <vt:lpstr>Permasalahan . . . </vt:lpstr>
      <vt:lpstr>Permasalahan . . .</vt:lpstr>
      <vt:lpstr>Faktor Perilaku yg berhub dg Kesehatan Masyarakat</vt:lpstr>
      <vt:lpstr>Program Promosi Kesehatan </vt:lpstr>
      <vt:lpstr>Bbrp jenis program promosi kesehatan dlm Setting berbeda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Pencegahan Penyakit</dc:title>
  <dc:creator>Amanah</dc:creator>
  <cp:lastModifiedBy>Amanah</cp:lastModifiedBy>
  <cp:revision>7</cp:revision>
  <dcterms:created xsi:type="dcterms:W3CDTF">2016-02-25T03:40:46Z</dcterms:created>
  <dcterms:modified xsi:type="dcterms:W3CDTF">2016-02-25T04:06:24Z</dcterms:modified>
</cp:coreProperties>
</file>