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8C8DBD-F244-4E8D-9DE5-09350A96AA3E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5DA24E-B614-47AD-9389-D0F780C364DD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Exercise-Latihan 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Dra. Amanah Anwar, Psi., MSi.</a:t>
            </a: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100" dirty="0" smtClean="0">
                <a:latin typeface="Arial" pitchFamily="34" charset="0"/>
                <a:cs typeface="Arial" pitchFamily="34" charset="0"/>
              </a:rPr>
              <a:t>Anna.2016</a:t>
            </a: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Aerobics Exercise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aerobic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oxigen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berupaya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metabolik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membakar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glukosa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kehadiran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oxigen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Upaya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dilengkapi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oxigen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“In shape”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mengkonsumsi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oxigen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denyut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upaya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Aerobics Exercise 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lanjutan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Istilah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aerobics exercise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energik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dilengkapi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oxigen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melebihi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setengah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jam.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gerakan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ritmik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menggerakkan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melebihi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target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melawan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gravitasi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jogging,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bersepeda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berenang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durasi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regular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ditambah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kecakapan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memeras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oxigen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membakar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glukosa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efisien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kesempatan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fasilitas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tersedia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pemula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moderat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kebugaran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kemajuannya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lambat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lain.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permulaan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menghindari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gerakan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susah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melukai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mengikuti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beradaptasi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tuntutan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oxigen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oxigen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kelelahan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Ideal 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lanjutan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ideal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kira-kira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3 jam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seminggu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dibagi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fase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Warm up, Aerobics,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Cool-down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(Blair, Kohl, Gordon, &amp;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Paffengarger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Insel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&amp; Roth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2002) </a:t>
            </a:r>
          </a:p>
          <a:p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Warm up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mencakup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lama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fleksibel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leher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punggung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dada,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kaki; 2)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ketahanan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push-ups, pull-up,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lifting.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Aerobics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ritmik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denyut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target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tolak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minimum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denyut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160 per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Maximum 200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(La Place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demikian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denyut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130 – 170 per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aerobik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latin typeface="Arial" pitchFamily="34" charset="0"/>
                <a:cs typeface="Arial" pitchFamily="34" charset="0"/>
              </a:rPr>
              <a:t>Cool-down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terakhir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perlahan-lahan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normal. 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Alasan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6"/>
            <a:ext cx="8286808" cy="3983047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mnyukai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pmangkasan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membebaskan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tension.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pemangkasan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tajam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08266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Keuntungan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Psikososial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Keterlibatan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diasosiasikan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anxiety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program fitness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tercacat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kinerja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diperbaiki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sedikit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Partisipasi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bertambahnya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self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terutama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anak-anak.Penambahan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self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penampilan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bertambah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menarik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kesuksesan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raga. Hal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self esteem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keuntungan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meluas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fit.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badannya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terstruktur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berulang-ulang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membakar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kalori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menambah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endorphin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morphine.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memperlihatkan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endorphin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(Carr et al.,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berhenti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aerobic 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dihasilkan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endorphin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bereaksi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euphoria.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endorphin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bertanggung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menurunnya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sensasi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dirasakan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riset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mendukung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. . 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fitness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early childhood,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aerobic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memperbaiki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ketangkasan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cardiovascular (Alpert, Field, Goldstein &amp; Perry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memperlihatkan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penurunan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kecakapan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refleksi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fleksibilitas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keuletan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Penurunan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. . 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fitness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early childhood,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aerobic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memperbaiki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ketangkasan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cardiovascular (Alpert, Field, Goldstein &amp; Perry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memperlihatkan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penurunan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kecakapan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refleksi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fleksibilitas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keuletan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Penurunan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Tipe-Tipe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sendiri-sendiri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Tipe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direkomendasikan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ahli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menguntungkan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Tipe-tipe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Isotonic Exercise, Isometric Exercise,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Isokinetics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Exercise, Aerobics Exercise.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0013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Isotonic Exercise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Tipe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ketahanan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menggerakkan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upaya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Tipe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calisthenics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santai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push-up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kebanyakan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Isometric Exercise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ketahanan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memakai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melawan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bergerak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“Chair lift”,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duduk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standard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melekat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memegang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berhenti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menegangkan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Berhenti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menggerakkan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Isokinetics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Exercise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ketahanan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upaya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pergerakan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pemberdayaan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berhenti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menariknya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Tipe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dilengkapi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Nautilus machines/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1040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Exercise-Latihan </vt:lpstr>
      <vt:lpstr>Definisi Latihan</vt:lpstr>
      <vt:lpstr>Peningkatan Kesehatan melalui Latihan</vt:lpstr>
      <vt:lpstr>Peningkatan Kesehatan . . .</vt:lpstr>
      <vt:lpstr>Peningkatan Kesehatan . . .</vt:lpstr>
      <vt:lpstr>Tipe-Tipe Latihan</vt:lpstr>
      <vt:lpstr>Isotonic Exercise</vt:lpstr>
      <vt:lpstr>Isometric Exercise</vt:lpstr>
      <vt:lpstr>Isokinetics Exercise</vt:lpstr>
      <vt:lpstr>Aerobics Exercise</vt:lpstr>
      <vt:lpstr>Aerobics Exercise - lanjutan</vt:lpstr>
      <vt:lpstr>Program Latihan Ideal untuk Kesehatan</vt:lpstr>
      <vt:lpstr>Program Latihan Ideal - lanjutan</vt:lpstr>
      <vt:lpstr>Warm up</vt:lpstr>
      <vt:lpstr>Aerobics</vt:lpstr>
      <vt:lpstr> Cool-down</vt:lpstr>
      <vt:lpstr>Alasan2 Melakukan Latihan</vt:lpstr>
      <vt:lpstr>Tiga Keuntungan Sec Psikososial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Exercise-Latihan </dc:title>
  <dc:creator>Amanah</dc:creator>
  <cp:lastModifiedBy>Amanah</cp:lastModifiedBy>
  <cp:revision>6</cp:revision>
  <dcterms:created xsi:type="dcterms:W3CDTF">2016-02-25T04:07:44Z</dcterms:created>
  <dcterms:modified xsi:type="dcterms:W3CDTF">2016-02-25T04:39:36Z</dcterms:modified>
</cp:coreProperties>
</file>