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74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71" r:id="rId14"/>
    <p:sldId id="266" r:id="rId15"/>
    <p:sldId id="27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D42F6-5596-4D6E-AB60-2D5239A9E858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F9FE-153B-4F41-9EAC-CAC214AE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9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D68330-55B6-4EEF-A493-122F66BE3D0C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E5E-D7C2-4C74-B3AB-5A7E1673E45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DF5-3D86-45DC-B34C-EBE1846B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E5E-D7C2-4C74-B3AB-5A7E1673E45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DF5-3D86-45DC-B34C-EBE1846B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4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E5E-D7C2-4C74-B3AB-5A7E1673E45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DF5-3D86-45DC-B34C-EBE1846B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0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E5E-D7C2-4C74-B3AB-5A7E1673E45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DF5-3D86-45DC-B34C-EBE1846B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7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E5E-D7C2-4C74-B3AB-5A7E1673E45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DF5-3D86-45DC-B34C-EBE1846B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2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E5E-D7C2-4C74-B3AB-5A7E1673E45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DF5-3D86-45DC-B34C-EBE1846B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7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E5E-D7C2-4C74-B3AB-5A7E1673E45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DF5-3D86-45DC-B34C-EBE1846B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9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E5E-D7C2-4C74-B3AB-5A7E1673E45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DF5-3D86-45DC-B34C-EBE1846B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9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E5E-D7C2-4C74-B3AB-5A7E1673E45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DF5-3D86-45DC-B34C-EBE1846B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8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E5E-D7C2-4C74-B3AB-5A7E1673E45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DF5-3D86-45DC-B34C-EBE1846B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8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E5E-D7C2-4C74-B3AB-5A7E1673E45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DF5-3D86-45DC-B34C-EBE1846B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DE5E-D7C2-4C74-B3AB-5A7E1673E45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A0DF5-3D86-45DC-B34C-EBE1846B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7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KEKERASAN SEKSUAL</a:t>
            </a: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PERTEMUAN-8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YULI ASMI ROZALI,. M.PSI., PSIKOLOG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FAKULTAS PSIKOLOGI</a:t>
            </a: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87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asil gambar untuk kekerasan seksual.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3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asil gambar untuk kekerasan seksual.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144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asil gambar untuk kekerasan seksual.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0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565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asil gambar untuk kekerasan seksual.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269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asil gambar untuk kekerasan seksual.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7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asil gambar untuk kekerasan seksual.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0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 bwMode="auto">
          <a:xfrm>
            <a:off x="457200" y="1524000"/>
            <a:ext cx="8229600" cy="460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>
                <a:latin typeface="Arial" charset="0"/>
                <a:cs typeface="Arial" charset="0"/>
              </a:rPr>
              <a:t>MAHASISWA MAMPU MEMAHAMI DAN MENJELASKAN PERILAKU KEKERASAN SEKSUAL SECARA TEPAT DAN BENAR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108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asil gambar untuk kekerasan seksual.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67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asil gambar untuk kekerasan seksual.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6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asil gambar untuk kekerasan seksual.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14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asil gambar untuk kekerasan seksual.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18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asil gambar untuk kekerasan seksual.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20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asil gambar untuk kekerasan seksual.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7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asil gambar untuk kekerasan seksual.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33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30</Words>
  <Application>Microsoft Office PowerPoint</Application>
  <PresentationFormat>On-screen Show (4:3)</PresentationFormat>
  <Paragraphs>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9</cp:revision>
  <dcterms:created xsi:type="dcterms:W3CDTF">2017-11-02T07:19:44Z</dcterms:created>
  <dcterms:modified xsi:type="dcterms:W3CDTF">2017-11-30T09:31:43Z</dcterms:modified>
</cp:coreProperties>
</file>