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9" r:id="rId11"/>
    <p:sldId id="264" r:id="rId12"/>
    <p:sldId id="266" r:id="rId13"/>
    <p:sldId id="267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5A7DD-8EF5-4818-96F4-677CDC777542}" type="datetimeFigureOut">
              <a:rPr lang="id-ID" smtClean="0"/>
              <a:pPr/>
              <a:t>01/09/2014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BEEB4-77CC-44C3-A6AD-79372477439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3556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YENNY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PSi TERAPAN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A1ED-936C-4EB1-A066-27F1B9F2DE5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YENNY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PSi TERAPAN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A1ED-936C-4EB1-A066-27F1B9F2DE5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YENNY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PSi TERAPAN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A1ED-936C-4EB1-A066-27F1B9F2DE5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YENNY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PSi TERAPAN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A1ED-936C-4EB1-A066-27F1B9F2DE5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YENNY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PSi TERAPAN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A1ED-936C-4EB1-A066-27F1B9F2DE5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YENNY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PSi TERAPAN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A1ED-936C-4EB1-A066-27F1B9F2DE5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YENNY</a:t>
            </a:r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PSi TERAPAN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A1ED-936C-4EB1-A066-27F1B9F2DE5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YENNY</a:t>
            </a: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PSi TERAPAN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A1ED-936C-4EB1-A066-27F1B9F2DE5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YENNY</a:t>
            </a:r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PSi TERAPAN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A1ED-936C-4EB1-A066-27F1B9F2DE5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YENNY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PSi TERAPAN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A1ED-936C-4EB1-A066-27F1B9F2DE5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YENNY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PSi TERAPAN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A1ED-936C-4EB1-A066-27F1B9F2DE5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YENNY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PSi TERAPAN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CA1ED-936C-4EB1-A066-27F1B9F2DE5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ACUAN PEMBUATAN TUGAS MAKALAH ASESMEN PSIKOLOGI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13176"/>
            <a:ext cx="6400800" cy="625624"/>
          </a:xfrm>
        </p:spPr>
        <p:txBody>
          <a:bodyPr/>
          <a:lstStyle/>
          <a:p>
            <a:r>
              <a:rPr lang="id-ID" dirty="0" smtClean="0"/>
              <a:t>Sri Hastuti Handayani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A1ED-936C-4EB1-A066-27F1B9F2DE5F}" type="slidenum">
              <a:rPr lang="id-ID" smtClean="0"/>
              <a:pPr/>
              <a:t>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dirty="0" smtClean="0"/>
              <a:t>ASESMEN PSi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id-ID" sz="3100" dirty="0" smtClean="0"/>
              <a:t>Model Kompetensi Jabatan A</a:t>
            </a:r>
          </a:p>
          <a:p>
            <a:pPr>
              <a:spcAft>
                <a:spcPts val="600"/>
              </a:spcAft>
            </a:pPr>
            <a:r>
              <a:rPr lang="id-ID" sz="3100" dirty="0" smtClean="0"/>
              <a:t>Tujuan dan sasaran penyusunan model kompetensi jabatan</a:t>
            </a:r>
          </a:p>
          <a:p>
            <a:r>
              <a:rPr lang="id-ID" sz="3100" dirty="0" smtClean="0"/>
              <a:t>Analisa dan Uraian Jabatan A</a:t>
            </a:r>
          </a:p>
          <a:p>
            <a:r>
              <a:rPr lang="id-ID" sz="3100" dirty="0" smtClean="0"/>
              <a:t>Dari analisa jabatan tsb kemudian tentukan:</a:t>
            </a:r>
          </a:p>
          <a:p>
            <a:pPr marL="971550" lvl="1" indent="-514350">
              <a:buFont typeface="+mj-lt"/>
              <a:buAutoNum type="alphaLcPeriod"/>
            </a:pPr>
            <a:r>
              <a:rPr lang="id-ID" dirty="0"/>
              <a:t>Core </a:t>
            </a:r>
            <a:r>
              <a:rPr lang="id-ID" dirty="0" smtClean="0"/>
              <a:t>competency:</a:t>
            </a:r>
          </a:p>
          <a:p>
            <a:pPr marL="971550" lvl="1" indent="-514350">
              <a:buFont typeface="+mj-lt"/>
              <a:buAutoNum type="alphaLcPeriod"/>
            </a:pPr>
            <a:r>
              <a:rPr lang="id-ID" dirty="0" smtClean="0"/>
              <a:t>Profesional competensy: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lphaLcPeriod"/>
            </a:pPr>
            <a:r>
              <a:rPr lang="id-ID" dirty="0" smtClean="0"/>
              <a:t>Fungsional Competency:</a:t>
            </a:r>
          </a:p>
          <a:p>
            <a:pPr marL="381600" lvl="1">
              <a:buFont typeface="Arial" pitchFamily="34" charset="0"/>
              <a:buChar char="•"/>
            </a:pPr>
            <a:r>
              <a:rPr lang="id-ID" sz="3100" dirty="0" smtClean="0"/>
              <a:t>Perkiraan </a:t>
            </a:r>
            <a:r>
              <a:rPr lang="id-ID" sz="3100" dirty="0"/>
              <a:t>Profil </a:t>
            </a:r>
            <a:r>
              <a:rPr lang="id-ID" sz="3100" dirty="0" smtClean="0"/>
              <a:t>Kompetensi Jabatan A</a:t>
            </a:r>
          </a:p>
          <a:p>
            <a:pPr marL="1010250" lvl="2" indent="-457200">
              <a:buFont typeface="+mj-lt"/>
              <a:buAutoNum type="arabicPeriod"/>
            </a:pPr>
            <a:r>
              <a:rPr lang="id-ID" sz="2800" dirty="0" smtClean="0"/>
              <a:t>Intrapersonal Skills:</a:t>
            </a:r>
          </a:p>
          <a:p>
            <a:pPr marL="1010250" lvl="2" indent="-457200">
              <a:buFont typeface="+mj-lt"/>
              <a:buAutoNum type="arabicPeriod"/>
            </a:pPr>
            <a:r>
              <a:rPr lang="id-ID" sz="2800" dirty="0" smtClean="0"/>
              <a:t>Interpersonal Skills:</a:t>
            </a:r>
          </a:p>
          <a:p>
            <a:pPr marL="1010250" lvl="2" indent="-457200">
              <a:buFont typeface="+mj-lt"/>
              <a:buAutoNum type="arabicPeriod"/>
            </a:pPr>
            <a:r>
              <a:rPr lang="id-ID" sz="2800" dirty="0" smtClean="0"/>
              <a:t>Focus </a:t>
            </a:r>
            <a:r>
              <a:rPr lang="id-ID" sz="2800" dirty="0"/>
              <a:t>of </a:t>
            </a:r>
            <a:r>
              <a:rPr lang="id-ID" sz="2800" dirty="0" smtClean="0"/>
              <a:t>Result:</a:t>
            </a:r>
          </a:p>
          <a:p>
            <a:pPr marL="1010250" lvl="2" indent="-457200">
              <a:spcAft>
                <a:spcPts val="600"/>
              </a:spcAft>
              <a:buFont typeface="+mj-lt"/>
              <a:buAutoNum type="arabicPeriod"/>
            </a:pPr>
            <a:r>
              <a:rPr lang="id-ID" sz="2800" dirty="0" smtClean="0"/>
              <a:t>Leadership Skills:</a:t>
            </a:r>
          </a:p>
          <a:p>
            <a:pPr marL="360000" lvl="2" indent="-342900"/>
            <a:r>
              <a:rPr lang="id-ID" sz="3100" dirty="0" smtClean="0"/>
              <a:t>Untuk setiap kompetensi tentukan level yang diharapkan</a:t>
            </a:r>
            <a:endParaRPr lang="id-ID" sz="3100" dirty="0"/>
          </a:p>
          <a:p>
            <a:endParaRPr lang="id-ID" sz="3100" dirty="0" smtClean="0"/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YENNY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PSi TERAPAN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A1ED-936C-4EB1-A066-27F1B9F2DE5F}" type="slidenum">
              <a:rPr lang="id-ID" smtClean="0"/>
              <a:pPr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9383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KESIMPULAN DAN SARAN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4000" dirty="0" smtClean="0"/>
              <a:t>Mrpk kesimpulan dari hal2 yg telah dibahas.</a:t>
            </a:r>
          </a:p>
          <a:p>
            <a:pPr>
              <a:buNone/>
            </a:pPr>
            <a:endParaRPr lang="id-ID" sz="1600" dirty="0" smtClean="0"/>
          </a:p>
          <a:p>
            <a:r>
              <a:rPr lang="id-ID" sz="4000" dirty="0" smtClean="0"/>
              <a:t>Dalam saran disampaikan juga hal2 yg perlu diperhatikan supaya apa yg direkomendasikan tsb berjalan dg optimal.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A1ED-936C-4EB1-A066-27F1B9F2DE5F}" type="slidenum">
              <a:rPr lang="id-ID" smtClean="0"/>
              <a:pPr/>
              <a:t>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dirty="0"/>
              <a:t>ASESMEN PSi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DAFTAR PUSTAKA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4000" dirty="0" smtClean="0"/>
              <a:t>Gunakan referensi baru (di atas thn 1990)</a:t>
            </a:r>
          </a:p>
          <a:p>
            <a:r>
              <a:rPr lang="id-ID" sz="4000" dirty="0" smtClean="0"/>
              <a:t>Paling sedikit menggunakan 5 buah buku.</a:t>
            </a:r>
          </a:p>
          <a:p>
            <a:r>
              <a:rPr lang="id-ID" sz="4000" dirty="0" smtClean="0"/>
              <a:t>Ikuti tata cara penulisan daftar pustaka.</a:t>
            </a:r>
            <a:endParaRPr lang="id-ID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A1ED-936C-4EB1-A066-27F1B9F2DE5F}" type="slidenum">
              <a:rPr lang="id-ID" smtClean="0"/>
              <a:pPr/>
              <a:t>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dirty="0"/>
              <a:t>ASESMEN PSi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id-ID" dirty="0" smtClean="0"/>
              <a:t>TATA CARA PENULISAN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 fontScale="85000" lnSpcReduction="10000"/>
          </a:bodyPr>
          <a:lstStyle/>
          <a:p>
            <a:r>
              <a:rPr lang="id-ID" dirty="0" smtClean="0"/>
              <a:t>Menggunakan kertas A4</a:t>
            </a:r>
          </a:p>
          <a:p>
            <a:r>
              <a:rPr lang="id-ID" dirty="0" smtClean="0"/>
              <a:t>Font: Arial 12, spasi 1,5</a:t>
            </a:r>
          </a:p>
          <a:p>
            <a:r>
              <a:rPr lang="id-ID" dirty="0" smtClean="0"/>
              <a:t>Diberi nomor halaman</a:t>
            </a:r>
          </a:p>
          <a:p>
            <a:r>
              <a:rPr lang="id-ID" dirty="0" smtClean="0"/>
              <a:t>Margin 4,4,3,3</a:t>
            </a:r>
          </a:p>
          <a:p>
            <a:r>
              <a:rPr lang="id-ID" dirty="0" smtClean="0"/>
              <a:t>Makalah kelompok dan dipresentasikan.</a:t>
            </a:r>
          </a:p>
          <a:p>
            <a:r>
              <a:rPr lang="id-ID" dirty="0" smtClean="0"/>
              <a:t>Setiap kelompok terdiri dari 4 orang.</a:t>
            </a:r>
          </a:p>
          <a:p>
            <a:r>
              <a:rPr lang="id-ID" dirty="0" smtClean="0"/>
              <a:t>Masing2 kelompok membuat model kompetensi utk 6 jabatan sasaran, yaitu Pimpinan, Sekjen, Deputi Pencegahan, Deputi Penindakan, Deputi Info &amp; Data, Deputi PIPM (Pengawasan Internal &amp; Pengaduan Masyarakat)</a:t>
            </a:r>
          </a:p>
          <a:p>
            <a:r>
              <a:rPr lang="id-ID" dirty="0" smtClean="0"/>
              <a:t>Dikumpulkan paling lambat saat UAS di Fakultas.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A1ED-936C-4EB1-A066-27F1B9F2DE5F}" type="slidenum">
              <a:rPr lang="id-ID" smtClean="0"/>
              <a:pPr/>
              <a:t>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dirty="0"/>
              <a:t>ASESMEN PSi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POKOK BAHASAN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Membuat model kompetensi pimpinan KPK</a:t>
            </a:r>
          </a:p>
          <a:p>
            <a:r>
              <a:rPr lang="id-ID" dirty="0" smtClean="0"/>
              <a:t>Judul: MODEL KOMPETENSI ............</a:t>
            </a:r>
          </a:p>
          <a:p>
            <a:r>
              <a:rPr lang="id-ID" dirty="0" smtClean="0"/>
              <a:t>Sumber: website KPK 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YENNY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PSi TERAPAN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A1ED-936C-4EB1-A066-27F1B9F2DE5F}" type="slidenum">
              <a:rPr lang="id-ID" smtClean="0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3405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DAFTAR 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1600200"/>
            <a:ext cx="5904656" cy="4525963"/>
          </a:xfrm>
        </p:spPr>
        <p:txBody>
          <a:bodyPr/>
          <a:lstStyle/>
          <a:p>
            <a:r>
              <a:rPr lang="id-ID" dirty="0" smtClean="0"/>
              <a:t>PENDAHULUAN</a:t>
            </a:r>
          </a:p>
          <a:p>
            <a:r>
              <a:rPr lang="id-ID" dirty="0" smtClean="0"/>
              <a:t>PROFIL ORGANISASI KPK</a:t>
            </a:r>
          </a:p>
          <a:p>
            <a:r>
              <a:rPr lang="id-ID" dirty="0" smtClean="0"/>
              <a:t>LANDASAN TEORI</a:t>
            </a:r>
          </a:p>
          <a:p>
            <a:r>
              <a:rPr lang="id-ID" dirty="0" smtClean="0"/>
              <a:t>ANALISIS PEMBAHASAN</a:t>
            </a:r>
          </a:p>
          <a:p>
            <a:r>
              <a:rPr lang="id-ID" dirty="0" smtClean="0"/>
              <a:t>KESIMPULAN DAN SARAN</a:t>
            </a:r>
          </a:p>
          <a:p>
            <a:r>
              <a:rPr lang="id-ID" dirty="0" smtClean="0"/>
              <a:t>DAFTAR PUSTAKA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A1ED-936C-4EB1-A066-27F1B9F2DE5F}" type="slidenum">
              <a:rPr lang="id-ID" smtClean="0"/>
              <a:pPr/>
              <a:t>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dirty="0"/>
              <a:t>ASESMEN PSi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PENDAHULUAN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600200"/>
            <a:ext cx="6912768" cy="4525963"/>
          </a:xfrm>
        </p:spPr>
        <p:txBody>
          <a:bodyPr/>
          <a:lstStyle/>
          <a:p>
            <a:r>
              <a:rPr lang="id-ID" dirty="0" smtClean="0"/>
              <a:t>Mrpk pengantar pd topik yg akan dibahas</a:t>
            </a:r>
          </a:p>
          <a:p>
            <a:r>
              <a:rPr lang="id-ID" dirty="0" smtClean="0"/>
              <a:t>Pentingnya topik tsb utk dbahas</a:t>
            </a:r>
          </a:p>
          <a:p>
            <a:r>
              <a:rPr lang="id-ID" dirty="0" smtClean="0"/>
              <a:t>Uraikan dengan mengkaitkan antara teori dan fakta atau hasil penelitian yg menunjang pentingnya topik tsb dibahas.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A1ED-936C-4EB1-A066-27F1B9F2DE5F}" type="slidenum">
              <a:rPr lang="id-ID" smtClean="0"/>
              <a:pPr/>
              <a:t>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dirty="0"/>
              <a:t>ASESMEN PSi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PROFIL ORGANISASI KPK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Berisi profil organisasi KPK, yang terdiri dari:</a:t>
            </a:r>
          </a:p>
          <a:p>
            <a:r>
              <a:rPr lang="id-ID" dirty="0" smtClean="0"/>
              <a:t>Visi dan misi KPK</a:t>
            </a:r>
          </a:p>
          <a:p>
            <a:r>
              <a:rPr lang="id-ID" dirty="0" smtClean="0"/>
              <a:t>Roadmap dan Rencana Strategis KPK</a:t>
            </a:r>
          </a:p>
          <a:p>
            <a:r>
              <a:rPr lang="id-ID" dirty="0" smtClean="0"/>
              <a:t>Undang-Undang Pendukung</a:t>
            </a:r>
          </a:p>
          <a:p>
            <a:r>
              <a:rPr lang="id-ID" dirty="0" smtClean="0"/>
              <a:t>Kode Etik KPK</a:t>
            </a:r>
          </a:p>
          <a:p>
            <a:r>
              <a:rPr lang="id-ID" dirty="0" smtClean="0"/>
              <a:t>Struktur Organisasi KPK</a:t>
            </a:r>
          </a:p>
          <a:p>
            <a:r>
              <a:rPr lang="id-ID" dirty="0" smtClean="0"/>
              <a:t>Fungsi dan tugas ....... (ssi dg penugasan)</a:t>
            </a:r>
          </a:p>
          <a:p>
            <a:pPr marL="0" indent="0">
              <a:buNone/>
            </a:pPr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A1ED-936C-4EB1-A066-27F1B9F2DE5F}" type="slidenum">
              <a:rPr lang="id-ID" smtClean="0"/>
              <a:pPr/>
              <a:t>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dirty="0"/>
              <a:t>ASESMEN PSi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LANDASAN TEORI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4000" dirty="0" smtClean="0"/>
              <a:t>Pembahasan ttg teori dan konsep yg akan digunakan utk membahas topik yg terkait.</a:t>
            </a:r>
          </a:p>
          <a:p>
            <a:pPr>
              <a:buNone/>
            </a:pPr>
            <a:endParaRPr lang="id-ID" sz="2800" dirty="0" smtClean="0"/>
          </a:p>
          <a:p>
            <a:r>
              <a:rPr lang="id-ID" sz="4000" dirty="0" smtClean="0"/>
              <a:t>Perhatikan tata cara penulisan pengutipan dan nara sumber.</a:t>
            </a:r>
          </a:p>
          <a:p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A1ED-936C-4EB1-A066-27F1B9F2DE5F}" type="slidenum">
              <a:rPr lang="id-ID" smtClean="0"/>
              <a:pPr/>
              <a:t>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dirty="0"/>
              <a:t>ASESMEN PSi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ANALISIS PEMBAHASAN (1)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Mrpk gabungan ant kondisi kasus dg landasan teori yg digunakan.</a:t>
            </a:r>
          </a:p>
          <a:p>
            <a:r>
              <a:rPr lang="id-ID" dirty="0" smtClean="0"/>
              <a:t>Membuat usulan penyusunan model kompetensi jabatan, mulai dari analisa jabatan, model kompetensi, sampai dengan desain pengukuran kompetensinya.</a:t>
            </a:r>
          </a:p>
          <a:p>
            <a:r>
              <a:rPr lang="id-ID" dirty="0" smtClean="0"/>
              <a:t>Hal2 apa yang harus diperhatikan supaya  berhasil.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A1ED-936C-4EB1-A066-27F1B9F2DE5F}" type="slidenum">
              <a:rPr lang="id-ID" smtClean="0"/>
              <a:pPr/>
              <a:t>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dirty="0"/>
              <a:t>ASESMEN PSi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ANALISIS PEMBAHASAN (2)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507288" cy="52565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d-ID" dirty="0" smtClean="0"/>
              <a:t>Berdasarkan analisis masalah yg diperoleh, maka disimpulkan perlu adanya penyusunan model kompetensi jabatan, yang meliputi:</a:t>
            </a:r>
          </a:p>
          <a:p>
            <a:r>
              <a:rPr lang="id-ID" dirty="0" smtClean="0"/>
              <a:t>Desain Model Kompetensi</a:t>
            </a:r>
          </a:p>
          <a:p>
            <a:pPr lvl="1"/>
            <a:r>
              <a:rPr lang="id-ID" dirty="0" smtClean="0"/>
              <a:t>Tujuan &amp; Sasaran Pembuatan Model Kompetensi</a:t>
            </a:r>
          </a:p>
          <a:p>
            <a:pPr lvl="1"/>
            <a:r>
              <a:rPr lang="id-ID" dirty="0" smtClean="0"/>
              <a:t>Analisa Jabatan atau Uraian Jabatan</a:t>
            </a:r>
          </a:p>
          <a:p>
            <a:pPr lvl="1"/>
            <a:r>
              <a:rPr lang="id-ID" dirty="0" smtClean="0"/>
              <a:t>Tentukan Core competency, profesional competensy dan Fungsional Competency</a:t>
            </a:r>
          </a:p>
          <a:p>
            <a:pPr lvl="1"/>
            <a:r>
              <a:rPr lang="id-ID" dirty="0" smtClean="0"/>
              <a:t>Dari kompetensi tsb selanjutnya tentukan membuat Perkiraan </a:t>
            </a:r>
            <a:r>
              <a:rPr lang="id-ID" dirty="0"/>
              <a:t>Profil Kompetensi, yg disusun dengan 4 area, yaitu </a:t>
            </a:r>
            <a:r>
              <a:rPr lang="id-ID" dirty="0" smtClean="0"/>
              <a:t>Intrapersonal Skills, Interpersonal </a:t>
            </a:r>
            <a:r>
              <a:rPr lang="id-ID" dirty="0"/>
              <a:t>Skills, </a:t>
            </a:r>
            <a:r>
              <a:rPr lang="id-ID" dirty="0" smtClean="0"/>
              <a:t>Focus </a:t>
            </a:r>
            <a:r>
              <a:rPr lang="id-ID" dirty="0"/>
              <a:t>of Result, dan Leadership Skills</a:t>
            </a:r>
            <a:r>
              <a:rPr lang="id-ID" dirty="0" smtClean="0"/>
              <a:t>.</a:t>
            </a:r>
          </a:p>
          <a:p>
            <a:pPr lvl="1"/>
            <a:r>
              <a:rPr lang="id-ID" dirty="0" smtClean="0"/>
              <a:t>Tentukan level pada msg2 kompetensi sesuai jabatan sasaran.</a:t>
            </a:r>
          </a:p>
          <a:p>
            <a:pPr lvl="1"/>
            <a:r>
              <a:rPr lang="id-ID" dirty="0" smtClean="0"/>
              <a:t>Gunakan kamus kompetensi generik dari Spencer &amp; Spencer.</a:t>
            </a:r>
          </a:p>
          <a:p>
            <a:pPr lvl="1"/>
            <a:endParaRPr lang="id-ID" dirty="0"/>
          </a:p>
          <a:p>
            <a:pPr lvl="1"/>
            <a:endParaRPr lang="id-ID" dirty="0" smtClean="0"/>
          </a:p>
          <a:p>
            <a:endParaRPr lang="id-ID" dirty="0" smtClean="0"/>
          </a:p>
          <a:p>
            <a:pPr lvl="1"/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A1ED-936C-4EB1-A066-27F1B9F2DE5F}" type="slidenum">
              <a:rPr lang="id-ID" smtClean="0"/>
              <a:pPr/>
              <a:t>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dirty="0"/>
              <a:t>ASESMEN PSi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ANALISIS PEMBAHASAN (2)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d-ID" sz="3600" dirty="0" smtClean="0"/>
              <a:t>Pengukuran Kompetensi</a:t>
            </a:r>
          </a:p>
          <a:p>
            <a:pPr>
              <a:spcBef>
                <a:spcPts val="0"/>
              </a:spcBef>
              <a:buNone/>
            </a:pPr>
            <a:endParaRPr lang="id-ID" sz="1200" dirty="0" smtClean="0"/>
          </a:p>
          <a:p>
            <a:pPr lvl="1">
              <a:spcBef>
                <a:spcPts val="0"/>
              </a:spcBef>
            </a:pPr>
            <a:r>
              <a:rPr lang="id-ID" sz="3600" dirty="0" smtClean="0"/>
              <a:t> Peserta</a:t>
            </a:r>
          </a:p>
          <a:p>
            <a:pPr lvl="1">
              <a:spcBef>
                <a:spcPts val="0"/>
              </a:spcBef>
              <a:buNone/>
            </a:pPr>
            <a:endParaRPr lang="id-ID" sz="1200" dirty="0" smtClean="0"/>
          </a:p>
          <a:p>
            <a:pPr lvl="1">
              <a:spcBef>
                <a:spcPts val="0"/>
              </a:spcBef>
            </a:pPr>
            <a:r>
              <a:rPr lang="id-ID" sz="3600" dirty="0" smtClean="0"/>
              <a:t> Alat </a:t>
            </a:r>
            <a:r>
              <a:rPr lang="id-ID" sz="3600" dirty="0" smtClean="0"/>
              <a:t>ukur </a:t>
            </a:r>
            <a:r>
              <a:rPr lang="id-ID" sz="3600" dirty="0" smtClean="0"/>
              <a:t>atau simulasi yg </a:t>
            </a:r>
            <a:r>
              <a:rPr lang="id-ID" sz="3600" dirty="0" smtClean="0"/>
              <a:t>digunakan,  </a:t>
            </a:r>
          </a:p>
          <a:p>
            <a:pPr lvl="1">
              <a:spcBef>
                <a:spcPts val="0"/>
              </a:spcBef>
              <a:buNone/>
            </a:pPr>
            <a:r>
              <a:rPr lang="id-ID" sz="3600" dirty="0" smtClean="0"/>
              <a:t>    disertai </a:t>
            </a:r>
            <a:r>
              <a:rPr lang="id-ID" sz="3600" dirty="0" smtClean="0"/>
              <a:t>penjelasan</a:t>
            </a:r>
          </a:p>
          <a:p>
            <a:pPr lvl="1">
              <a:spcBef>
                <a:spcPts val="0"/>
              </a:spcBef>
            </a:pPr>
            <a:r>
              <a:rPr lang="id-ID" sz="3600" dirty="0" smtClean="0"/>
              <a:t> Matrik latihan simulasi dan kompetensi</a:t>
            </a:r>
            <a:endParaRPr lang="id-ID" sz="3600" dirty="0"/>
          </a:p>
          <a:p>
            <a:pPr lvl="1">
              <a:spcBef>
                <a:spcPts val="0"/>
              </a:spcBef>
            </a:pPr>
            <a:r>
              <a:rPr lang="id-ID" sz="3600" dirty="0" smtClean="0"/>
              <a:t> </a:t>
            </a:r>
            <a:r>
              <a:rPr lang="id-ID" sz="3600" dirty="0" smtClean="0"/>
              <a:t>Asesor </a:t>
            </a:r>
            <a:endParaRPr lang="id-ID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A1ED-936C-4EB1-A066-27F1B9F2DE5F}" type="slidenum">
              <a:rPr lang="id-ID" smtClean="0"/>
              <a:pPr/>
              <a:t>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dirty="0"/>
              <a:t>ASESMEN PSi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537</Words>
  <Application>Microsoft Office PowerPoint</Application>
  <PresentationFormat>On-screen Show (4:3)</PresentationFormat>
  <Paragraphs>125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ACUAN PEMBUATAN TUGAS MAKALAH ASESMEN PSIKOLOGI</vt:lpstr>
      <vt:lpstr>POKOK BAHASAN</vt:lpstr>
      <vt:lpstr>DAFTAR ISI</vt:lpstr>
      <vt:lpstr>PENDAHULUAN</vt:lpstr>
      <vt:lpstr>PROFIL ORGANISASI KPK</vt:lpstr>
      <vt:lpstr>LANDASAN TEORI</vt:lpstr>
      <vt:lpstr>ANALISIS PEMBAHASAN (1)</vt:lpstr>
      <vt:lpstr>ANALISIS PEMBAHASAN (2)</vt:lpstr>
      <vt:lpstr>ANALISIS PEMBAHASAN (2)</vt:lpstr>
      <vt:lpstr>Contoh</vt:lpstr>
      <vt:lpstr>KESIMPULAN DAN SARAN</vt:lpstr>
      <vt:lpstr>DAFTAR PUSTAKA</vt:lpstr>
      <vt:lpstr>TATA CARA PENULISAN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ACUAN PEMBUATAN TUGAS MAKALAH PSIKOLOGI TERAPAN</dc:title>
  <dc:creator>YENNY</dc:creator>
  <cp:lastModifiedBy>Dispsiau 2013</cp:lastModifiedBy>
  <cp:revision>30</cp:revision>
  <dcterms:created xsi:type="dcterms:W3CDTF">2013-07-06T02:32:17Z</dcterms:created>
  <dcterms:modified xsi:type="dcterms:W3CDTF">2014-09-01T04:15:24Z</dcterms:modified>
</cp:coreProperties>
</file>