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9BF92-288F-4EC0-8B9E-A578A74F0917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02EC5-11AF-4305-8138-4C0B4121D1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803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4157-20D5-44E1-BD12-9D3E58BD503D}" type="datetime1">
              <a:rPr lang="id-ID" smtClean="0"/>
              <a:t>01/03/2016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B261-811A-4918-814D-9B7CDE83870B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EE26-D947-42C5-8141-D9E07FC5E1AF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8CBA-9DA8-4D60-8C48-F2F0208AB774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3691-ED72-41D1-BECC-7F111A1FC664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7C16-D06C-4006-9990-1566E0A88B13}" type="datetime1">
              <a:rPr lang="id-ID" smtClean="0"/>
              <a:t>01/03/2016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0DC-8365-42ED-BA01-5681B644D004}" type="datetime1">
              <a:rPr lang="id-ID" smtClean="0"/>
              <a:t>01/03/2016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6E38-47EA-4A60-8DF5-1EDBA64DA761}" type="datetime1">
              <a:rPr lang="id-ID" smtClean="0"/>
              <a:t>01/03/2016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DA38-014E-41FB-ABD9-8F892D475547}" type="datetime1">
              <a:rPr lang="id-ID" smtClean="0"/>
              <a:t>01/03/2016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350-C2B1-4027-923B-58D2FD3A2A10}" type="datetime1">
              <a:rPr lang="id-ID" smtClean="0"/>
              <a:t>01/03/2016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599B-787F-468F-B488-F93CBFD874CE}" type="datetime1">
              <a:rPr lang="id-ID" smtClean="0"/>
              <a:t>01/03/2016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67862D-0706-4271-A8DD-93E4D626A026}" type="datetime1">
              <a:rPr lang="id-ID" smtClean="0"/>
              <a:t>01/03/2016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FD662F-C5C1-47F4-BFE2-78980D2C0783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Autofit/>
          </a:bodyPr>
          <a:lstStyle/>
          <a:p>
            <a:r>
              <a:rPr lang="id-ID" sz="5400" dirty="0" smtClean="0"/>
              <a:t>SEJARAH </a:t>
            </a:r>
            <a:br>
              <a:rPr lang="id-ID" sz="5400" dirty="0" smtClean="0"/>
            </a:br>
            <a:r>
              <a:rPr lang="id-ID" sz="5400" dirty="0" smtClean="0"/>
              <a:t>ASSESSMENT CENTRE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736304"/>
          </a:xfrm>
        </p:spPr>
        <p:txBody>
          <a:bodyPr>
            <a:normAutofit/>
          </a:bodyPr>
          <a:lstStyle/>
          <a:p>
            <a:r>
              <a:rPr lang="id-ID" dirty="0" smtClean="0"/>
              <a:t>Pertemuan </a:t>
            </a:r>
            <a:r>
              <a:rPr lang="id-ID" dirty="0" smtClean="0"/>
              <a:t>4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Dra. Sri Hastuti Handayani, M.Si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83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20 tahun kemudian....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Metoda Assessment </a:t>
            </a:r>
            <a:r>
              <a:rPr lang="id-ID" dirty="0"/>
              <a:t>Center </a:t>
            </a:r>
            <a:r>
              <a:rPr lang="id-ID" dirty="0" smtClean="0"/>
              <a:t>sudah dikenal luas</a:t>
            </a:r>
            <a:endParaRPr lang="id-ID" dirty="0"/>
          </a:p>
          <a:p>
            <a:r>
              <a:rPr lang="id-ID" dirty="0" smtClean="0"/>
              <a:t>Digunakan oleh lembaga pemerintahan</a:t>
            </a:r>
            <a:r>
              <a:rPr lang="id-ID" dirty="0"/>
              <a:t>, BUMN dan </a:t>
            </a:r>
            <a:r>
              <a:rPr lang="id-ID" dirty="0" smtClean="0"/>
              <a:t>perusahaan swasta</a:t>
            </a:r>
            <a:endParaRPr lang="id-ID" dirty="0"/>
          </a:p>
          <a:p>
            <a:r>
              <a:rPr lang="id-ID" dirty="0" smtClean="0"/>
              <a:t>Menjadi mata kuliah pilihan di beberapa Perguruan Tinggi</a:t>
            </a:r>
            <a:endParaRPr lang="id-ID" dirty="0"/>
          </a:p>
          <a:p>
            <a:r>
              <a:rPr lang="id-ID" dirty="0" smtClean="0"/>
              <a:t>Terjadi “booming</a:t>
            </a:r>
            <a:r>
              <a:rPr lang="id-ID" dirty="0"/>
              <a:t>” </a:t>
            </a:r>
            <a:r>
              <a:rPr lang="id-ID" dirty="0" smtClean="0"/>
              <a:t>pasar Assessment </a:t>
            </a:r>
            <a:r>
              <a:rPr lang="id-ID" dirty="0"/>
              <a:t>Center </a:t>
            </a:r>
          </a:p>
          <a:p>
            <a:r>
              <a:rPr lang="id-ID" dirty="0" smtClean="0"/>
              <a:t>Bermunculan penyelenggara jasa AC </a:t>
            </a:r>
            <a:r>
              <a:rPr lang="id-ID" dirty="0"/>
              <a:t>(</a:t>
            </a:r>
            <a:r>
              <a:rPr lang="id-ID" dirty="0" smtClean="0"/>
              <a:t>baik perusahaan multi </a:t>
            </a:r>
            <a:r>
              <a:rPr lang="id-ID" dirty="0"/>
              <a:t>nasional, nasional, </a:t>
            </a:r>
            <a:r>
              <a:rPr lang="id-ID" dirty="0" smtClean="0"/>
              <a:t>maupun perorangan</a:t>
            </a:r>
            <a:r>
              <a:rPr lang="id-ID" dirty="0"/>
              <a:t>)</a:t>
            </a:r>
          </a:p>
          <a:p>
            <a:r>
              <a:rPr lang="id-ID" dirty="0" smtClean="0"/>
              <a:t>Bermunculan </a:t>
            </a:r>
            <a:r>
              <a:rPr lang="id-ID" dirty="0"/>
              <a:t>penyedia tenaga assessor</a:t>
            </a:r>
          </a:p>
          <a:p>
            <a:r>
              <a:rPr lang="id-ID" dirty="0" smtClean="0"/>
              <a:t>Lahir </a:t>
            </a:r>
            <a:r>
              <a:rPr lang="id-ID" dirty="0"/>
              <a:t>Etika Pelaksanaan Assessment Center Indonesia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95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dirty="0" smtClean="0"/>
              <a:t>Tantangan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Penerapan ACM </a:t>
            </a:r>
            <a:r>
              <a:rPr lang="id-ID" dirty="0"/>
              <a:t>perlu disertai tekad ikut ambil bagian dalam pembangunan bangsa</a:t>
            </a:r>
          </a:p>
          <a:p>
            <a:r>
              <a:rPr lang="id-ID" dirty="0" smtClean="0"/>
              <a:t>Semua </a:t>
            </a:r>
            <a:r>
              <a:rPr lang="id-ID" dirty="0"/>
              <a:t>unsur yang terlibat dan memiliki visi yang sama berhimpun dalam satu wadah atau lembaga ‘not for profit’</a:t>
            </a:r>
          </a:p>
          <a:p>
            <a:r>
              <a:rPr lang="id-ID" dirty="0" smtClean="0"/>
              <a:t>Tugas </a:t>
            </a:r>
            <a:r>
              <a:rPr lang="id-ID" dirty="0"/>
              <a:t>lembaga antara lain </a:t>
            </a:r>
            <a:r>
              <a:rPr lang="id-ID" dirty="0" smtClean="0"/>
              <a:t>:</a:t>
            </a:r>
          </a:p>
          <a:p>
            <a:pPr lvl="1"/>
            <a:r>
              <a:rPr lang="id-ID" dirty="0" smtClean="0"/>
              <a:t>Menyebar </a:t>
            </a:r>
            <a:r>
              <a:rPr lang="id-ID" dirty="0"/>
              <a:t>luaskan </a:t>
            </a:r>
            <a:r>
              <a:rPr lang="id-ID" dirty="0" smtClean="0"/>
              <a:t>ACM</a:t>
            </a:r>
          </a:p>
          <a:p>
            <a:pPr lvl="1"/>
            <a:r>
              <a:rPr lang="id-ID" dirty="0" smtClean="0"/>
              <a:t>Meningkatkan </a:t>
            </a:r>
            <a:r>
              <a:rPr lang="id-ID" dirty="0"/>
              <a:t>dan memelihara </a:t>
            </a:r>
            <a:r>
              <a:rPr lang="id-ID" dirty="0" smtClean="0"/>
              <a:t>mutu</a:t>
            </a:r>
          </a:p>
          <a:p>
            <a:pPr lvl="1"/>
            <a:r>
              <a:rPr lang="id-ID" dirty="0" smtClean="0"/>
              <a:t>Mengembangkan dan </a:t>
            </a:r>
            <a:r>
              <a:rPr lang="id-ID" dirty="0"/>
              <a:t>mensosialisasikan Etika Pelaksanaan AC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38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Tantangan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r>
              <a:rPr lang="id-ID" dirty="0"/>
              <a:t>lembaga antara lain (2) </a:t>
            </a:r>
            <a:r>
              <a:rPr lang="id-ID" dirty="0" smtClean="0"/>
              <a:t>:</a:t>
            </a:r>
          </a:p>
          <a:p>
            <a:pPr lvl="1"/>
            <a:r>
              <a:rPr lang="id-ID" dirty="0" smtClean="0"/>
              <a:t>Medorong </a:t>
            </a:r>
            <a:r>
              <a:rPr lang="id-ID" dirty="0"/>
              <a:t>penelitian yang terkait dengan hasil </a:t>
            </a:r>
            <a:r>
              <a:rPr lang="id-ID" dirty="0" smtClean="0"/>
              <a:t>AC</a:t>
            </a:r>
          </a:p>
          <a:p>
            <a:pPr lvl="1"/>
            <a:r>
              <a:rPr lang="id-ID" dirty="0" smtClean="0"/>
              <a:t>Menyelenggarakan </a:t>
            </a:r>
            <a:r>
              <a:rPr lang="id-ID" dirty="0"/>
              <a:t>kegiatan untuk </a:t>
            </a:r>
            <a:r>
              <a:rPr lang="id-ID" dirty="0" smtClean="0"/>
              <a:t>saling berbagi pengalaman</a:t>
            </a:r>
          </a:p>
          <a:p>
            <a:pPr lvl="1"/>
            <a:r>
              <a:rPr lang="id-ID" dirty="0" smtClean="0"/>
              <a:t>Menyediakan </a:t>
            </a:r>
            <a:r>
              <a:rPr lang="id-ID" dirty="0"/>
              <a:t>media informasi bagi masyarakat </a:t>
            </a:r>
            <a:r>
              <a:rPr lang="id-ID" dirty="0" smtClean="0"/>
              <a:t>luas</a:t>
            </a:r>
          </a:p>
          <a:p>
            <a:pPr lvl="1"/>
            <a:r>
              <a:rPr lang="id-ID" dirty="0" smtClean="0"/>
              <a:t>Melakukan </a:t>
            </a:r>
            <a:r>
              <a:rPr lang="id-ID" dirty="0"/>
              <a:t>‘akreditasi’ </a:t>
            </a:r>
            <a:r>
              <a:rPr lang="id-ID" dirty="0" smtClean="0"/>
              <a:t>assessor</a:t>
            </a:r>
          </a:p>
          <a:p>
            <a:pPr lvl="1"/>
            <a:r>
              <a:rPr lang="id-ID" smtClean="0"/>
              <a:t>Melakukan </a:t>
            </a:r>
            <a:r>
              <a:rPr lang="id-ID" dirty="0"/>
              <a:t>kerjasama antar lembaga </a:t>
            </a:r>
            <a:r>
              <a:rPr lang="id-ID"/>
              <a:t>dan </a:t>
            </a:r>
            <a:r>
              <a:rPr lang="id-ID" smtClean="0"/>
              <a:t>perorangan</a:t>
            </a:r>
          </a:p>
          <a:p>
            <a:pPr lvl="1"/>
            <a:r>
              <a:rPr lang="id-ID" smtClean="0"/>
              <a:t>Melakukan </a:t>
            </a:r>
            <a:r>
              <a:rPr lang="id-ID" dirty="0"/>
              <a:t>kegiatan lainnya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80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d-ID" dirty="0" smtClean="0"/>
              <a:t>TUGAS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/>
          <a:lstStyle/>
          <a:p>
            <a:r>
              <a:rPr lang="id-ID" dirty="0" smtClean="0"/>
              <a:t>Cari 1 jurnal tentang Asesmen Centre atau Manajemen SDM berbasis kompetensi.</a:t>
            </a:r>
          </a:p>
          <a:p>
            <a:r>
              <a:rPr lang="id-ID" dirty="0" smtClean="0"/>
              <a:t>Tugas Anda adalah memberikan komentar/ tanggapan thd jurnal tersebut, dikaitkan dengan teori yg sudah Anda dapatkan, minimal 2 halaman.</a:t>
            </a:r>
          </a:p>
          <a:p>
            <a:r>
              <a:rPr lang="id-ID" dirty="0" smtClean="0"/>
              <a:t>Jurnal difotocopy dan dikumpulkan jadi satu dengan jawaban Anda.</a:t>
            </a:r>
          </a:p>
          <a:p>
            <a:r>
              <a:rPr lang="id-ID" dirty="0" smtClean="0"/>
              <a:t>Tugas individual, dijilid dan dikumpulkan pada pertemuan ke-5 (minggu depan).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88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1098"/>
            <a:ext cx="8856984" cy="630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25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Sejarah Perkembangan</a:t>
            </a:r>
            <a:br>
              <a:rPr lang="id-ID" dirty="0" smtClean="0"/>
            </a:br>
            <a:r>
              <a:rPr lang="id-ID" dirty="0" smtClean="0"/>
              <a:t>Assessment Centre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id-ID" dirty="0" smtClean="0"/>
              <a:t>Diperkenalkn pertama kali thn 1942 di UK saat </a:t>
            </a:r>
            <a:r>
              <a:rPr lang="id-ID" i="1" dirty="0" smtClean="0"/>
              <a:t>War Office Selection Boards </a:t>
            </a:r>
            <a:r>
              <a:rPr lang="id-ID" dirty="0" smtClean="0"/>
              <a:t>(WOSB) utk seleksi perwira.</a:t>
            </a:r>
          </a:p>
          <a:p>
            <a:r>
              <a:rPr lang="id-ID" dirty="0" smtClean="0"/>
              <a:t>Di Jerman, digunakan dlm proses seleksi tentara utk kepentingan PD II.</a:t>
            </a:r>
          </a:p>
          <a:p>
            <a:r>
              <a:rPr lang="id-ID" dirty="0" smtClean="0"/>
              <a:t>Di USA, dikenalkan oleh Office of Strategic Studies, utk seleksi mata2 selama PD II.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6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Perkembangan Pada Masa Damai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 UK, digunakan oleh Civil Service dan sektor publik lainnya, mengikuti model WOSB.</a:t>
            </a:r>
          </a:p>
          <a:p>
            <a:r>
              <a:rPr lang="id-ID" dirty="0" smtClean="0"/>
              <a:t>Di USA, dipelopori oleh AT &amp; T (American Te-lephone &amp; Telegraph) myulai thn 1956.</a:t>
            </a:r>
          </a:p>
          <a:p>
            <a:r>
              <a:rPr lang="id-ID" dirty="0" smtClean="0"/>
              <a:t>1962, metode Ass Ctr diadopsi oelh Standard Oil di Ohio</a:t>
            </a:r>
          </a:p>
          <a:p>
            <a:r>
              <a:rPr lang="id-ID" dirty="0" smtClean="0"/>
              <a:t>Dkembangkan oleh IBM, Sears, General Electric dan JC Penney.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68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Perbedaan Model Ass Ctr </a:t>
            </a:r>
            <a:br>
              <a:rPr lang="id-ID" sz="3200" dirty="0" smtClean="0"/>
            </a:br>
            <a:r>
              <a:rPr lang="id-ID" sz="3200" dirty="0" smtClean="0"/>
              <a:t>di Inggris &amp; USA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818254"/>
              </p:ext>
            </p:extLst>
          </p:nvPr>
        </p:nvGraphicFramePr>
        <p:xfrm>
          <a:off x="899592" y="1600200"/>
          <a:ext cx="7488832" cy="434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72484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INGGRIS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USA</a:t>
                      </a:r>
                      <a:endParaRPr lang="id-ID" dirty="0"/>
                    </a:p>
                  </a:txBody>
                  <a:tcPr anchor="ctr"/>
                </a:tc>
              </a:tr>
              <a:tr h="724847"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Mengandalkan</a:t>
                      </a:r>
                      <a:r>
                        <a:rPr lang="id-ID" baseline="0" dirty="0" smtClean="0"/>
                        <a:t> wawancara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Penekanan pd In Tray</a:t>
                      </a:r>
                      <a:endParaRPr lang="id-ID" dirty="0"/>
                    </a:p>
                  </a:txBody>
                  <a:tcPr anchor="ctr"/>
                </a:tc>
              </a:tr>
              <a:tr h="724847"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id-ID" i="1" dirty="0" smtClean="0"/>
                        <a:t>Exercises</a:t>
                      </a:r>
                      <a:r>
                        <a:rPr lang="id-ID" dirty="0" smtClean="0"/>
                        <a:t> klpk dg </a:t>
                      </a:r>
                      <a:r>
                        <a:rPr lang="id-ID" i="1" dirty="0" smtClean="0"/>
                        <a:t>assigned leader</a:t>
                      </a:r>
                      <a:endParaRPr lang="id-ID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id-ID" i="1" dirty="0" smtClean="0"/>
                        <a:t>Exercises</a:t>
                      </a:r>
                      <a:r>
                        <a:rPr lang="id-ID" dirty="0" smtClean="0"/>
                        <a:t> klpk  </a:t>
                      </a:r>
                      <a:r>
                        <a:rPr lang="id-ID" i="1" dirty="0" smtClean="0"/>
                        <a:t>leaderless</a:t>
                      </a:r>
                      <a:endParaRPr lang="id-ID" dirty="0"/>
                    </a:p>
                  </a:txBody>
                  <a:tcPr anchor="ctr"/>
                </a:tc>
              </a:tr>
              <a:tr h="724847"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id-ID" i="1" dirty="0" smtClean="0"/>
                        <a:t>Exercises</a:t>
                      </a:r>
                      <a:r>
                        <a:rPr lang="id-ID" dirty="0" smtClean="0"/>
                        <a:t> klpk  fisik/praktis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id-ID" i="1" dirty="0" smtClean="0"/>
                        <a:t>Role play</a:t>
                      </a:r>
                      <a:r>
                        <a:rPr lang="id-ID" dirty="0" smtClean="0"/>
                        <a:t> dua org</a:t>
                      </a:r>
                      <a:endParaRPr lang="id-ID" dirty="0"/>
                    </a:p>
                  </a:txBody>
                  <a:tcPr anchor="ctr"/>
                </a:tc>
              </a:tr>
              <a:tr h="724847"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Diskusi</a:t>
                      </a:r>
                      <a:r>
                        <a:rPr lang="id-ID" baseline="0" dirty="0" smtClean="0"/>
                        <a:t> klpk tdk terstruktur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endParaRPr lang="id-ID" dirty="0"/>
                    </a:p>
                  </a:txBody>
                  <a:tcPr anchor="ctr"/>
                </a:tc>
              </a:tr>
              <a:tr h="724847"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r>
                        <a:rPr lang="id-ID" i="1" dirty="0" smtClean="0"/>
                        <a:t>Exercises</a:t>
                      </a:r>
                      <a:r>
                        <a:rPr lang="id-ID" dirty="0" smtClean="0"/>
                        <a:t> tertulis yg panjang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§"/>
                      </a:pPr>
                      <a:endParaRPr lang="id-ID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87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Perjalanan Ass Ctr di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709160"/>
          </a:xfrm>
        </p:spPr>
        <p:txBody>
          <a:bodyPr/>
          <a:lstStyle/>
          <a:p>
            <a:pPr marL="137160" indent="0">
              <a:buNone/>
            </a:pPr>
            <a:r>
              <a:rPr lang="id-ID" sz="3200" dirty="0" smtClean="0"/>
              <a:t>(Kondisi Perusahaan  Saat Itu</a:t>
            </a:r>
            <a:r>
              <a:rPr lang="id-ID" sz="3200" dirty="0"/>
              <a:t>)</a:t>
            </a:r>
          </a:p>
          <a:p>
            <a:r>
              <a:rPr lang="id-ID" sz="3200" dirty="0" smtClean="0"/>
              <a:t>Restrukturisasi Internal dalam bidang organisasi</a:t>
            </a:r>
            <a:r>
              <a:rPr lang="id-ID" sz="3200" dirty="0"/>
              <a:t>, </a:t>
            </a:r>
            <a:r>
              <a:rPr lang="id-ID" sz="3200" dirty="0" smtClean="0"/>
              <a:t>sistem, dan SDM</a:t>
            </a:r>
            <a:endParaRPr lang="id-ID" sz="3200" dirty="0"/>
          </a:p>
          <a:p>
            <a:r>
              <a:rPr lang="id-ID" sz="3200" dirty="0"/>
              <a:t>Program </a:t>
            </a:r>
            <a:r>
              <a:rPr lang="id-ID" sz="3200" dirty="0" smtClean="0"/>
              <a:t>Catur Sukses</a:t>
            </a:r>
          </a:p>
          <a:p>
            <a:pPr lvl="1"/>
            <a:r>
              <a:rPr lang="id-ID" sz="2800" dirty="0" smtClean="0"/>
              <a:t>Sukses pembangunan</a:t>
            </a:r>
          </a:p>
          <a:p>
            <a:pPr lvl="1"/>
            <a:r>
              <a:rPr lang="id-ID" sz="2800" dirty="0" smtClean="0"/>
              <a:t>Sukses pelayanan</a:t>
            </a:r>
          </a:p>
          <a:p>
            <a:pPr lvl="1"/>
            <a:r>
              <a:rPr lang="id-ID" sz="2800" dirty="0" smtClean="0"/>
              <a:t>Sukses manajemen</a:t>
            </a:r>
          </a:p>
          <a:p>
            <a:pPr lvl="1"/>
            <a:r>
              <a:rPr lang="id-ID" sz="2800" dirty="0" smtClean="0"/>
              <a:t>Sukses kaderisasi</a:t>
            </a:r>
            <a:endParaRPr lang="id-ID" sz="2800" dirty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73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 dlm Bidang SDM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Tidak mudah mencari calon untuk jabatan strategis</a:t>
            </a:r>
            <a:endParaRPr lang="id-ID" dirty="0"/>
          </a:p>
          <a:p>
            <a:r>
              <a:rPr lang="id-ID" dirty="0" smtClean="0"/>
              <a:t>Track-record bukan jaminan</a:t>
            </a:r>
            <a:endParaRPr lang="id-ID" dirty="0"/>
          </a:p>
          <a:p>
            <a:r>
              <a:rPr lang="id-ID" dirty="0" smtClean="0"/>
              <a:t>Karyawan banyak</a:t>
            </a:r>
            <a:r>
              <a:rPr lang="id-ID" dirty="0"/>
              <a:t>, </a:t>
            </a:r>
            <a:r>
              <a:rPr lang="id-ID" dirty="0" smtClean="0"/>
              <a:t>tetapi kurang ‘dikenal</a:t>
            </a:r>
            <a:r>
              <a:rPr lang="id-ID" dirty="0"/>
              <a:t>’</a:t>
            </a:r>
          </a:p>
          <a:p>
            <a:r>
              <a:rPr lang="id-ID" dirty="0" smtClean="0"/>
              <a:t>Penunjukan umumnya didasarkan senioritas</a:t>
            </a:r>
            <a:endParaRPr lang="id-ID" dirty="0"/>
          </a:p>
          <a:p>
            <a:r>
              <a:rPr lang="id-ID" dirty="0" smtClean="0"/>
              <a:t>Data </a:t>
            </a:r>
            <a:r>
              <a:rPr lang="id-ID" dirty="0"/>
              <a:t>SDM yang </a:t>
            </a:r>
            <a:r>
              <a:rPr lang="id-ID" dirty="0" smtClean="0"/>
              <a:t>ada blm menggambarkan kemampuan manajerial</a:t>
            </a:r>
            <a:endParaRPr lang="id-ID" dirty="0"/>
          </a:p>
          <a:p>
            <a:r>
              <a:rPr lang="id-ID" dirty="0" smtClean="0"/>
              <a:t>Metoda asesmen yang dikenal belum menjawab kebutuhan</a:t>
            </a:r>
            <a:endParaRPr lang="id-ID" dirty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40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Kebutuhan yg Mendesak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PT </a:t>
            </a:r>
            <a:r>
              <a:rPr lang="id-ID" dirty="0"/>
              <a:t>Telkom </a:t>
            </a:r>
            <a:r>
              <a:rPr lang="id-ID" dirty="0" smtClean="0"/>
              <a:t>memerlukan suatu metoda asesmen yang dapat mengukur kemampuan manajerial yang mendukung program kaderisasi perusahaan baik untuk tingkat manager puncak</a:t>
            </a:r>
            <a:r>
              <a:rPr lang="id-ID" dirty="0"/>
              <a:t>, </a:t>
            </a:r>
            <a:r>
              <a:rPr lang="id-ID" dirty="0" smtClean="0"/>
              <a:t>menengah maupun tingkat penyelia.</a:t>
            </a:r>
          </a:p>
          <a:p>
            <a:pPr marL="137160" indent="0">
              <a:buNone/>
            </a:pPr>
            <a:endParaRPr lang="id-ID" dirty="0"/>
          </a:p>
          <a:p>
            <a:r>
              <a:rPr lang="id-ID" dirty="0" smtClean="0"/>
              <a:t>Jawabannya adalah Metoda Assessment Center</a:t>
            </a:r>
            <a:endParaRPr lang="id-ID" dirty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64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Persiapan dan Peluncuran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>
            <a:noFill/>
          </a:ln>
        </p:spPr>
        <p:txBody>
          <a:bodyPr>
            <a:normAutofit fontScale="92500"/>
          </a:bodyPr>
          <a:lstStyle/>
          <a:p>
            <a:r>
              <a:rPr lang="id-ID" dirty="0" smtClean="0"/>
              <a:t>Gagasan muncul 1986 </a:t>
            </a:r>
            <a:r>
              <a:rPr lang="id-ID" dirty="0"/>
              <a:t> </a:t>
            </a:r>
            <a:r>
              <a:rPr lang="id-ID" dirty="0" smtClean="0"/>
              <a:t>     persiapan mulai 1988</a:t>
            </a:r>
            <a:endParaRPr lang="id-ID" dirty="0"/>
          </a:p>
          <a:p>
            <a:r>
              <a:rPr lang="id-ID" dirty="0" smtClean="0"/>
              <a:t>Mencari info dari sumber di DN maupun sumber di LN </a:t>
            </a:r>
            <a:r>
              <a:rPr lang="id-ID" dirty="0"/>
              <a:t>(AT&amp;T, </a:t>
            </a:r>
            <a:r>
              <a:rPr lang="id-ID" dirty="0" smtClean="0"/>
              <a:t> Siemens</a:t>
            </a:r>
            <a:r>
              <a:rPr lang="id-ID" dirty="0"/>
              <a:t>, DBP)</a:t>
            </a:r>
          </a:p>
          <a:p>
            <a:r>
              <a:rPr lang="id-ID" dirty="0" smtClean="0"/>
              <a:t>Mengikuti pelatihan Assessor dan Administrator</a:t>
            </a:r>
            <a:endParaRPr lang="id-ID" dirty="0"/>
          </a:p>
          <a:p>
            <a:r>
              <a:rPr lang="id-ID" dirty="0" smtClean="0"/>
              <a:t>Mengikuti pelatihan TOT</a:t>
            </a:r>
            <a:endParaRPr lang="id-ID" dirty="0"/>
          </a:p>
          <a:p>
            <a:r>
              <a:rPr lang="id-ID" dirty="0" smtClean="0"/>
              <a:t>Menyiapkana ssessor dan administrator</a:t>
            </a:r>
            <a:endParaRPr lang="id-ID" dirty="0"/>
          </a:p>
          <a:p>
            <a:r>
              <a:rPr lang="id-ID" dirty="0" smtClean="0"/>
              <a:t>Menyiapkan prasarana &amp; sarana (</a:t>
            </a:r>
            <a:r>
              <a:rPr lang="id-ID" dirty="0"/>
              <a:t>gedung, </a:t>
            </a:r>
            <a:r>
              <a:rPr lang="id-ID" dirty="0" smtClean="0"/>
              <a:t>simulasi, dll</a:t>
            </a:r>
            <a:r>
              <a:rPr lang="id-ID" dirty="0"/>
              <a:t>)</a:t>
            </a:r>
          </a:p>
          <a:p>
            <a:r>
              <a:rPr lang="id-ID" dirty="0" smtClean="0"/>
              <a:t>Menyiapkan software</a:t>
            </a:r>
            <a:endParaRPr lang="id-ID" dirty="0"/>
          </a:p>
          <a:p>
            <a:r>
              <a:rPr lang="id-ID" dirty="0" smtClean="0"/>
              <a:t>Diluncurkan </a:t>
            </a:r>
            <a:r>
              <a:rPr lang="id-ID" dirty="0"/>
              <a:t>tanggal 10 November 1990</a:t>
            </a:r>
          </a:p>
          <a:p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27984" y="18448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60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ACM Disebarluaskan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ACM bukan hanya milik PT. </a:t>
            </a:r>
            <a:r>
              <a:rPr lang="id-ID" dirty="0"/>
              <a:t>Telkom</a:t>
            </a:r>
          </a:p>
          <a:p>
            <a:r>
              <a:rPr lang="id-ID" dirty="0" smtClean="0"/>
              <a:t>Perlu disebar-luaskan kepada masyarakat</a:t>
            </a:r>
            <a:endParaRPr lang="id-ID" dirty="0"/>
          </a:p>
          <a:p>
            <a:r>
              <a:rPr lang="id-ID" dirty="0" smtClean="0"/>
              <a:t>Perlu pengamanan dari dampak negatif</a:t>
            </a:r>
            <a:endParaRPr lang="id-ID" dirty="0"/>
          </a:p>
          <a:p>
            <a:r>
              <a:rPr lang="id-ID" dirty="0" smtClean="0"/>
              <a:t>Pemikiran untuk mendirikan asosiasi praktisi</a:t>
            </a:r>
            <a:endParaRPr lang="id-ID" dirty="0"/>
          </a:p>
          <a:p>
            <a:r>
              <a:rPr lang="id-ID" dirty="0" smtClean="0"/>
              <a:t>Pemikiran membuat ‘kode etik</a:t>
            </a:r>
            <a:r>
              <a:rPr lang="id-ID" dirty="0"/>
              <a:t>’ </a:t>
            </a:r>
            <a:r>
              <a:rPr lang="id-ID" dirty="0" smtClean="0"/>
              <a:t>atau ‘aturan main</a:t>
            </a:r>
            <a:r>
              <a:rPr lang="id-ID" dirty="0"/>
              <a:t>’</a:t>
            </a:r>
          </a:p>
          <a:p>
            <a:r>
              <a:rPr lang="id-ID" dirty="0" smtClean="0"/>
              <a:t>Pemikiran menyelenggarakan kongres nasional</a:t>
            </a:r>
            <a:endParaRPr lang="id-ID" dirty="0"/>
          </a:p>
          <a:p>
            <a:r>
              <a:rPr lang="id-ID" dirty="0" smtClean="0"/>
              <a:t>Mengikuti International </a:t>
            </a:r>
            <a:r>
              <a:rPr lang="id-ID" dirty="0"/>
              <a:t>Congress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662F-C5C1-47F4-BFE2-78980D2C0783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22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</TotalTime>
  <Words>636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SEJARAH  ASSESSMENT CENTRE</vt:lpstr>
      <vt:lpstr>Sejarah Perkembangan Assessment Centre</vt:lpstr>
      <vt:lpstr>Perkembangan Pada Masa Damai</vt:lpstr>
      <vt:lpstr>Perbedaan Model Ass Ctr  di Inggris &amp; USA</vt:lpstr>
      <vt:lpstr>Perjalanan Ass Ctr di Indonesia</vt:lpstr>
      <vt:lpstr>Masalah dlm Bidang SDM</vt:lpstr>
      <vt:lpstr>Kebutuhan yg Mendesak</vt:lpstr>
      <vt:lpstr>Langkah Persiapan dan Peluncuran</vt:lpstr>
      <vt:lpstr>ACM Disebarluaskan</vt:lpstr>
      <vt:lpstr>20 tahun kemudian....</vt:lpstr>
      <vt:lpstr>Tantangan (1)</vt:lpstr>
      <vt:lpstr>Tantangan (2)</vt:lpstr>
      <vt:lpstr>TUGAS 1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 ASSESSMENT CENTRE</dc:title>
  <dc:creator>Dispsiau 2013</dc:creator>
  <cp:lastModifiedBy>Dispsiau 2013</cp:lastModifiedBy>
  <cp:revision>14</cp:revision>
  <dcterms:created xsi:type="dcterms:W3CDTF">2014-07-09T15:36:39Z</dcterms:created>
  <dcterms:modified xsi:type="dcterms:W3CDTF">2016-03-01T12:44:26Z</dcterms:modified>
</cp:coreProperties>
</file>