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6" r:id="rId2"/>
    <p:sldId id="365" r:id="rId3"/>
    <p:sldId id="366" r:id="rId4"/>
    <p:sldId id="369" r:id="rId5"/>
    <p:sldId id="37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18/12/2016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B16B-71D9-423D-9A8D-2B92FD742B1A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E8A1-3224-4EC9-AC1F-C788A6387F59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469A-36AE-413B-B46E-C6186D912E3C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94CC-8048-4795-A57C-A08FF2968D34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E55B-E574-4ECE-A169-71B995978AD5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E69D-0EDB-474A-92E8-28319B2B814A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B091-1FC1-4753-BE3D-676885553C13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DE55-9F03-4C4E-998B-BC4BA29761E2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88D6-EFE0-4477-AF07-4B5B08DCDF93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918-52E3-4E00-89A3-DC3A3D453CA2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D3D0-C564-49FC-8FC3-30D56BA619B4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FB49A-CB24-447C-B34C-C8C00A8DCCA8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smtClean="0">
                <a:solidFill>
                  <a:schemeClr val="bg1"/>
                </a:solidFill>
              </a:rPr>
              <a:t>ETIKA OBSERVASI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4F608-5FD8-4074-B0E0-3FB554B2D1B0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Pentingnya Etika dalam Observasi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id-ID" sz="2800" dirty="0" smtClean="0"/>
              <a:t>Objek observasi dalam pemeriksaan psikologi adalah manusia.</a:t>
            </a:r>
          </a:p>
          <a:p>
            <a:r>
              <a:rPr lang="id-ID" sz="2800" dirty="0" smtClean="0"/>
              <a:t>Pemeriksa (Observer) dalam melakukan pemeriksaan psikologi perlu menghargai dan menghormati harkat dan martabat manusia serta menjunjung tinggi terpeliharanya hak-hak asasi manusia.</a:t>
            </a:r>
            <a:r>
              <a:rPr lang="id-ID" sz="2800" dirty="0" smtClean="0">
                <a:latin typeface="+mj-lt"/>
                <a:cs typeface="Arial" charset="0"/>
              </a:rPr>
              <a:t> </a:t>
            </a:r>
          </a:p>
          <a:p>
            <a:r>
              <a:rPr lang="id-ID" sz="2800" dirty="0" smtClean="0">
                <a:latin typeface="+mj-lt"/>
                <a:cs typeface="Arial" charset="0"/>
              </a:rPr>
              <a:t>Pemeriksa (Observer) perlu etika atau tata cara yang etis dalam melaksanakan tugasnya.</a:t>
            </a:r>
          </a:p>
          <a:p>
            <a:endParaRPr lang="id-ID" sz="2800" dirty="0" smtClean="0"/>
          </a:p>
          <a:p>
            <a:endParaRPr lang="id-ID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Aturan atau Kode Etik Observasi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Kode Etik Psikologi Indonesia (HIMPSI, 2000) mengatur seluruh Psikolog dan Ilmuwan Psikologi dalam menjalankan aktivitas profesinya sesuai dengan kompetensi dan kewenangan masing-masing.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Itu artinya juga mengatur kegiatan Observasi sebagai salah satu metode pemeriksaan psikologi.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(Lihat Kode </a:t>
            </a:r>
            <a:r>
              <a:rPr lang="id-ID" sz="2200" smtClean="0">
                <a:latin typeface="Arial" charset="0"/>
                <a:cs typeface="Arial" charset="0"/>
              </a:rPr>
              <a:t>Etik Psikologi, 2000)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62ACA-DBAE-4793-944E-DA03F2017BD9}" type="datetime1">
              <a:rPr lang="en-US" smtClean="0"/>
              <a:pPr>
                <a:defRPr/>
              </a:pPr>
              <a:t>12/18/2016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wien</a:t>
            </a:r>
            <a:r>
              <a:rPr lang="en-US" dirty="0" smtClean="0"/>
              <a:t>/psi-</a:t>
            </a:r>
            <a:r>
              <a:rPr lang="en-US" dirty="0" err="1" smtClean="0"/>
              <a:t>obs</a:t>
            </a:r>
            <a:r>
              <a:rPr lang="en-US" dirty="0" smtClean="0"/>
              <a:t>/2016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Dalam hal apa perlu etika?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Sejak perencanaan observasi hingga p</a:t>
            </a:r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elaporan.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Perencanaan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Pengamatan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Pencatatan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Interpretasi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  <a:sym typeface="Wingdings" pitchFamily="2" charset="2"/>
              </a:rPr>
              <a:t>Pelaporan</a:t>
            </a: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0932B-CAA4-4B6E-9BCF-F614C28F9A0F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Diskusi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Baca Kode Etik Psikologi.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Bagian mana saja dalam Kode Etik Psikologi Indonesia yang mengatur etika pemeriksaan psikologi, terutama kaitannya dengan penggunaan metode observasi. Bagaimana pernyataannya?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0932B-CAA4-4B6E-9BCF-F614C28F9A0F}" type="datetime1">
              <a:rPr lang="en-US" smtClean="0"/>
              <a:pPr>
                <a:defRPr/>
              </a:pPr>
              <a:t>12/18/2016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171</Words>
  <Application>Microsoft Office PowerPoint</Application>
  <PresentationFormat>On-screen Show (4:3)</PresentationFormat>
  <Paragraphs>42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Pentingnya Etika dalam Observasi</vt:lpstr>
      <vt:lpstr>Aturan atau Kode Etik Observasi</vt:lpstr>
      <vt:lpstr>Dalam hal apa perlu etika?</vt:lpstr>
      <vt:lpstr>Diskusi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Winanti Siwi Respati</cp:lastModifiedBy>
  <cp:revision>235</cp:revision>
  <dcterms:created xsi:type="dcterms:W3CDTF">2010-08-24T06:47:44Z</dcterms:created>
  <dcterms:modified xsi:type="dcterms:W3CDTF">2016-12-18T00:05:43Z</dcterms:modified>
</cp:coreProperties>
</file>