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65" r:id="rId3"/>
    <p:sldId id="379" r:id="rId4"/>
    <p:sldId id="366" r:id="rId5"/>
    <p:sldId id="367" r:id="rId6"/>
    <p:sldId id="36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0" d="100"/>
          <a:sy n="80" d="100"/>
        </p:scale>
        <p:origin x="-102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14/11/2017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7DE62-EDA4-47CC-84F7-F27639E2FC0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90B743-B831-45A9-BF78-62D196B636F3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B16B-71D9-423D-9A8D-2B92FD742B1A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E8A1-3224-4EC9-AC1F-C788A6387F59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469A-36AE-413B-B46E-C6186D912E3C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94CC-8048-4795-A57C-A08FF2968D34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E55B-E574-4ECE-A169-71B995978AD5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9E69D-0EDB-474A-92E8-28319B2B814A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2B091-1FC1-4753-BE3D-676885553C13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0DE55-9F03-4C4E-998B-BC4BA29761E2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88D6-EFE0-4477-AF07-4B5B08DCDF93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5918-52E3-4E00-89A3-DC3A3D453CA2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D3D0-C564-49FC-8FC3-30D56BA619B4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9FB49A-CB24-447C-B34C-C8C00A8DCCA8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16388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PENENTUAN UNIT, DOMAIN, VARIABEL PERMASALAHAN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4F608-5FD8-4074-B0E0-3FB554B2D1B0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2B481-A8E9-4DAF-BEDA-F10E840064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Unit Permasalahan yg Diperiksa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id-ID" sz="2800" dirty="0" smtClean="0"/>
              <a:t>Tujuan penelitian observasional menentukan apakah peneliti berusaha mendapatkan deskripsi komprehensif tentang perilaku atau deskripsi tentang perilaku yang dipilih saja</a:t>
            </a:r>
            <a:r>
              <a:rPr lang="id-ID" sz="2800" dirty="0" smtClean="0"/>
              <a:t>.</a:t>
            </a:r>
          </a:p>
          <a:p>
            <a:endParaRPr lang="id-ID" sz="2800" dirty="0" smtClean="0"/>
          </a:p>
          <a:p>
            <a:r>
              <a:rPr lang="id-ID" sz="2800" dirty="0" smtClean="0"/>
              <a:t>Hasil sebuah penelitian dirangkum, dianalisis, dan dilaporkan bergantung pada bagaimana observasi perilaku itu pada awalnya direkam/dicatat.</a:t>
            </a:r>
          </a:p>
          <a:p>
            <a:endParaRPr lang="id-ID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578A7-2CF9-4C69-B77A-9526C6104F34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Peneliti </a:t>
            </a:r>
            <a:r>
              <a:rPr lang="id-ID" sz="2800" dirty="0" smtClean="0"/>
              <a:t>berusaha mendapatkan deskripsi yang komprehensif tentang perilaku dan situasi di mana perilaku itu terjadi. </a:t>
            </a:r>
            <a:r>
              <a:rPr lang="id-ID" sz="2800" dirty="0" smtClean="0"/>
              <a:t>Mereka </a:t>
            </a:r>
            <a:r>
              <a:rPr lang="id-ID" sz="2800" dirty="0" smtClean="0"/>
              <a:t>memfokuskan diri pada perilaku atau kejadian tertentu yang dapat diamati.</a:t>
            </a:r>
          </a:p>
          <a:p>
            <a:endParaRPr lang="id-ID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578A7-2CF9-4C69-B77A-9526C6104F34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Domain/wilayah permasalahan yg Diperiksa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Pembatasan area permasalahan </a:t>
            </a:r>
            <a:r>
              <a:rPr lang="id-ID" sz="2800" dirty="0" smtClean="0"/>
              <a:t>ke dalam bagian-bagian perilaku </a:t>
            </a:r>
            <a:r>
              <a:rPr lang="id-ID" sz="2800" dirty="0" smtClean="0"/>
              <a:t>yang akan diperiksa atau diobservasi. </a:t>
            </a:r>
          </a:p>
          <a:p>
            <a:r>
              <a:rPr lang="id-ID" sz="2800" dirty="0" smtClean="0"/>
              <a:t>Apakah semua perilaku dalam sebuah </a:t>
            </a:r>
            <a:r>
              <a:rPr lang="id-ID" sz="2800" i="1" dirty="0" smtClean="0"/>
              <a:t>setting </a:t>
            </a:r>
            <a:r>
              <a:rPr lang="id-ID" sz="2800" dirty="0" smtClean="0"/>
              <a:t>atau hanya aspek-aspek </a:t>
            </a:r>
            <a:r>
              <a:rPr lang="id-ID" sz="2800" i="1" dirty="0" smtClean="0"/>
              <a:t>terseleksi </a:t>
            </a:r>
            <a:r>
              <a:rPr lang="id-ID" sz="2800" dirty="0" smtClean="0"/>
              <a:t>saja yang diobservasi, hal itu bergantung pada maksud dan tujuan penelitian. </a:t>
            </a:r>
          </a:p>
          <a:p>
            <a:pPr>
              <a:buNone/>
            </a:pPr>
            <a:r>
              <a:rPr lang="id-ID" sz="2800" dirty="0" smtClean="0"/>
              <a:t> 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D62ACA-DBAE-4793-944E-DA03F2017BD9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Konsep Variabel yg Diperiksa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>
                <a:latin typeface="Arial" charset="0"/>
                <a:cs typeface="Arial" charset="0"/>
              </a:rPr>
              <a:t>Variabel yang diperiksa dalam observasi adalah variabel psikologi yang muncul dalam bentuk perilaku yang dapat diamati (</a:t>
            </a:r>
            <a:r>
              <a:rPr lang="id-ID" sz="2800" i="1" dirty="0" smtClean="0">
                <a:latin typeface="Arial" charset="0"/>
                <a:cs typeface="Arial" charset="0"/>
              </a:rPr>
              <a:t>overt behavior</a:t>
            </a:r>
            <a:r>
              <a:rPr lang="id-ID" sz="2800" dirty="0" smtClean="0">
                <a:latin typeface="Arial" charset="0"/>
                <a:cs typeface="Arial" charset="0"/>
              </a:rPr>
              <a:t>)</a:t>
            </a:r>
            <a:r>
              <a:rPr lang="id-ID" sz="2800" i="1" dirty="0" smtClean="0">
                <a:latin typeface="Arial" charset="0"/>
                <a:cs typeface="Arial" charset="0"/>
              </a:rPr>
              <a:t>. </a:t>
            </a:r>
            <a:r>
              <a:rPr lang="id-ID" sz="2800" dirty="0" smtClean="0">
                <a:latin typeface="Arial" charset="0"/>
                <a:cs typeface="Arial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  <a:p>
            <a:r>
              <a:rPr lang="id-ID" sz="2800" dirty="0" smtClean="0">
                <a:latin typeface="Arial" charset="0"/>
                <a:cs typeface="Arial" charset="0"/>
              </a:rPr>
              <a:t>Apabila perilaku tersebut berupa </a:t>
            </a:r>
            <a:r>
              <a:rPr lang="id-ID" sz="2800" i="1" dirty="0" smtClean="0">
                <a:latin typeface="Arial" charset="0"/>
                <a:cs typeface="Arial" charset="0"/>
              </a:rPr>
              <a:t>covert behavior, </a:t>
            </a:r>
            <a:r>
              <a:rPr lang="id-ID" sz="2800" dirty="0" smtClean="0">
                <a:latin typeface="Arial" charset="0"/>
                <a:cs typeface="Arial" charset="0"/>
              </a:rPr>
              <a:t>maka perlu dibuat definisi operasionalnya secara hati-hati dan konkrit, sehingga dapat diperiksa dengan observasi.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E9AF58-58CA-4A9E-ABF0-3DBDB29EE6D1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Latihan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Melanjutkan diskusi kelompok, dg topik variabel yg sudah ditentukan sebelumnya.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Lakukan lanjutan penyusunan panduan observasi, fokus pada unit permasalahan (area permasalahan) dan </a:t>
            </a:r>
            <a:r>
              <a:rPr lang="id-ID" sz="2200" i="1" dirty="0" smtClean="0">
                <a:latin typeface="Arial" charset="0"/>
                <a:cs typeface="Arial" charset="0"/>
              </a:rPr>
              <a:t>domain </a:t>
            </a:r>
            <a:r>
              <a:rPr lang="id-ID" sz="2200" dirty="0" smtClean="0">
                <a:latin typeface="Arial" charset="0"/>
                <a:cs typeface="Arial" charset="0"/>
              </a:rPr>
              <a:t>(bagian-bagian dari permasalahan) yang akan diobservasi.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Presentasi masing-masing kelompok, untuk mendapatkan masukan dari kelompok lain. </a:t>
            </a:r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0932B-CAA4-4B6E-9BCF-F614C28F9A0F}" type="datetime1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237</Words>
  <Application>Microsoft Office PowerPoint</Application>
  <PresentationFormat>On-screen Show (4:3)</PresentationFormat>
  <Paragraphs>45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Unit Permasalahan yg Diperiksa</vt:lpstr>
      <vt:lpstr>Slide 3</vt:lpstr>
      <vt:lpstr>Domain/wilayah permasalahan yg Diperiksa</vt:lpstr>
      <vt:lpstr>Konsep Variabel yg Diperiksa</vt:lpstr>
      <vt:lpstr>Latihan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221</cp:revision>
  <dcterms:created xsi:type="dcterms:W3CDTF">2010-08-24T06:47:44Z</dcterms:created>
  <dcterms:modified xsi:type="dcterms:W3CDTF">2017-11-14T05:35:00Z</dcterms:modified>
</cp:coreProperties>
</file>