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6" r:id="rId2"/>
    <p:sldId id="380" r:id="rId3"/>
    <p:sldId id="335" r:id="rId4"/>
    <p:sldId id="379" r:id="rId5"/>
    <p:sldId id="368" r:id="rId6"/>
    <p:sldId id="36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AD9994-8B66-42A9-843D-4EDD41EEFC37}" type="datetimeFigureOut">
              <a:rPr lang="id-ID"/>
              <a:pPr>
                <a:defRPr/>
              </a:pPr>
              <a:t>20/11/2017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3D63DFF-B590-44B9-9E8F-00F9905D4A2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FE424C-5AE5-47A7-860F-C09DAFD8E39E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A52EA2-B26A-4DCA-B03B-0A57599F80EE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FE424C-5AE5-47A7-860F-C09DAFD8E39E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664C3F-DB19-4B2F-AEE5-75CC8B5EBDA8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90B743-B831-45A9-BF78-62D196B636F3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9B16B-71D9-423D-9A8D-2B92FD742B1A}" type="datetime1">
              <a:rPr lang="en-US" smtClean="0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2B481-A8E9-4DAF-BEDA-F10E84006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4E8A1-3224-4EC9-AC1F-C788A6387F59}" type="datetime1">
              <a:rPr lang="en-US" smtClean="0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6902F-9E75-418D-90DB-543D54618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E469A-36AE-413B-B46E-C6186D912E3C}" type="datetime1">
              <a:rPr lang="en-US" smtClean="0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A1D6-F776-47F5-A482-2E4731E64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994CC-8048-4795-A57C-A08FF2968D34}" type="datetime1">
              <a:rPr lang="en-US" smtClean="0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77640-66DD-42A4-8A01-F31C5BE85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2E55B-E574-4ECE-A169-71B995978AD5}" type="datetime1">
              <a:rPr lang="en-US" smtClean="0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FA8C5-378E-4F19-832C-C7736A2FC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9E69D-0EDB-474A-92E8-28319B2B814A}" type="datetime1">
              <a:rPr lang="en-US" smtClean="0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AD7CF-5B4E-4B94-BBA4-37D5E4CE2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2B091-1FC1-4753-BE3D-676885553C13}" type="datetime1">
              <a:rPr lang="en-US" smtClean="0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5EE42-2A33-44D2-AB36-04E0F72C5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0DE55-9F03-4C4E-998B-BC4BA29761E2}" type="datetime1">
              <a:rPr lang="en-US" smtClean="0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5B86C-FA6E-4157-9BBA-F4FFE33FD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D88D6-EFE0-4477-AF07-4B5B08DCDF93}" type="datetime1">
              <a:rPr lang="en-US" smtClean="0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EDACA-6DBA-4838-8D60-FD435A871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E5918-52E3-4E00-89A3-DC3A3D453CA2}" type="datetime1">
              <a:rPr lang="en-US" smtClean="0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1C48A-639A-4654-9CBB-79980C676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9D3D0-C564-49FC-8FC3-30D56BA619B4}" type="datetime1">
              <a:rPr lang="en-US" smtClean="0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96401-F507-4367-BA2F-AD58952E0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9FB49A-CB24-447C-B34C-C8C00A8DCCA8}" type="datetime1">
              <a:rPr lang="en-US" smtClean="0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E04CCB9-7BB7-4521-9C44-9C86662B5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4116388"/>
            <a:ext cx="5638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</a:rPr>
              <a:t>FORMULASI PERNYATAAN OBSERVASI (INDIKATOR &amp; ITEM)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14F608-5FD8-4074-B0E0-3FB554B2D1B0}" type="datetime1">
              <a:rPr lang="en-US" smtClean="0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2B481-A8E9-4DAF-BEDA-F10E840064F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Ringkasan Langkah </a:t>
            </a:r>
            <a:r>
              <a:rPr lang="id-ID" sz="3200" dirty="0" smtClean="0">
                <a:latin typeface="Arial" charset="0"/>
                <a:cs typeface="Arial" charset="0"/>
              </a:rPr>
              <a:t>Penyusunan</a:t>
            </a:r>
            <a:br>
              <a:rPr lang="id-ID" sz="3200" dirty="0" smtClean="0">
                <a:latin typeface="Arial" charset="0"/>
                <a:cs typeface="Arial" charset="0"/>
              </a:rPr>
            </a:br>
            <a:r>
              <a:rPr lang="id-ID" sz="3200" dirty="0" smtClean="0">
                <a:latin typeface="Arial" charset="0"/>
                <a:cs typeface="Arial" charset="0"/>
              </a:rPr>
              <a:t>Panduan Alat Ukur Psikologi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916363"/>
          </a:xfrm>
        </p:spPr>
        <p:txBody>
          <a:bodyPr/>
          <a:lstStyle/>
          <a:p>
            <a:r>
              <a:rPr lang="id-ID" dirty="0" smtClean="0"/>
              <a:t>Variabel psikologi.</a:t>
            </a:r>
          </a:p>
          <a:p>
            <a:pPr lvl="1"/>
            <a:r>
              <a:rPr lang="id-ID" dirty="0" smtClean="0"/>
              <a:t>Definisi Konseptual Variabel.</a:t>
            </a:r>
          </a:p>
          <a:p>
            <a:pPr lvl="2"/>
            <a:r>
              <a:rPr lang="id-ID" dirty="0" smtClean="0"/>
              <a:t>Definisi Operasional Variabel.</a:t>
            </a:r>
          </a:p>
          <a:p>
            <a:pPr lvl="3"/>
            <a:r>
              <a:rPr lang="id-ID" dirty="0" smtClean="0"/>
              <a:t>Domain/Komponen/Faktor/Dimensi</a:t>
            </a:r>
          </a:p>
          <a:p>
            <a:pPr lvl="4"/>
            <a:r>
              <a:rPr lang="id-ID" dirty="0" smtClean="0"/>
              <a:t>Indikator-indikator</a:t>
            </a:r>
          </a:p>
          <a:p>
            <a:pPr lvl="5"/>
            <a:r>
              <a:rPr lang="id-ID" dirty="0" smtClean="0"/>
              <a:t>Deskriptor</a:t>
            </a:r>
          </a:p>
          <a:p>
            <a:pPr lvl="6"/>
            <a:r>
              <a:rPr lang="id-ID" i="1" dirty="0" smtClean="0"/>
              <a:t>Item</a:t>
            </a:r>
            <a:r>
              <a:rPr lang="id-ID" dirty="0" smtClean="0"/>
              <a:t> (butir-butir)</a:t>
            </a:r>
          </a:p>
          <a:p>
            <a:endParaRPr lang="id-ID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668712-AA15-4318-A300-DA57432B4AF2}" type="datetime1">
              <a:rPr lang="en-US" smtClean="0"/>
              <a:pPr>
                <a:defRPr/>
              </a:pPr>
              <a:t>11/20/2017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win/pd-</a:t>
            </a:r>
            <a:r>
              <a:rPr lang="en-US" dirty="0" err="1" smtClean="0"/>
              <a:t>obs</a:t>
            </a:r>
            <a:r>
              <a:rPr lang="en-US" dirty="0" smtClean="0"/>
              <a:t>/2017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 smtClean="0">
                <a:latin typeface="Arial" charset="0"/>
                <a:cs typeface="Arial" charset="0"/>
              </a:rPr>
              <a:t>Pada pertemuan sebelumnya, sudah dilakukan penyusunan panduan observasi sampai dengan penentuan domain/ bagian-bagian perilaku yang akan diobservasi. 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  <a:p>
            <a:r>
              <a:rPr lang="id-ID" sz="2200" dirty="0" smtClean="0">
                <a:latin typeface="Arial" charset="0"/>
                <a:cs typeface="Arial" charset="0"/>
              </a:rPr>
              <a:t>Langkah selanjutnya adalah menentukan indikator, deskriptor dan item.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B531BD-692C-4B43-A5F8-F00489EF93E3}" type="datetime1">
              <a:rPr lang="en-US" smtClean="0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304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78363"/>
          </a:xfrm>
        </p:spPr>
        <p:txBody>
          <a:bodyPr/>
          <a:lstStyle/>
          <a:p>
            <a:r>
              <a:rPr lang="id-ID" b="1" dirty="0" smtClean="0"/>
              <a:t>Indikator perilaku.</a:t>
            </a:r>
          </a:p>
          <a:p>
            <a:pPr lvl="1"/>
            <a:r>
              <a:rPr lang="id-ID" dirty="0" smtClean="0"/>
              <a:t>Mencerminkan konsep perilaku yg dimaksud.</a:t>
            </a:r>
          </a:p>
          <a:p>
            <a:pPr lvl="1"/>
            <a:r>
              <a:rPr lang="id-ID" dirty="0" smtClean="0"/>
              <a:t>Berupa spesifikasi/rincian </a:t>
            </a:r>
            <a:r>
              <a:rPr lang="id-ID" dirty="0" smtClean="0"/>
              <a:t>dari </a:t>
            </a:r>
            <a:r>
              <a:rPr lang="id-ID" dirty="0" smtClean="0"/>
              <a:t>konsep perilaku yang akan diobservasi.</a:t>
            </a:r>
          </a:p>
          <a:p>
            <a:pPr lvl="1">
              <a:buNone/>
            </a:pPr>
            <a:endParaRPr lang="id-ID" dirty="0" smtClean="0"/>
          </a:p>
          <a:p>
            <a:r>
              <a:rPr lang="id-ID" b="1" i="1" dirty="0" smtClean="0"/>
              <a:t>Deskriptor</a:t>
            </a:r>
          </a:p>
          <a:p>
            <a:pPr lvl="1"/>
            <a:r>
              <a:rPr lang="id-ID" dirty="0" smtClean="0"/>
              <a:t>Mirip dengan indikator perilaku, hanya lebih kontekstual. </a:t>
            </a:r>
          </a:p>
          <a:p>
            <a:endParaRPr lang="id-ID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668712-AA15-4318-A300-DA57432B4AF2}" type="datetime1">
              <a:rPr lang="en-US" smtClean="0"/>
              <a:pPr>
                <a:defRPr/>
              </a:pPr>
              <a:t>11/20/2017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win/pd-</a:t>
            </a:r>
            <a:r>
              <a:rPr lang="en-US" dirty="0" err="1" smtClean="0"/>
              <a:t>obs</a:t>
            </a:r>
            <a:r>
              <a:rPr lang="en-US" dirty="0" smtClean="0"/>
              <a:t>/2017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b="1" i="1" dirty="0" smtClean="0"/>
              <a:t>Item-item</a:t>
            </a:r>
            <a:r>
              <a:rPr lang="id-ID" b="1" dirty="0" smtClean="0"/>
              <a:t> </a:t>
            </a:r>
            <a:r>
              <a:rPr lang="id-ID" b="1" dirty="0" smtClean="0"/>
              <a:t>(butir-butir pernyataan) perilaku</a:t>
            </a:r>
            <a:r>
              <a:rPr lang="id-ID" b="1" dirty="0" smtClean="0"/>
              <a:t>.</a:t>
            </a:r>
          </a:p>
          <a:p>
            <a:pPr lvl="1"/>
            <a:r>
              <a:rPr lang="id-ID" i="1" dirty="0" smtClean="0"/>
              <a:t>Statement</a:t>
            </a:r>
            <a:r>
              <a:rPr lang="id-ID" dirty="0" smtClean="0"/>
              <a:t>/pernyataan </a:t>
            </a:r>
            <a:r>
              <a:rPr lang="id-ID" dirty="0" smtClean="0"/>
              <a:t>yg mengindikasikan tindakan </a:t>
            </a:r>
            <a:r>
              <a:rPr lang="id-ID" dirty="0" smtClean="0"/>
              <a:t>subjek.</a:t>
            </a:r>
          </a:p>
          <a:p>
            <a:pPr lvl="1"/>
            <a:r>
              <a:rPr lang="id-ID" dirty="0" smtClean="0"/>
              <a:t>Dalam item observasi, tindakan tersebut harus dapat diamati (</a:t>
            </a:r>
            <a:r>
              <a:rPr lang="id-ID" i="1" dirty="0" smtClean="0"/>
              <a:t>overt</a:t>
            </a:r>
            <a:r>
              <a:rPr lang="id-ID" dirty="0" smtClean="0"/>
              <a:t>).</a:t>
            </a:r>
          </a:p>
          <a:p>
            <a:pPr lvl="1"/>
            <a:r>
              <a:rPr lang="id-ID" dirty="0" smtClean="0"/>
              <a:t>Tindakan: satuan terkecil dari perilaku, sifatnya tunggal.</a:t>
            </a:r>
          </a:p>
          <a:p>
            <a:pPr lvl="1"/>
            <a:endParaRPr lang="id-ID" dirty="0" smtClean="0"/>
          </a:p>
          <a:p>
            <a:pPr>
              <a:buNone/>
            </a:pPr>
            <a:r>
              <a:rPr lang="id-ID" dirty="0" smtClean="0"/>
              <a:t> 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AA5897-FA48-405D-B144-1E4F0F39606E}" type="datetime1">
              <a:rPr lang="en-US" smtClean="0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Presentasi Kelompok</a:t>
            </a: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 smtClean="0">
                <a:latin typeface="Arial" charset="0"/>
                <a:cs typeface="Arial" charset="0"/>
              </a:rPr>
              <a:t>Presentasikan tugas penyusunan panduan observasi, untuk mendapatkan </a:t>
            </a:r>
            <a:r>
              <a:rPr lang="id-ID" sz="2200" i="1" dirty="0" smtClean="0">
                <a:latin typeface="Arial" charset="0"/>
                <a:cs typeface="Arial" charset="0"/>
              </a:rPr>
              <a:t>feedback</a:t>
            </a:r>
            <a:r>
              <a:rPr lang="id-ID" sz="2200" dirty="0" smtClean="0">
                <a:latin typeface="Arial" charset="0"/>
                <a:cs typeface="Arial" charset="0"/>
              </a:rPr>
              <a:t>/masukan dari kelas. 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00932B-CAA4-4B6E-9BCF-F614C28F9A0F}" type="datetime1">
              <a:rPr lang="en-US" smtClean="0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159</Words>
  <Application>Microsoft Office PowerPoint</Application>
  <PresentationFormat>On-screen Show (4:3)</PresentationFormat>
  <Paragraphs>49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Ringkasan Langkah Penyusunan Panduan Alat Ukur Psikologi</vt:lpstr>
      <vt:lpstr>Slide 3</vt:lpstr>
      <vt:lpstr>Slide 4</vt:lpstr>
      <vt:lpstr>Slide 5</vt:lpstr>
      <vt:lpstr>Presentasi Kelompok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user</cp:lastModifiedBy>
  <cp:revision>213</cp:revision>
  <dcterms:created xsi:type="dcterms:W3CDTF">2010-08-24T06:47:44Z</dcterms:created>
  <dcterms:modified xsi:type="dcterms:W3CDTF">2017-11-20T03:32:55Z</dcterms:modified>
</cp:coreProperties>
</file>