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E28268"/>
    <a:srgbClr val="8D60CE"/>
    <a:srgbClr val="FF3399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7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27" name="Picture 26" descr=" yu ytjhg jgh uyo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7962900" y="6375400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/>
              <a:t>Page </a:t>
            </a:r>
            <a:fld id="{4CB6B0EE-F4A9-4DFA-92E3-8853BA538D73}" type="slidenum">
              <a:rPr lang="fr-FR" b="1"/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fr-FR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id-ID" sz="3200" dirty="0" smtClean="0"/>
              <a:t>Posisi MK. PD2 (Observasi)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595" cy="547260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781801">
                <a:tc>
                  <a:txBody>
                    <a:bodyPr/>
                    <a:lstStyle/>
                    <a:p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MK PIlihan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MK. Pilihan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MK. Pilihan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d-ID" sz="14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Psi</a:t>
                      </a:r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. Konseling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d-ID" sz="16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SKRIPSI</a:t>
                      </a:r>
                      <a:endParaRPr lang="id-ID" sz="16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15</a:t>
                      </a:r>
                      <a:r>
                        <a:rPr lang="id-ID" sz="14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sks</a:t>
                      </a:r>
                      <a:endParaRPr lang="id-ID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Psiko-terapi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PD5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PD6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PD7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PD8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PD9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(TAT)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Penul. Topik Skripsi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Konst.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Tes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Psi. Eksp.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 sks</a:t>
                      </a:r>
                      <a:endParaRPr lang="id-ID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id-ID" sz="140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Kewira-usahaan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E28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latin typeface="+mn-lt"/>
                          <a:cs typeface="Aharoni" pitchFamily="2" charset="-79"/>
                        </a:rPr>
                        <a:t>PD</a:t>
                      </a:r>
                      <a:r>
                        <a:rPr lang="id-ID" sz="1800" b="1" baseline="0" dirty="0" smtClean="0">
                          <a:latin typeface="+mn-lt"/>
                          <a:cs typeface="Aharoni" pitchFamily="2" charset="-79"/>
                        </a:rPr>
                        <a:t> </a:t>
                      </a:r>
                      <a:r>
                        <a:rPr lang="id-ID" sz="1800" b="1" baseline="0" dirty="0" smtClean="0">
                          <a:latin typeface="+mn-lt"/>
                          <a:cs typeface="Aharoni" pitchFamily="2" charset="-79"/>
                        </a:rPr>
                        <a:t>2</a:t>
                      </a:r>
                    </a:p>
                    <a:p>
                      <a:pPr algn="ctr"/>
                      <a:r>
                        <a:rPr lang="id-ID" sz="1600" b="1" baseline="0" dirty="0" smtClean="0">
                          <a:latin typeface="+mn-lt"/>
                          <a:cs typeface="Aharoni" pitchFamily="2" charset="-79"/>
                        </a:rPr>
                        <a:t>(Obs)</a:t>
                      </a:r>
                      <a:endParaRPr lang="id-ID" sz="1600" b="1" dirty="0">
                        <a:latin typeface="+mn-lt"/>
                        <a:cs typeface="Aharoni" pitchFamily="2" charset="-79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PD3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PD4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MK.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Pilihan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MK. Pilihan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MK. Pilihan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Met.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Penel2 (Kuali)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Met. Penel1 (Kuanti)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23 sks</a:t>
                      </a:r>
                      <a:endParaRPr lang="id-ID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 Abnorm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 Klinis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Kes.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Mental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</a:t>
                      </a:r>
                    </a:p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Kognitif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PD1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Kode Etik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Psi. Keprib2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Psiko-metri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19 sks</a:t>
                      </a:r>
                      <a:endParaRPr lang="id-ID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Buss.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English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E28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PIO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</a:t>
                      </a:r>
                    </a:p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Remaja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Belajar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Perk. 2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Keprib1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MK. Pilihan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MK.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Pilihan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aseline="0" dirty="0" smtClean="0">
                          <a:latin typeface="Arial Narrow" pitchFamily="34" charset="0"/>
                        </a:rPr>
                        <a:t>Psi. Sosial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22 sks</a:t>
                      </a:r>
                      <a:endParaRPr lang="id-ID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endParaRPr lang="id-ID" sz="140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TOEFL 2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E28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Filsafat Manusia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Psi. Pendid.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Perk. 1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Psi. Umum2. 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Psi Faal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MK. Pilihan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Statistik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2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21 sks</a:t>
                      </a:r>
                      <a:endParaRPr lang="id-ID" sz="1400" b="1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Pend.</a:t>
                      </a:r>
                    </a:p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KW &amp; PS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E28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Pend. Agama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E28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TOEFL</a:t>
                      </a:r>
                      <a:r>
                        <a:rPr lang="id-ID" sz="1400" baseline="0" dirty="0" smtClean="0">
                          <a:latin typeface="Arial Narrow" pitchFamily="34" charset="0"/>
                        </a:rPr>
                        <a:t> 1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E28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Motiv Usaha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E2826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Peng. Filsafat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Psi Umum 1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Sosio-logi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Psi. Lintas Budaya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Bimb.</a:t>
                      </a: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Menulis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Bhs. Ind</a:t>
                      </a:r>
                      <a:endParaRPr lang="id-ID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8D60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>
                          <a:latin typeface="Arial Narrow" pitchFamily="34" charset="0"/>
                        </a:rPr>
                        <a:t>Statistik  1</a:t>
                      </a:r>
                      <a:endParaRPr lang="id-ID" sz="14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33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46850</Template>
  <TotalTime>145</TotalTime>
  <Words>176</Words>
  <Application>Microsoft Office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Modèle par défaut</vt:lpstr>
      <vt:lpstr>Posisi MK. PD2 (Observasi)</vt:lpstr>
    </vt:vector>
  </TitlesOfParts>
  <Company>ueu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DISTRIBUSI PENGAMBILAN MATAKULIAH POLA PAKET PROGRAM STUDI PSIKOLOGI</dc:title>
  <dc:creator>user</dc:creator>
  <cp:lastModifiedBy>Winanti Siwi Respati</cp:lastModifiedBy>
  <cp:revision>20</cp:revision>
  <dcterms:created xsi:type="dcterms:W3CDTF">2012-07-31T18:24:57Z</dcterms:created>
  <dcterms:modified xsi:type="dcterms:W3CDTF">2012-09-23T10:52:06Z</dcterms:modified>
</cp:coreProperties>
</file>