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98" r:id="rId3"/>
    <p:sldId id="300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331"/>
    <a:srgbClr val="92AB63"/>
    <a:srgbClr val="102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710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34882-5891-4087-B81F-BF13449C8E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8868-6CE1-4DB6-8466-4BC0ADD09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8868-6CE1-4DB6-8466-4BC0ADD09A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BD1A-D34C-4BBD-84B9-2EAEEA8A14B1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5873-F8EC-44BF-80A0-576B38BEEA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647A-8B45-4A1B-BA85-D209118C3D35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C837-C11D-4B2A-AA32-032DFAE12D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9F5D-0B7F-4B43-847D-5BCA5186A2C8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3A2F-082A-4F3C-93DF-9CCC7B0A24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924C-8C26-4FB2-9DA8-FFAEA55FD7C2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64DD-6318-40E1-BBB0-8FA3DF9FC2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3D67-47A9-4899-BE8A-6AB4B309DF39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38E6-D107-4144-BC48-1B665CBAE2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2B6C-D092-46E6-AEA5-FDE474F28427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0EA4-8569-4AF0-B068-F20FC30552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B6A1-5E15-4238-A1E9-066E75923B00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E49A-9433-468D-B8DB-885B12F858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D56F-278B-4490-9F64-ABDCC9E549C5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FA82-7C9E-43D5-9F5E-00F2E0A2EF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C880-9BFC-48B6-B048-453F8E354DFA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55FA-2179-4FE7-B213-A3E9955BA2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EB06-5C36-44B1-8897-A85A08D7BA02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A1FF-8FB9-4961-85B7-50C982C76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4FD8-6489-40C0-AD18-A591C54B7AA0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8AF9-6AB7-45DD-9797-1782501269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E0106E-2D6C-4113-BEAA-05CD2A756CA6}" type="datetimeFigureOut">
              <a:rPr lang="fr-FR"/>
              <a:pPr>
                <a:defRPr/>
              </a:pPr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ED61C-FDAE-4D68-97FD-42955A6069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3"/>
            <a:ext cx="7772400" cy="1470025"/>
          </a:xfrm>
        </p:spPr>
        <p:txBody>
          <a:bodyPr/>
          <a:lstStyle/>
          <a:p>
            <a:r>
              <a:rPr lang="fr-CA" sz="4000" dirty="0" err="1" smtClean="0">
                <a:solidFill>
                  <a:srgbClr val="80A331"/>
                </a:solidFill>
              </a:rPr>
              <a:t>Observasi</a:t>
            </a:r>
            <a:r>
              <a:rPr lang="fr-CA" sz="4000" dirty="0" smtClean="0">
                <a:solidFill>
                  <a:srgbClr val="80A331"/>
                </a:solidFill>
              </a:rPr>
              <a:t> – 16</a:t>
            </a:r>
            <a:endParaRPr lang="fr-FR" sz="4000" dirty="0" smtClean="0">
              <a:solidFill>
                <a:srgbClr val="80A33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0975"/>
            <a:ext cx="6400800" cy="752475"/>
          </a:xfrm>
        </p:spPr>
        <p:txBody>
          <a:bodyPr/>
          <a:lstStyle/>
          <a:p>
            <a:r>
              <a:rPr lang="fr-CA" sz="2800" dirty="0" err="1" smtClean="0">
                <a:solidFill>
                  <a:srgbClr val="80A331"/>
                </a:solidFill>
              </a:rPr>
              <a:t>Evaluasi</a:t>
            </a:r>
            <a:r>
              <a:rPr lang="fr-CA" sz="2800" dirty="0" smtClean="0">
                <a:solidFill>
                  <a:srgbClr val="80A331"/>
                </a:solidFill>
              </a:rPr>
              <a:t> dan </a:t>
            </a:r>
            <a:r>
              <a:rPr lang="fr-CA" sz="2800" dirty="0" err="1" smtClean="0">
                <a:solidFill>
                  <a:srgbClr val="80A331"/>
                </a:solidFill>
              </a:rPr>
              <a:t>Review</a:t>
            </a:r>
            <a:r>
              <a:rPr lang="fr-CA" sz="2800" dirty="0" smtClean="0">
                <a:solidFill>
                  <a:srgbClr val="80A331"/>
                </a:solidFill>
              </a:rPr>
              <a:t> </a:t>
            </a:r>
            <a:endParaRPr lang="fr-FR" sz="2800" dirty="0" smtClean="0">
              <a:solidFill>
                <a:srgbClr val="80A3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Evaluasi</a:t>
            </a:r>
            <a:r>
              <a:rPr lang="fr-FR" sz="3600" b="1" dirty="0" smtClean="0">
                <a:solidFill>
                  <a:srgbClr val="80A331"/>
                </a:solidFill>
              </a:rPr>
              <a:t> </a:t>
            </a:r>
            <a:r>
              <a:rPr lang="fr-FR" sz="3600" b="1" dirty="0" err="1" smtClean="0">
                <a:solidFill>
                  <a:srgbClr val="80A331"/>
                </a:solidFill>
              </a:rPr>
              <a:t>Tugas</a:t>
            </a:r>
            <a:r>
              <a:rPr lang="fr-FR" sz="3600" b="1" dirty="0" smtClean="0">
                <a:solidFill>
                  <a:srgbClr val="80A331"/>
                </a:solidFill>
              </a:rPr>
              <a:t> 3: </a:t>
            </a:r>
            <a:r>
              <a:rPr lang="fr-FR" sz="3600" b="1" dirty="0" err="1" smtClean="0">
                <a:solidFill>
                  <a:srgbClr val="80A331"/>
                </a:solidFill>
              </a:rPr>
              <a:t>Observasi</a:t>
            </a:r>
            <a:r>
              <a:rPr lang="fr-FR" sz="3600" b="1" dirty="0" smtClean="0">
                <a:solidFill>
                  <a:srgbClr val="80A331"/>
                </a:solidFill>
              </a:rPr>
              <a:t> Rating </a:t>
            </a:r>
            <a:r>
              <a:rPr lang="fr-FR" sz="3600" b="1" dirty="0" err="1" smtClean="0">
                <a:solidFill>
                  <a:srgbClr val="80A331"/>
                </a:solidFill>
              </a:rPr>
              <a:t>Scale</a:t>
            </a:r>
            <a:endParaRPr lang="fr-FR" sz="3600" b="1" dirty="0" smtClean="0">
              <a:solidFill>
                <a:srgbClr val="80A33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mempresentasikan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endParaRPr lang="en-US" sz="2800" dirty="0" smtClean="0"/>
          </a:p>
          <a:p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feedback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endParaRPr lang="en-US" sz="2800" dirty="0" smtClean="0"/>
          </a:p>
          <a:p>
            <a:r>
              <a:rPr lang="en-US" sz="2800" dirty="0" smtClean="0"/>
              <a:t>Sharing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&amp; lesson learned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1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53312" cy="917575"/>
          </a:xfrm>
        </p:spPr>
        <p:txBody>
          <a:bodyPr/>
          <a:lstStyle/>
          <a:p>
            <a:pPr algn="l"/>
            <a:r>
              <a:rPr lang="fr-FR" sz="3600" b="1" dirty="0" err="1" smtClean="0">
                <a:solidFill>
                  <a:srgbClr val="80A331"/>
                </a:solidFill>
              </a:rPr>
              <a:t>Review</a:t>
            </a:r>
            <a:endParaRPr lang="fr-FR" sz="3600" b="1" dirty="0" smtClean="0">
              <a:solidFill>
                <a:srgbClr val="80A33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dirty="0" smtClean="0"/>
              <a:t>Review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mendiskusikan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1, 2 </a:t>
            </a:r>
            <a:r>
              <a:rPr lang="en-US" sz="2800" dirty="0" err="1" smtClean="0"/>
              <a:t>dan</a:t>
            </a:r>
            <a:r>
              <a:rPr lang="en-US" sz="2800" dirty="0" smtClean="0"/>
              <a:t> 3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mengaitkannya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1233</TotalTime>
  <Words>67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118</vt:lpstr>
      <vt:lpstr>Observasi – 16</vt:lpstr>
      <vt:lpstr>Evaluasi Tugas 3: Observasi Rating Scale</vt:lpstr>
      <vt:lpstr>Review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Valued Acer Customer</dc:creator>
  <cp:lastModifiedBy>May</cp:lastModifiedBy>
  <cp:revision>107</cp:revision>
  <dcterms:created xsi:type="dcterms:W3CDTF">2013-02-13T15:37:34Z</dcterms:created>
  <dcterms:modified xsi:type="dcterms:W3CDTF">2015-06-17T03:44:36Z</dcterms:modified>
</cp:coreProperties>
</file>