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19A93-7219-4D02-AF86-4D68BCBA5F4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EDE5609E-0F00-4879-9509-04A2F44C375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d-ID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Mtd Observasi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gm:t>
    </dgm:pt>
    <dgm:pt modelId="{6293A0FA-8393-4300-B8C2-EBA209BD630B}" type="parTrans" cxnId="{BA84D8B9-1F87-4FDD-8DCA-ABCCA6019BE0}">
      <dgm:prSet/>
      <dgm:spPr/>
      <dgm:t>
        <a:bodyPr/>
        <a:lstStyle/>
        <a:p>
          <a:endParaRPr lang="id-ID"/>
        </a:p>
      </dgm:t>
    </dgm:pt>
    <dgm:pt modelId="{8C6CE556-7AAD-4538-9A54-9B66D678FBA1}" type="sibTrans" cxnId="{BA84D8B9-1F87-4FDD-8DCA-ABCCA6019BE0}">
      <dgm:prSet/>
      <dgm:spPr/>
      <dgm:t>
        <a:bodyPr/>
        <a:lstStyle/>
        <a:p>
          <a:endParaRPr lang="id-ID"/>
        </a:p>
      </dgm:t>
    </dgm:pt>
    <dgm:pt modelId="{58EC79DE-C3D3-421E-85E7-222F7098CA1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Clinical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setting</a:t>
          </a:r>
        </a:p>
      </dgm:t>
    </dgm:pt>
    <dgm:pt modelId="{B18E4F42-1A55-4771-8CC9-9959C024F551}" type="parTrans" cxnId="{3208D840-02C8-479B-AC98-8C89CED3289F}">
      <dgm:prSet/>
      <dgm:spPr/>
      <dgm:t>
        <a:bodyPr/>
        <a:lstStyle/>
        <a:p>
          <a:endParaRPr lang="id-ID"/>
        </a:p>
      </dgm:t>
    </dgm:pt>
    <dgm:pt modelId="{5876815D-BAC0-4C0E-8A82-0377860B3E3B}" type="sibTrans" cxnId="{3208D840-02C8-479B-AC98-8C89CED3289F}">
      <dgm:prSet/>
      <dgm:spPr/>
      <dgm:t>
        <a:bodyPr/>
        <a:lstStyle/>
        <a:p>
          <a:endParaRPr lang="id-ID"/>
        </a:p>
      </dgm:t>
    </dgm:pt>
    <dgm:pt modelId="{68C8120A-B21A-4401-96EF-B49E582D668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Social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setting</a:t>
          </a:r>
        </a:p>
      </dgm:t>
    </dgm:pt>
    <dgm:pt modelId="{619AAD1A-98BB-46AC-A93A-1F0C83252FAD}" type="parTrans" cxnId="{29230DAE-C017-4529-BBFB-17379C618CD8}">
      <dgm:prSet/>
      <dgm:spPr/>
      <dgm:t>
        <a:bodyPr/>
        <a:lstStyle/>
        <a:p>
          <a:endParaRPr lang="id-ID"/>
        </a:p>
      </dgm:t>
    </dgm:pt>
    <dgm:pt modelId="{84F9D83F-F6E9-4727-9F3A-08692D73DFB5}" type="sibTrans" cxnId="{29230DAE-C017-4529-BBFB-17379C618CD8}">
      <dgm:prSet/>
      <dgm:spPr/>
      <dgm:t>
        <a:bodyPr/>
        <a:lstStyle/>
        <a:p>
          <a:endParaRPr lang="id-ID"/>
        </a:p>
      </dgm:t>
    </dgm:pt>
    <dgm:pt modelId="{1AABBB15-3D35-4630-9A03-B33ECD4D37B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Developmental Setting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gm:t>
    </dgm:pt>
    <dgm:pt modelId="{B8483D6B-E4B1-4844-ACEB-43B6D24623DE}" type="parTrans" cxnId="{7E19788D-1D9B-43D8-AE90-C4623F968DAE}">
      <dgm:prSet/>
      <dgm:spPr/>
      <dgm:t>
        <a:bodyPr/>
        <a:lstStyle/>
        <a:p>
          <a:endParaRPr lang="id-ID"/>
        </a:p>
      </dgm:t>
    </dgm:pt>
    <dgm:pt modelId="{F6E32A0C-E3CE-4657-8FCC-443ED88CE79A}" type="sibTrans" cxnId="{7E19788D-1D9B-43D8-AE90-C4623F968DAE}">
      <dgm:prSet/>
      <dgm:spPr/>
      <dgm:t>
        <a:bodyPr/>
        <a:lstStyle/>
        <a:p>
          <a:endParaRPr lang="id-ID"/>
        </a:p>
      </dgm:t>
    </dgm:pt>
    <dgm:pt modelId="{4FC9F586-B7F2-454F-8175-3D3CB24B31B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Industrial Setting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gm:t>
    </dgm:pt>
    <dgm:pt modelId="{45C016A9-D676-412E-95B0-9686F885C458}" type="parTrans" cxnId="{CC250E37-B8D2-48D5-A374-0694FEF01392}">
      <dgm:prSet/>
      <dgm:spPr/>
      <dgm:t>
        <a:bodyPr/>
        <a:lstStyle/>
        <a:p>
          <a:endParaRPr lang="id-ID"/>
        </a:p>
      </dgm:t>
    </dgm:pt>
    <dgm:pt modelId="{57920239-4C28-402F-9F58-2F4C5B91E316}" type="sibTrans" cxnId="{CC250E37-B8D2-48D5-A374-0694FEF01392}">
      <dgm:prSet/>
      <dgm:spPr/>
      <dgm:t>
        <a:bodyPr/>
        <a:lstStyle/>
        <a:p>
          <a:endParaRPr lang="id-ID"/>
        </a:p>
      </dgm:t>
    </dgm:pt>
    <dgm:pt modelId="{B31F8526-4E1C-48EF-BB8C-79E50F255AC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Research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setting</a:t>
          </a:r>
        </a:p>
      </dgm:t>
    </dgm:pt>
    <dgm:pt modelId="{0205EF37-D751-4693-B5C4-128A360C92AB}" type="parTrans" cxnId="{0E76E608-8C96-47DE-A456-AA0CB9E7BF6F}">
      <dgm:prSet/>
      <dgm:spPr/>
      <dgm:t>
        <a:bodyPr/>
        <a:lstStyle/>
        <a:p>
          <a:endParaRPr lang="id-ID"/>
        </a:p>
      </dgm:t>
    </dgm:pt>
    <dgm:pt modelId="{06862C23-7D6F-43AF-ACDB-B36509F06902}" type="sibTrans" cxnId="{0E76E608-8C96-47DE-A456-AA0CB9E7BF6F}">
      <dgm:prSet/>
      <dgm:spPr/>
      <dgm:t>
        <a:bodyPr/>
        <a:lstStyle/>
        <a:p>
          <a:endParaRPr lang="id-ID"/>
        </a:p>
      </dgm:t>
    </dgm:pt>
    <dgm:pt modelId="{516C1F42-E33C-4DD7-8754-6C43A7F1C9E9}" type="pres">
      <dgm:prSet presAssocID="{96D19A93-7219-4D02-AF86-4D68BCBA5F4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F400699-02C1-4905-AA32-1179B54C7494}" type="pres">
      <dgm:prSet presAssocID="{EDE5609E-0F00-4879-9509-04A2F44C3750}" presName="centerShape" presStyleLbl="node0" presStyleIdx="0" presStyleCnt="1"/>
      <dgm:spPr/>
      <dgm:t>
        <a:bodyPr/>
        <a:lstStyle/>
        <a:p>
          <a:endParaRPr lang="id-ID"/>
        </a:p>
      </dgm:t>
    </dgm:pt>
    <dgm:pt modelId="{15A750F3-8F3C-4BD8-985B-1F4D20C0725B}" type="pres">
      <dgm:prSet presAssocID="{B18E4F42-1A55-4771-8CC9-9959C024F551}" presName="Name9" presStyleLbl="parChTrans1D2" presStyleIdx="0" presStyleCnt="5"/>
      <dgm:spPr/>
    </dgm:pt>
    <dgm:pt modelId="{42A4F843-0FEE-423C-8024-2B47B2809B60}" type="pres">
      <dgm:prSet presAssocID="{B18E4F42-1A55-4771-8CC9-9959C024F551}" presName="connTx" presStyleLbl="parChTrans1D2" presStyleIdx="0" presStyleCnt="5"/>
      <dgm:spPr/>
    </dgm:pt>
    <dgm:pt modelId="{FD056088-48FF-4C3F-B9C8-D4E8CC510827}" type="pres">
      <dgm:prSet presAssocID="{58EC79DE-C3D3-421E-85E7-222F7098CA14}" presName="node" presStyleLbl="node1" presStyleIdx="0" presStyleCnt="5">
        <dgm:presLayoutVars>
          <dgm:bulletEnabled val="1"/>
        </dgm:presLayoutVars>
      </dgm:prSet>
      <dgm:spPr/>
    </dgm:pt>
    <dgm:pt modelId="{DF8D5A5F-AA49-4E08-BC1A-46B0DA11CF99}" type="pres">
      <dgm:prSet presAssocID="{619AAD1A-98BB-46AC-A93A-1F0C83252FAD}" presName="Name9" presStyleLbl="parChTrans1D2" presStyleIdx="1" presStyleCnt="5"/>
      <dgm:spPr/>
    </dgm:pt>
    <dgm:pt modelId="{EDB87A17-4E6F-4975-84D5-941928C20548}" type="pres">
      <dgm:prSet presAssocID="{619AAD1A-98BB-46AC-A93A-1F0C83252FAD}" presName="connTx" presStyleLbl="parChTrans1D2" presStyleIdx="1" presStyleCnt="5"/>
      <dgm:spPr/>
    </dgm:pt>
    <dgm:pt modelId="{2C3BCF92-EF4C-4CFC-ACBE-2FA0BBF686C9}" type="pres">
      <dgm:prSet presAssocID="{68C8120A-B21A-4401-96EF-B49E582D668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81EEF0-7024-46CD-8C51-4D42E0D56717}" type="pres">
      <dgm:prSet presAssocID="{B8483D6B-E4B1-4844-ACEB-43B6D24623DE}" presName="Name9" presStyleLbl="parChTrans1D2" presStyleIdx="2" presStyleCnt="5"/>
      <dgm:spPr/>
    </dgm:pt>
    <dgm:pt modelId="{3D21B73D-E4FB-465A-9043-F553A956ACCB}" type="pres">
      <dgm:prSet presAssocID="{B8483D6B-E4B1-4844-ACEB-43B6D24623DE}" presName="connTx" presStyleLbl="parChTrans1D2" presStyleIdx="2" presStyleCnt="5"/>
      <dgm:spPr/>
    </dgm:pt>
    <dgm:pt modelId="{62CC5921-A193-4562-9579-50AC51BE8A42}" type="pres">
      <dgm:prSet presAssocID="{1AABBB15-3D35-4630-9A03-B33ECD4D37B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7B1B9AE-77C8-48A1-860B-263348185CB3}" type="pres">
      <dgm:prSet presAssocID="{45C016A9-D676-412E-95B0-9686F885C458}" presName="Name9" presStyleLbl="parChTrans1D2" presStyleIdx="3" presStyleCnt="5"/>
      <dgm:spPr/>
    </dgm:pt>
    <dgm:pt modelId="{FFDCC200-54DF-4C9D-AD6E-3226A778E930}" type="pres">
      <dgm:prSet presAssocID="{45C016A9-D676-412E-95B0-9686F885C458}" presName="connTx" presStyleLbl="parChTrans1D2" presStyleIdx="3" presStyleCnt="5"/>
      <dgm:spPr/>
    </dgm:pt>
    <dgm:pt modelId="{93E78B33-67EC-4011-A425-AAB35EADFA89}" type="pres">
      <dgm:prSet presAssocID="{4FC9F586-B7F2-454F-8175-3D3CB24B31B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03A003A-10B9-4E85-8FE8-9B3FC4EDDBD9}" type="pres">
      <dgm:prSet presAssocID="{0205EF37-D751-4693-B5C4-128A360C92AB}" presName="Name9" presStyleLbl="parChTrans1D2" presStyleIdx="4" presStyleCnt="5"/>
      <dgm:spPr/>
    </dgm:pt>
    <dgm:pt modelId="{BDA2839E-0470-449C-9F7D-4C70AA9E8A3B}" type="pres">
      <dgm:prSet presAssocID="{0205EF37-D751-4693-B5C4-128A360C92AB}" presName="connTx" presStyleLbl="parChTrans1D2" presStyleIdx="4" presStyleCnt="5"/>
      <dgm:spPr/>
    </dgm:pt>
    <dgm:pt modelId="{01DA9D3D-D2F4-41E8-9040-D30137D36FEA}" type="pres">
      <dgm:prSet presAssocID="{B31F8526-4E1C-48EF-BB8C-79E50F255AC2}" presName="node" presStyleLbl="node1" presStyleIdx="4" presStyleCnt="5">
        <dgm:presLayoutVars>
          <dgm:bulletEnabled val="1"/>
        </dgm:presLayoutVars>
      </dgm:prSet>
      <dgm:spPr/>
    </dgm:pt>
  </dgm:ptLst>
  <dgm:cxnLst>
    <dgm:cxn modelId="{A16030B1-FAF5-4713-B53D-ABDE0665417B}" type="presOf" srcId="{1AABBB15-3D35-4630-9A03-B33ECD4D37BA}" destId="{62CC5921-A193-4562-9579-50AC51BE8A42}" srcOrd="0" destOrd="0" presId="urn:microsoft.com/office/officeart/2005/8/layout/radial1"/>
    <dgm:cxn modelId="{472DE1C0-CF4A-485C-825F-C9C99D927717}" type="presOf" srcId="{B8483D6B-E4B1-4844-ACEB-43B6D24623DE}" destId="{3D21B73D-E4FB-465A-9043-F553A956ACCB}" srcOrd="1" destOrd="0" presId="urn:microsoft.com/office/officeart/2005/8/layout/radial1"/>
    <dgm:cxn modelId="{F13A1C47-AF14-4890-9C28-BF7B3DBE8EC2}" type="presOf" srcId="{58EC79DE-C3D3-421E-85E7-222F7098CA14}" destId="{FD056088-48FF-4C3F-B9C8-D4E8CC510827}" srcOrd="0" destOrd="0" presId="urn:microsoft.com/office/officeart/2005/8/layout/radial1"/>
    <dgm:cxn modelId="{01BDDE97-1CD0-471C-9B71-8EAB760C92CE}" type="presOf" srcId="{0205EF37-D751-4693-B5C4-128A360C92AB}" destId="{BDA2839E-0470-449C-9F7D-4C70AA9E8A3B}" srcOrd="1" destOrd="0" presId="urn:microsoft.com/office/officeart/2005/8/layout/radial1"/>
    <dgm:cxn modelId="{6BE8AE30-8F41-46E6-B73F-6C53804BF778}" type="presOf" srcId="{68C8120A-B21A-4401-96EF-B49E582D6682}" destId="{2C3BCF92-EF4C-4CFC-ACBE-2FA0BBF686C9}" srcOrd="0" destOrd="0" presId="urn:microsoft.com/office/officeart/2005/8/layout/radial1"/>
    <dgm:cxn modelId="{8F3721D8-FB3A-4AAE-874D-B6E3034E0592}" type="presOf" srcId="{EDE5609E-0F00-4879-9509-04A2F44C3750}" destId="{DF400699-02C1-4905-AA32-1179B54C7494}" srcOrd="0" destOrd="0" presId="urn:microsoft.com/office/officeart/2005/8/layout/radial1"/>
    <dgm:cxn modelId="{3208D840-02C8-479B-AC98-8C89CED3289F}" srcId="{EDE5609E-0F00-4879-9509-04A2F44C3750}" destId="{58EC79DE-C3D3-421E-85E7-222F7098CA14}" srcOrd="0" destOrd="0" parTransId="{B18E4F42-1A55-4771-8CC9-9959C024F551}" sibTransId="{5876815D-BAC0-4C0E-8A82-0377860B3E3B}"/>
    <dgm:cxn modelId="{E3845904-EC74-4CF2-9620-FC6241CD8D00}" type="presOf" srcId="{45C016A9-D676-412E-95B0-9686F885C458}" destId="{FFDCC200-54DF-4C9D-AD6E-3226A778E930}" srcOrd="1" destOrd="0" presId="urn:microsoft.com/office/officeart/2005/8/layout/radial1"/>
    <dgm:cxn modelId="{065A1E5B-0B35-4E85-91FB-446978ADBC0E}" type="presOf" srcId="{4FC9F586-B7F2-454F-8175-3D3CB24B31BC}" destId="{93E78B33-67EC-4011-A425-AAB35EADFA89}" srcOrd="0" destOrd="0" presId="urn:microsoft.com/office/officeart/2005/8/layout/radial1"/>
    <dgm:cxn modelId="{21FE15F6-99EC-45A6-92DC-E88C589FF60E}" type="presOf" srcId="{619AAD1A-98BB-46AC-A93A-1F0C83252FAD}" destId="{DF8D5A5F-AA49-4E08-BC1A-46B0DA11CF99}" srcOrd="0" destOrd="0" presId="urn:microsoft.com/office/officeart/2005/8/layout/radial1"/>
    <dgm:cxn modelId="{0E76E608-8C96-47DE-A456-AA0CB9E7BF6F}" srcId="{EDE5609E-0F00-4879-9509-04A2F44C3750}" destId="{B31F8526-4E1C-48EF-BB8C-79E50F255AC2}" srcOrd="4" destOrd="0" parTransId="{0205EF37-D751-4693-B5C4-128A360C92AB}" sibTransId="{06862C23-7D6F-43AF-ACDB-B36509F06902}"/>
    <dgm:cxn modelId="{FB478B91-E845-4C72-9005-88A46C43C57B}" type="presOf" srcId="{B31F8526-4E1C-48EF-BB8C-79E50F255AC2}" destId="{01DA9D3D-D2F4-41E8-9040-D30137D36FEA}" srcOrd="0" destOrd="0" presId="urn:microsoft.com/office/officeart/2005/8/layout/radial1"/>
    <dgm:cxn modelId="{C49356BC-DF10-4840-9CEC-28083188C7C0}" type="presOf" srcId="{B18E4F42-1A55-4771-8CC9-9959C024F551}" destId="{15A750F3-8F3C-4BD8-985B-1F4D20C0725B}" srcOrd="0" destOrd="0" presId="urn:microsoft.com/office/officeart/2005/8/layout/radial1"/>
    <dgm:cxn modelId="{6759ABE6-43C9-4CF8-8885-FFFD8DAE9445}" type="presOf" srcId="{B8483D6B-E4B1-4844-ACEB-43B6D24623DE}" destId="{6481EEF0-7024-46CD-8C51-4D42E0D56717}" srcOrd="0" destOrd="0" presId="urn:microsoft.com/office/officeart/2005/8/layout/radial1"/>
    <dgm:cxn modelId="{CC250E37-B8D2-48D5-A374-0694FEF01392}" srcId="{EDE5609E-0F00-4879-9509-04A2F44C3750}" destId="{4FC9F586-B7F2-454F-8175-3D3CB24B31BC}" srcOrd="3" destOrd="0" parTransId="{45C016A9-D676-412E-95B0-9686F885C458}" sibTransId="{57920239-4C28-402F-9F58-2F4C5B91E316}"/>
    <dgm:cxn modelId="{DE808A81-CD00-4743-BCB6-BDBD5D90C64A}" type="presOf" srcId="{0205EF37-D751-4693-B5C4-128A360C92AB}" destId="{903A003A-10B9-4E85-8FE8-9B3FC4EDDBD9}" srcOrd="0" destOrd="0" presId="urn:microsoft.com/office/officeart/2005/8/layout/radial1"/>
    <dgm:cxn modelId="{60FC1C72-96B0-4E26-B15C-58D9AD51C201}" type="presOf" srcId="{B18E4F42-1A55-4771-8CC9-9959C024F551}" destId="{42A4F843-0FEE-423C-8024-2B47B2809B60}" srcOrd="1" destOrd="0" presId="urn:microsoft.com/office/officeart/2005/8/layout/radial1"/>
    <dgm:cxn modelId="{E4D77B89-CDD5-4691-8748-C03D2CD3ECA3}" type="presOf" srcId="{45C016A9-D676-412E-95B0-9686F885C458}" destId="{07B1B9AE-77C8-48A1-860B-263348185CB3}" srcOrd="0" destOrd="0" presId="urn:microsoft.com/office/officeart/2005/8/layout/radial1"/>
    <dgm:cxn modelId="{BA84D8B9-1F87-4FDD-8DCA-ABCCA6019BE0}" srcId="{96D19A93-7219-4D02-AF86-4D68BCBA5F47}" destId="{EDE5609E-0F00-4879-9509-04A2F44C3750}" srcOrd="0" destOrd="0" parTransId="{6293A0FA-8393-4300-B8C2-EBA209BD630B}" sibTransId="{8C6CE556-7AAD-4538-9A54-9B66D678FBA1}"/>
    <dgm:cxn modelId="{2FE090CB-9BA7-410B-8D4C-579D3EC0CF09}" type="presOf" srcId="{96D19A93-7219-4D02-AF86-4D68BCBA5F47}" destId="{516C1F42-E33C-4DD7-8754-6C43A7F1C9E9}" srcOrd="0" destOrd="0" presId="urn:microsoft.com/office/officeart/2005/8/layout/radial1"/>
    <dgm:cxn modelId="{29230DAE-C017-4529-BBFB-17379C618CD8}" srcId="{EDE5609E-0F00-4879-9509-04A2F44C3750}" destId="{68C8120A-B21A-4401-96EF-B49E582D6682}" srcOrd="1" destOrd="0" parTransId="{619AAD1A-98BB-46AC-A93A-1F0C83252FAD}" sibTransId="{84F9D83F-F6E9-4727-9F3A-08692D73DFB5}"/>
    <dgm:cxn modelId="{7EC5CD2E-7D2B-4EE3-BCF8-4E3B31A499B9}" type="presOf" srcId="{619AAD1A-98BB-46AC-A93A-1F0C83252FAD}" destId="{EDB87A17-4E6F-4975-84D5-941928C20548}" srcOrd="1" destOrd="0" presId="urn:microsoft.com/office/officeart/2005/8/layout/radial1"/>
    <dgm:cxn modelId="{7E19788D-1D9B-43D8-AE90-C4623F968DAE}" srcId="{EDE5609E-0F00-4879-9509-04A2F44C3750}" destId="{1AABBB15-3D35-4630-9A03-B33ECD4D37BA}" srcOrd="2" destOrd="0" parTransId="{B8483D6B-E4B1-4844-ACEB-43B6D24623DE}" sibTransId="{F6E32A0C-E3CE-4657-8FCC-443ED88CE79A}"/>
    <dgm:cxn modelId="{FE4D9CD3-7266-472C-B9CB-D2856FD07E03}" type="presParOf" srcId="{516C1F42-E33C-4DD7-8754-6C43A7F1C9E9}" destId="{DF400699-02C1-4905-AA32-1179B54C7494}" srcOrd="0" destOrd="0" presId="urn:microsoft.com/office/officeart/2005/8/layout/radial1"/>
    <dgm:cxn modelId="{259A415D-0428-4FAF-A3E5-93AACFC3C145}" type="presParOf" srcId="{516C1F42-E33C-4DD7-8754-6C43A7F1C9E9}" destId="{15A750F3-8F3C-4BD8-985B-1F4D20C0725B}" srcOrd="1" destOrd="0" presId="urn:microsoft.com/office/officeart/2005/8/layout/radial1"/>
    <dgm:cxn modelId="{F68965A3-68D4-46EC-A293-AB96700D5FE2}" type="presParOf" srcId="{15A750F3-8F3C-4BD8-985B-1F4D20C0725B}" destId="{42A4F843-0FEE-423C-8024-2B47B2809B60}" srcOrd="0" destOrd="0" presId="urn:microsoft.com/office/officeart/2005/8/layout/radial1"/>
    <dgm:cxn modelId="{48F782E6-19A7-44FA-ACC3-2850C89EFCCA}" type="presParOf" srcId="{516C1F42-E33C-4DD7-8754-6C43A7F1C9E9}" destId="{FD056088-48FF-4C3F-B9C8-D4E8CC510827}" srcOrd="2" destOrd="0" presId="urn:microsoft.com/office/officeart/2005/8/layout/radial1"/>
    <dgm:cxn modelId="{2A09B791-78DF-4157-8478-E76A005BA96A}" type="presParOf" srcId="{516C1F42-E33C-4DD7-8754-6C43A7F1C9E9}" destId="{DF8D5A5F-AA49-4E08-BC1A-46B0DA11CF99}" srcOrd="3" destOrd="0" presId="urn:microsoft.com/office/officeart/2005/8/layout/radial1"/>
    <dgm:cxn modelId="{014286B7-B87D-4557-BF44-9991CD6F895D}" type="presParOf" srcId="{DF8D5A5F-AA49-4E08-BC1A-46B0DA11CF99}" destId="{EDB87A17-4E6F-4975-84D5-941928C20548}" srcOrd="0" destOrd="0" presId="urn:microsoft.com/office/officeart/2005/8/layout/radial1"/>
    <dgm:cxn modelId="{637DF9E7-2613-4E7A-98F4-F8FD47A62244}" type="presParOf" srcId="{516C1F42-E33C-4DD7-8754-6C43A7F1C9E9}" destId="{2C3BCF92-EF4C-4CFC-ACBE-2FA0BBF686C9}" srcOrd="4" destOrd="0" presId="urn:microsoft.com/office/officeart/2005/8/layout/radial1"/>
    <dgm:cxn modelId="{88CA0925-94EE-4FB1-8CB4-77BF55873BAB}" type="presParOf" srcId="{516C1F42-E33C-4DD7-8754-6C43A7F1C9E9}" destId="{6481EEF0-7024-46CD-8C51-4D42E0D56717}" srcOrd="5" destOrd="0" presId="urn:microsoft.com/office/officeart/2005/8/layout/radial1"/>
    <dgm:cxn modelId="{718C32C6-9EEA-43AF-97CB-FA21F9D0E2AE}" type="presParOf" srcId="{6481EEF0-7024-46CD-8C51-4D42E0D56717}" destId="{3D21B73D-E4FB-465A-9043-F553A956ACCB}" srcOrd="0" destOrd="0" presId="urn:microsoft.com/office/officeart/2005/8/layout/radial1"/>
    <dgm:cxn modelId="{D0EF6DFA-7384-4EED-A628-475E2D9ED22A}" type="presParOf" srcId="{516C1F42-E33C-4DD7-8754-6C43A7F1C9E9}" destId="{62CC5921-A193-4562-9579-50AC51BE8A42}" srcOrd="6" destOrd="0" presId="urn:microsoft.com/office/officeart/2005/8/layout/radial1"/>
    <dgm:cxn modelId="{ED7D1479-0A3D-4DD4-ABCE-6C3FEB17FBA6}" type="presParOf" srcId="{516C1F42-E33C-4DD7-8754-6C43A7F1C9E9}" destId="{07B1B9AE-77C8-48A1-860B-263348185CB3}" srcOrd="7" destOrd="0" presId="urn:microsoft.com/office/officeart/2005/8/layout/radial1"/>
    <dgm:cxn modelId="{3AF0ED5F-DF8C-41DA-902A-B378833BFDCC}" type="presParOf" srcId="{07B1B9AE-77C8-48A1-860B-263348185CB3}" destId="{FFDCC200-54DF-4C9D-AD6E-3226A778E930}" srcOrd="0" destOrd="0" presId="urn:microsoft.com/office/officeart/2005/8/layout/radial1"/>
    <dgm:cxn modelId="{685A7EB4-95BC-434F-B5BC-C54CEC0F60D8}" type="presParOf" srcId="{516C1F42-E33C-4DD7-8754-6C43A7F1C9E9}" destId="{93E78B33-67EC-4011-A425-AAB35EADFA89}" srcOrd="8" destOrd="0" presId="urn:microsoft.com/office/officeart/2005/8/layout/radial1"/>
    <dgm:cxn modelId="{FD44CC81-C4A3-4FC8-B2C4-1E43B457B8E0}" type="presParOf" srcId="{516C1F42-E33C-4DD7-8754-6C43A7F1C9E9}" destId="{903A003A-10B9-4E85-8FE8-9B3FC4EDDBD9}" srcOrd="9" destOrd="0" presId="urn:microsoft.com/office/officeart/2005/8/layout/radial1"/>
    <dgm:cxn modelId="{7BBE386B-5857-4843-BDBC-C59AEADDCBEB}" type="presParOf" srcId="{903A003A-10B9-4E85-8FE8-9B3FC4EDDBD9}" destId="{BDA2839E-0470-449C-9F7D-4C70AA9E8A3B}" srcOrd="0" destOrd="0" presId="urn:microsoft.com/office/officeart/2005/8/layout/radial1"/>
    <dgm:cxn modelId="{9FF008AB-99B6-445D-8667-E9B8357D8845}" type="presParOf" srcId="{516C1F42-E33C-4DD7-8754-6C43A7F1C9E9}" destId="{01DA9D3D-D2F4-41E8-9040-D30137D36FEA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400699-02C1-4905-AA32-1179B54C7494}">
      <dsp:nvSpPr>
        <dsp:cNvPr id="0" name=""/>
        <dsp:cNvSpPr/>
      </dsp:nvSpPr>
      <dsp:spPr>
        <a:xfrm>
          <a:off x="3322788" y="2212230"/>
          <a:ext cx="1682448" cy="1682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d-ID" sz="19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Mtd Observasi</a:t>
          </a:r>
          <a:endParaRPr kumimoji="0" lang="en-US" sz="19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3322788" y="2212230"/>
        <a:ext cx="1682448" cy="1682448"/>
      </dsp:txXfrm>
    </dsp:sp>
    <dsp:sp modelId="{15A750F3-8F3C-4BD8-985B-1F4D20C0725B}">
      <dsp:nvSpPr>
        <dsp:cNvPr id="0" name=""/>
        <dsp:cNvSpPr/>
      </dsp:nvSpPr>
      <dsp:spPr>
        <a:xfrm rot="16200000">
          <a:off x="3910170" y="1940206"/>
          <a:ext cx="507683" cy="36364"/>
        </a:xfrm>
        <a:custGeom>
          <a:avLst/>
          <a:gdLst/>
          <a:ahLst/>
          <a:cxnLst/>
          <a:rect l="0" t="0" r="0" b="0"/>
          <a:pathLst>
            <a:path>
              <a:moveTo>
                <a:pt x="0" y="18182"/>
              </a:moveTo>
              <a:lnTo>
                <a:pt x="507683" y="18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6200000">
        <a:off x="4151320" y="1945696"/>
        <a:ext cx="25384" cy="25384"/>
      </dsp:txXfrm>
    </dsp:sp>
    <dsp:sp modelId="{FD056088-48FF-4C3F-B9C8-D4E8CC510827}">
      <dsp:nvSpPr>
        <dsp:cNvPr id="0" name=""/>
        <dsp:cNvSpPr/>
      </dsp:nvSpPr>
      <dsp:spPr>
        <a:xfrm>
          <a:off x="3322788" y="22098"/>
          <a:ext cx="1682448" cy="1682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Clinical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setting</a:t>
          </a:r>
        </a:p>
      </dsp:txBody>
      <dsp:txXfrm>
        <a:off x="3322788" y="22098"/>
        <a:ext cx="1682448" cy="1682448"/>
      </dsp:txXfrm>
    </dsp:sp>
    <dsp:sp modelId="{DF8D5A5F-AA49-4E08-BC1A-46B0DA11CF99}">
      <dsp:nvSpPr>
        <dsp:cNvPr id="0" name=""/>
        <dsp:cNvSpPr/>
      </dsp:nvSpPr>
      <dsp:spPr>
        <a:xfrm rot="20520000">
          <a:off x="4951640" y="2696878"/>
          <a:ext cx="507683" cy="36364"/>
        </a:xfrm>
        <a:custGeom>
          <a:avLst/>
          <a:gdLst/>
          <a:ahLst/>
          <a:cxnLst/>
          <a:rect l="0" t="0" r="0" b="0"/>
          <a:pathLst>
            <a:path>
              <a:moveTo>
                <a:pt x="0" y="18182"/>
              </a:moveTo>
              <a:lnTo>
                <a:pt x="507683" y="18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20520000">
        <a:off x="5192790" y="2702368"/>
        <a:ext cx="25384" cy="25384"/>
      </dsp:txXfrm>
    </dsp:sp>
    <dsp:sp modelId="{2C3BCF92-EF4C-4CFC-ACBE-2FA0BBF686C9}">
      <dsp:nvSpPr>
        <dsp:cNvPr id="0" name=""/>
        <dsp:cNvSpPr/>
      </dsp:nvSpPr>
      <dsp:spPr>
        <a:xfrm>
          <a:off x="5405727" y="1535442"/>
          <a:ext cx="1682448" cy="1682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d-ID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Social</a:t>
          </a:r>
          <a:endParaRPr kumimoji="0" lang="en-US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setting</a:t>
          </a:r>
        </a:p>
      </dsp:txBody>
      <dsp:txXfrm>
        <a:off x="5405727" y="1535442"/>
        <a:ext cx="1682448" cy="1682448"/>
      </dsp:txXfrm>
    </dsp:sp>
    <dsp:sp modelId="{6481EEF0-7024-46CD-8C51-4D42E0D56717}">
      <dsp:nvSpPr>
        <dsp:cNvPr id="0" name=""/>
        <dsp:cNvSpPr/>
      </dsp:nvSpPr>
      <dsp:spPr>
        <a:xfrm rot="3240000">
          <a:off x="4553834" y="3921200"/>
          <a:ext cx="507683" cy="36364"/>
        </a:xfrm>
        <a:custGeom>
          <a:avLst/>
          <a:gdLst/>
          <a:ahLst/>
          <a:cxnLst/>
          <a:rect l="0" t="0" r="0" b="0"/>
          <a:pathLst>
            <a:path>
              <a:moveTo>
                <a:pt x="0" y="18182"/>
              </a:moveTo>
              <a:lnTo>
                <a:pt x="507683" y="18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3240000">
        <a:off x="4794984" y="3926690"/>
        <a:ext cx="25384" cy="25384"/>
      </dsp:txXfrm>
    </dsp:sp>
    <dsp:sp modelId="{62CC5921-A193-4562-9579-50AC51BE8A42}">
      <dsp:nvSpPr>
        <dsp:cNvPr id="0" name=""/>
        <dsp:cNvSpPr/>
      </dsp:nvSpPr>
      <dsp:spPr>
        <a:xfrm>
          <a:off x="4610115" y="3984085"/>
          <a:ext cx="1682448" cy="1682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d-ID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Developmental Setting</a:t>
          </a:r>
          <a:endParaRPr kumimoji="0" lang="en-US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4610115" y="3984085"/>
        <a:ext cx="1682448" cy="1682448"/>
      </dsp:txXfrm>
    </dsp:sp>
    <dsp:sp modelId="{07B1B9AE-77C8-48A1-860B-263348185CB3}">
      <dsp:nvSpPr>
        <dsp:cNvPr id="0" name=""/>
        <dsp:cNvSpPr/>
      </dsp:nvSpPr>
      <dsp:spPr>
        <a:xfrm rot="7560000">
          <a:off x="3266506" y="3921200"/>
          <a:ext cx="507683" cy="36364"/>
        </a:xfrm>
        <a:custGeom>
          <a:avLst/>
          <a:gdLst/>
          <a:ahLst/>
          <a:cxnLst/>
          <a:rect l="0" t="0" r="0" b="0"/>
          <a:pathLst>
            <a:path>
              <a:moveTo>
                <a:pt x="0" y="18182"/>
              </a:moveTo>
              <a:lnTo>
                <a:pt x="507683" y="18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7560000">
        <a:off x="3507656" y="3926690"/>
        <a:ext cx="25384" cy="25384"/>
      </dsp:txXfrm>
    </dsp:sp>
    <dsp:sp modelId="{93E78B33-67EC-4011-A425-AAB35EADFA89}">
      <dsp:nvSpPr>
        <dsp:cNvPr id="0" name=""/>
        <dsp:cNvSpPr/>
      </dsp:nvSpPr>
      <dsp:spPr>
        <a:xfrm>
          <a:off x="2035460" y="3984085"/>
          <a:ext cx="1682448" cy="1682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d-ID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Industrial Setting</a:t>
          </a:r>
          <a:endParaRPr kumimoji="0" lang="en-US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endParaRPr>
        </a:p>
      </dsp:txBody>
      <dsp:txXfrm>
        <a:off x="2035460" y="3984085"/>
        <a:ext cx="1682448" cy="1682448"/>
      </dsp:txXfrm>
    </dsp:sp>
    <dsp:sp modelId="{903A003A-10B9-4E85-8FE8-9B3FC4EDDBD9}">
      <dsp:nvSpPr>
        <dsp:cNvPr id="0" name=""/>
        <dsp:cNvSpPr/>
      </dsp:nvSpPr>
      <dsp:spPr>
        <a:xfrm rot="11880000">
          <a:off x="2868700" y="2696878"/>
          <a:ext cx="507683" cy="36364"/>
        </a:xfrm>
        <a:custGeom>
          <a:avLst/>
          <a:gdLst/>
          <a:ahLst/>
          <a:cxnLst/>
          <a:rect l="0" t="0" r="0" b="0"/>
          <a:pathLst>
            <a:path>
              <a:moveTo>
                <a:pt x="0" y="18182"/>
              </a:moveTo>
              <a:lnTo>
                <a:pt x="507683" y="18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1880000">
        <a:off x="3109850" y="2702368"/>
        <a:ext cx="25384" cy="25384"/>
      </dsp:txXfrm>
    </dsp:sp>
    <dsp:sp modelId="{01DA9D3D-D2F4-41E8-9040-D30137D36FEA}">
      <dsp:nvSpPr>
        <dsp:cNvPr id="0" name=""/>
        <dsp:cNvSpPr/>
      </dsp:nvSpPr>
      <dsp:spPr>
        <a:xfrm>
          <a:off x="1239848" y="1535442"/>
          <a:ext cx="1682448" cy="1682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Research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rPr>
            <a:t>setting</a:t>
          </a:r>
        </a:p>
      </dsp:txBody>
      <dsp:txXfrm>
        <a:off x="1239848" y="1535442"/>
        <a:ext cx="1682448" cy="1682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EC3A-5B1E-4328-9422-56D5C38242D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5BB4-3F82-4E8F-990C-12D748E5113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EC3A-5B1E-4328-9422-56D5C38242D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5BB4-3F82-4E8F-990C-12D748E5113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EC3A-5B1E-4328-9422-56D5C38242D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5BB4-3F82-4E8F-990C-12D748E5113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EC3A-5B1E-4328-9422-56D5C38242D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5BB4-3F82-4E8F-990C-12D748E5113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EC3A-5B1E-4328-9422-56D5C38242D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5BB4-3F82-4E8F-990C-12D748E5113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EC3A-5B1E-4328-9422-56D5C38242D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5BB4-3F82-4E8F-990C-12D748E5113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EC3A-5B1E-4328-9422-56D5C38242D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5BB4-3F82-4E8F-990C-12D748E5113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EC3A-5B1E-4328-9422-56D5C38242D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5BB4-3F82-4E8F-990C-12D748E5113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EC3A-5B1E-4328-9422-56D5C38242D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5BB4-3F82-4E8F-990C-12D748E5113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EC3A-5B1E-4328-9422-56D5C38242D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5BB4-3F82-4E8F-990C-12D748E5113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EC3A-5B1E-4328-9422-56D5C38242D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5BB4-3F82-4E8F-990C-12D748E5113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EC3A-5B1E-4328-9422-56D5C38242D2}" type="datetimeFigureOut">
              <a:rPr lang="id-ID" smtClean="0"/>
              <a:t>24/09/2012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C5BB4-3F82-4E8F-990C-12D748E5113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Setting Observasi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457200" y="476672"/>
          <a:ext cx="8328025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Setting Observasi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Winanti Siwi Respati</dc:creator>
  <cp:lastModifiedBy>Winanti Siwi Respati</cp:lastModifiedBy>
  <cp:revision>4</cp:revision>
  <dcterms:created xsi:type="dcterms:W3CDTF">2012-09-23T17:23:46Z</dcterms:created>
  <dcterms:modified xsi:type="dcterms:W3CDTF">2012-09-23T17:36:46Z</dcterms:modified>
</cp:coreProperties>
</file>