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7E65-1F1C-4576-B4AA-915E9B9BB47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F54-D00E-4C3F-A43D-E1A528A915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7E65-1F1C-4576-B4AA-915E9B9BB47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F54-D00E-4C3F-A43D-E1A528A915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7E65-1F1C-4576-B4AA-915E9B9BB47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F54-D00E-4C3F-A43D-E1A528A915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7E65-1F1C-4576-B4AA-915E9B9BB47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F54-D00E-4C3F-A43D-E1A528A915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7E65-1F1C-4576-B4AA-915E9B9BB47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F54-D00E-4C3F-A43D-E1A528A915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7E65-1F1C-4576-B4AA-915E9B9BB47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F54-D00E-4C3F-A43D-E1A528A915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7E65-1F1C-4576-B4AA-915E9B9BB47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F54-D00E-4C3F-A43D-E1A528A915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7E65-1F1C-4576-B4AA-915E9B9BB47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F54-D00E-4C3F-A43D-E1A528A915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7E65-1F1C-4576-B4AA-915E9B9BB47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F54-D00E-4C3F-A43D-E1A528A915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7E65-1F1C-4576-B4AA-915E9B9BB47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F54-D00E-4C3F-A43D-E1A528A915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7E65-1F1C-4576-B4AA-915E9B9BB47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F54-D00E-4C3F-A43D-E1A528A915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C7E65-1F1C-4576-B4AA-915E9B9BB47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B1F54-D00E-4C3F-A43D-E1A528A9151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Langkah2 Observasi sbg </a:t>
            </a:r>
            <a:br>
              <a:rPr lang="id-ID" dirty="0" smtClean="0"/>
            </a:br>
            <a:r>
              <a:rPr lang="id-ID" dirty="0" smtClean="0"/>
              <a:t>Mtd dlm Psikodiagnostika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6" name="AutoShape 8"/>
          <p:cNvSpPr>
            <a:spLocks noChangeArrowheads="1"/>
          </p:cNvSpPr>
          <p:nvPr/>
        </p:nvSpPr>
        <p:spPr bwMode="auto">
          <a:xfrm>
            <a:off x="2286000" y="1268760"/>
            <a:ext cx="4724400" cy="1371600"/>
          </a:xfrm>
          <a:prstGeom prst="downArrowCallout">
            <a:avLst>
              <a:gd name="adj1" fmla="val 86111"/>
              <a:gd name="adj2" fmla="val 86111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id-ID" sz="2400" dirty="0" smtClean="0"/>
              <a:t>Mengumpulkan data</a:t>
            </a:r>
          </a:p>
          <a:p>
            <a:r>
              <a:rPr lang="id-ID" sz="2000" dirty="0" smtClean="0"/>
              <a:t>(memerlukan teknik/cara tertentu)</a:t>
            </a:r>
            <a:endParaRPr lang="id-ID" sz="2000" dirty="0"/>
          </a:p>
        </p:txBody>
      </p:sp>
      <p:sp>
        <p:nvSpPr>
          <p:cNvPr id="191498" name="AutoShape 10"/>
          <p:cNvSpPr>
            <a:spLocks noChangeArrowheads="1"/>
          </p:cNvSpPr>
          <p:nvPr/>
        </p:nvSpPr>
        <p:spPr bwMode="auto">
          <a:xfrm>
            <a:off x="2286000" y="2780928"/>
            <a:ext cx="4800600" cy="1656184"/>
          </a:xfrm>
          <a:prstGeom prst="downArrowCallout">
            <a:avLst>
              <a:gd name="adj1" fmla="val 98438"/>
              <a:gd name="adj2" fmla="val 98438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id-ID" sz="2400" dirty="0" smtClean="0"/>
              <a:t>Menganalisis data</a:t>
            </a:r>
          </a:p>
          <a:p>
            <a:r>
              <a:rPr lang="id-ID" sz="2000" dirty="0" smtClean="0"/>
              <a:t>(membutuhkan konsep/teori kepribadian </a:t>
            </a:r>
          </a:p>
          <a:p>
            <a:r>
              <a:rPr lang="id-ID" sz="2000" dirty="0" smtClean="0"/>
              <a:t>&amp; psikodinamika)</a:t>
            </a:r>
            <a:endParaRPr lang="id-ID" sz="2000" dirty="0"/>
          </a:p>
        </p:txBody>
      </p:sp>
      <p:sp>
        <p:nvSpPr>
          <p:cNvPr id="191504" name="Text Box 16"/>
          <p:cNvSpPr txBox="1">
            <a:spLocks noChangeArrowheads="1"/>
          </p:cNvSpPr>
          <p:nvPr/>
        </p:nvSpPr>
        <p:spPr bwMode="auto">
          <a:xfrm flipH="1">
            <a:off x="3352800" y="4456113"/>
            <a:ext cx="136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id-ID"/>
          </a:p>
        </p:txBody>
      </p:sp>
      <p:sp>
        <p:nvSpPr>
          <p:cNvPr id="191507" name="Text Box 19"/>
          <p:cNvSpPr txBox="1">
            <a:spLocks noChangeArrowheads="1"/>
          </p:cNvSpPr>
          <p:nvPr/>
        </p:nvSpPr>
        <p:spPr bwMode="auto">
          <a:xfrm>
            <a:off x="2438400" y="4456113"/>
            <a:ext cx="1920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id-ID"/>
          </a:p>
        </p:txBody>
      </p:sp>
      <p:sp>
        <p:nvSpPr>
          <p:cNvPr id="191508" name="Text Box 20"/>
          <p:cNvSpPr txBox="1">
            <a:spLocks noChangeArrowheads="1"/>
          </p:cNvSpPr>
          <p:nvPr/>
        </p:nvSpPr>
        <p:spPr bwMode="auto">
          <a:xfrm>
            <a:off x="4419600" y="4495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id-ID"/>
          </a:p>
        </p:txBody>
      </p:sp>
      <p:sp>
        <p:nvSpPr>
          <p:cNvPr id="191509" name="Rectangle 21"/>
          <p:cNvSpPr>
            <a:spLocks noChangeArrowheads="1"/>
          </p:cNvSpPr>
          <p:nvPr/>
        </p:nvSpPr>
        <p:spPr bwMode="auto">
          <a:xfrm>
            <a:off x="2286000" y="4530824"/>
            <a:ext cx="4876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id-ID" sz="2400" dirty="0" smtClean="0"/>
              <a:t>Menarik kesimpulan / mendiagnosa</a:t>
            </a:r>
          </a:p>
          <a:p>
            <a:r>
              <a:rPr lang="id-ID" sz="2000" dirty="0" smtClean="0"/>
              <a:t>(membuat deskripsi kepribadian)</a:t>
            </a:r>
            <a:endParaRPr lang="id-ID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Langkah2 Observasi sbg  Mtd dlm Psikodiagnostika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Langkah2 Observasi sbg  Mtd dlm Psikodiagnostika</dc:title>
  <dc:creator>Winanti Siwi Respati</dc:creator>
  <cp:lastModifiedBy>Winanti Siwi Respati</cp:lastModifiedBy>
  <cp:revision>1</cp:revision>
  <dcterms:created xsi:type="dcterms:W3CDTF">2012-09-23T17:37:20Z</dcterms:created>
  <dcterms:modified xsi:type="dcterms:W3CDTF">2012-09-23T17:46:07Z</dcterms:modified>
</cp:coreProperties>
</file>