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00B80E-7C1E-4279-ABE5-AC4C9054C744}" type="datetimeFigureOut">
              <a:rPr lang="id-ID" smtClean="0"/>
              <a:pPr/>
              <a:t>15/10/2012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B6AFA7-58D4-413D-BEB9-0DDCB6527E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Penyusunan </a:t>
            </a:r>
            <a:br>
              <a:rPr lang="id-ID" dirty="0" smtClean="0"/>
            </a:br>
            <a:r>
              <a:rPr lang="id-ID" dirty="0" smtClean="0"/>
              <a:t>Panduan Observasi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d-ID" dirty="0"/>
              <a:t>Memilih/menentukan perilaku yang akan diobservasi (dalam konteks psikologi). </a:t>
            </a:r>
          </a:p>
          <a:p>
            <a:pPr lvl="1"/>
            <a:r>
              <a:rPr lang="id-ID" dirty="0"/>
              <a:t>Membuat batasan/pengertian tentang perilaku yang dipilih.</a:t>
            </a:r>
          </a:p>
          <a:p>
            <a:pPr lvl="1"/>
            <a:r>
              <a:rPr lang="id-ID" dirty="0"/>
              <a:t>Menjabarkan ke dalam indikator secara teliti dan detil.</a:t>
            </a:r>
          </a:p>
          <a:p>
            <a:pPr lvl="1"/>
            <a:r>
              <a:rPr lang="id-ID" dirty="0"/>
              <a:t>Menyusun item observasi berdasar masing-masing indikator secara detil.</a:t>
            </a:r>
          </a:p>
          <a:p>
            <a:pPr lvl="1"/>
            <a:r>
              <a:rPr lang="id-ID" dirty="0"/>
              <a:t>Menentukan cara pencatatan data observasi dalam bentuk </a:t>
            </a:r>
            <a:r>
              <a:rPr lang="id-ID" i="1" dirty="0"/>
              <a:t>check list</a:t>
            </a:r>
            <a:r>
              <a:rPr lang="id-ID" dirty="0" smtClean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Langkah2nya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id-ID" dirty="0" smtClean="0"/>
              <a:t>Memiliki definisi (konsep) yg jelas.</a:t>
            </a:r>
          </a:p>
          <a:p>
            <a:r>
              <a:rPr lang="id-ID" dirty="0" smtClean="0"/>
              <a:t>Ada indikatornya (indikasi perilaku).</a:t>
            </a:r>
          </a:p>
          <a:p>
            <a:r>
              <a:rPr lang="id-ID" dirty="0" smtClean="0"/>
              <a:t>Muncul dalam bentuk gerak (tubuh, wajah, dan kombinasinya).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Batasan Perilaku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Indikator Perilaku:</a:t>
            </a:r>
          </a:p>
          <a:p>
            <a:r>
              <a:rPr lang="id-ID" dirty="0" smtClean="0"/>
              <a:t>Mencerminkan konsep perilaku yg dimaksud.</a:t>
            </a:r>
          </a:p>
          <a:p>
            <a:r>
              <a:rPr lang="id-ID" dirty="0" smtClean="0"/>
              <a:t>Spesifikasi/rincian dari konsep.</a:t>
            </a:r>
          </a:p>
          <a:p>
            <a:pPr>
              <a:buNone/>
            </a:pPr>
            <a:r>
              <a:rPr lang="id-ID" dirty="0" smtClean="0"/>
              <a:t>Item2 Perilaku:</a:t>
            </a:r>
          </a:p>
          <a:p>
            <a:r>
              <a:rPr lang="id-ID" smtClean="0"/>
              <a:t>Statement/pernyataan yg mengindikasikan tindakan subjek yg dapat diamati.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100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Penyusunan  Panduan Observasi</vt:lpstr>
      <vt:lpstr>Langkah2nya</vt:lpstr>
      <vt:lpstr>Batasan Perilaku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 Panduan Observasi</dc:title>
  <dc:creator>Winanti Siwi Respati</dc:creator>
  <cp:lastModifiedBy>Winanti Siwi Respati</cp:lastModifiedBy>
  <cp:revision>3</cp:revision>
  <dcterms:created xsi:type="dcterms:W3CDTF">2012-04-22T11:16:41Z</dcterms:created>
  <dcterms:modified xsi:type="dcterms:W3CDTF">2012-10-15T02:35:33Z</dcterms:modified>
</cp:coreProperties>
</file>