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7676A-5446-4271-A350-96BB727B93C8}" type="datetimeFigureOut">
              <a:rPr lang="id-ID" smtClean="0"/>
              <a:t>10/10/2017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D910F-17AE-4071-94C6-DF1BB0D7A56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95541E-6E0D-4336-9532-92544760483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BD7431-EBC9-464F-AC28-B147E94F75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7431-EBC9-464F-AC28-B147E94F75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7431-EBC9-464F-AC28-B147E94F75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7431-EBC9-464F-AC28-B147E94F75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BD7431-EBC9-464F-AC28-B147E94F75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7431-EBC9-464F-AC28-B147E94F75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7431-EBC9-464F-AC28-B147E94F75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7431-EBC9-464F-AC28-B147E94F75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7431-EBC9-464F-AC28-B147E94F75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7431-EBC9-464F-AC28-B147E94F75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2F56-D0CF-4616-8B05-D65E906AA21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BD7431-EBC9-464F-AC28-B147E94F75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0E2F56-D0CF-4616-8B05-D65E906AA213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BD7431-EBC9-464F-AC28-B147E94F75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PENYUSUNAN GUIDANCE ANAMNESA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</a:t>
            </a:r>
            <a:r>
              <a:rPr lang="id-ID" sz="2000" b="1" dirty="0" smtClean="0">
                <a:solidFill>
                  <a:schemeClr val="bg1"/>
                </a:solidFill>
              </a:rPr>
              <a:t>11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Sulis Mariyanti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PSIKOLOGI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Setelah mengikuti materi perkuliahan ini mahasiswa diharapkan mampu :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Menyusun guidance anamnesa</a:t>
            </a:r>
            <a:endParaRPr lang="id-ID" sz="2400" dirty="0" smtClean="0">
              <a:latin typeface="Berlin Sans FB" pitchFamily="34" charset="0"/>
              <a:cs typeface="Arial" charset="0"/>
            </a:endParaRP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Mampu melakukan anamnesa 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Mampu menyusun laporan hasil anamnesa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Mampu membuat simpulan sementara subjek</a:t>
            </a:r>
            <a:endParaRPr lang="id-ID" sz="24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71480"/>
            <a:ext cx="7772400" cy="642942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GUIDANCE ANAMNESA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Mengacu pada hal-hal yang harus digali dalam Anamnesa (lihat kuliah sebelumnya) , seperti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Data Pribadi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Riwayat Pendidikan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Urutan Keluarga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Relasi Dalam Keluarga (Ibu, Ayah, Saudara)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Relasi Dengan Lingkungan Sosial (organisasi, teman, pacar, dll)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Riwayat Pekerjaan (bila S bekerja)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Dorongan &amp; Emosi</a:t>
            </a:r>
          </a:p>
          <a:p>
            <a:pPr marL="457200" indent="-457200">
              <a:buNone/>
            </a:pPr>
            <a:endParaRPr lang="id-ID" sz="24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Diskusikan dalam kelompok (maksimum 2 orang)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Susunlah dalam bentuk pertanyaan yang mendalam &amp; lengkap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Ambil data autoanamnesa di lapangan secara individual : Subjek minimal berusia 17 tahun (Remaja)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71480"/>
            <a:ext cx="7772400" cy="642942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LAPORAN INDIVIDUAL HASIL ANAMNESA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85860"/>
            <a:ext cx="7772400" cy="473394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Hasil autoanamnesa </a:t>
            </a:r>
            <a:r>
              <a:rPr lang="id-ID" sz="2000" dirty="0" smtClean="0">
                <a:latin typeface="Berlin Sans FB" pitchFamily="34" charset="0"/>
              </a:rPr>
              <a:t>harus disusun dalam bentuk laporan anamnesa dengan format sebagai berikut 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Data Pribadi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Riwayat Pendidikan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Urutan Keluarga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Relasi Dalam Keluarga (ibu, ayah, saudara)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Relasi Dengan Lingkungan Sosial (organisasi, teman, pacar, dll)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Riwayat Pekerjaan (bila S bekerja)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Dorongan &amp; Emosi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Simpulan Sementara tentang Subjek</a:t>
            </a:r>
          </a:p>
          <a:p>
            <a:pPr marL="457200" indent="-457200">
              <a:buNone/>
            </a:pPr>
            <a:endParaRPr lang="id-ID" sz="2000" dirty="0" smtClean="0">
              <a:latin typeface="Berlin Sans FB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Penulisan </a:t>
            </a:r>
            <a:r>
              <a:rPr lang="id-ID" sz="2000" dirty="0" smtClean="0">
                <a:latin typeface="Berlin Sans FB" pitchFamily="34" charset="0"/>
              </a:rPr>
              <a:t>: Kertas A4, spasi 2, huruf times new roman 12, Margin kiri 4, Atas 4, Kanan 3, bawah 3</a:t>
            </a:r>
          </a:p>
          <a:p>
            <a:pPr marL="457200" indent="-457200">
              <a:buFont typeface="+mj-lt"/>
              <a:buAutoNum type="arabicPeriod"/>
            </a:pPr>
            <a:endParaRPr lang="id-ID" sz="24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endParaRPr lang="id-ID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</TotalTime>
  <Words>188</Words>
  <Application>Microsoft Office PowerPoint</Application>
  <PresentationFormat>On-screen Show (4:3)</PresentationFormat>
  <Paragraphs>37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Slide 1</vt:lpstr>
      <vt:lpstr>KEMAMPUAN AKHIR YANG DIHARAPKAN</vt:lpstr>
      <vt:lpstr>GUIDANCE ANAMNESA</vt:lpstr>
      <vt:lpstr>LAPORAN INDIVIDUAL HASIL ANAMNESA</vt:lpstr>
    </vt:vector>
  </TitlesOfParts>
  <Company>UNIVERSITAS INDONUSA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XI : LATIHAN PENYUSUNAN GUIDANCE  ANAMNESA Oleh : Sulis Mariyanti</dc:title>
  <dc:creator>sulis</dc:creator>
  <cp:lastModifiedBy>psikologi</cp:lastModifiedBy>
  <cp:revision>5</cp:revision>
  <dcterms:created xsi:type="dcterms:W3CDTF">2012-11-26T06:45:52Z</dcterms:created>
  <dcterms:modified xsi:type="dcterms:W3CDTF">2017-10-10T02:12:46Z</dcterms:modified>
</cp:coreProperties>
</file>