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253ED-BD41-4A3E-99D9-D6B37CDB68CB}" type="datetimeFigureOut">
              <a:rPr lang="id-ID" smtClean="0"/>
              <a:t>12/10/2017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95A10-F56F-4717-A0BE-33BBCEDD0A31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A8A82A-F1CB-4C1D-A7B2-216AD47BAD6E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81E6D5-F778-4036-9257-47F3765AA25D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3160DC-F5AA-4F57-B78A-B4E1D0A18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60DC-F5AA-4F57-B78A-B4E1D0A18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60DC-F5AA-4F57-B78A-B4E1D0A18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60DC-F5AA-4F57-B78A-B4E1D0A18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3160DC-F5AA-4F57-B78A-B4E1D0A18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60DC-F5AA-4F57-B78A-B4E1D0A18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60DC-F5AA-4F57-B78A-B4E1D0A18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60DC-F5AA-4F57-B78A-B4E1D0A18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60DC-F5AA-4F57-B78A-B4E1D0A18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160DC-F5AA-4F57-B78A-B4E1D0A18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EB6EB-289A-46A8-8EF3-697361581DC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3160DC-F5AA-4F57-B78A-B4E1D0A18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1EB6EB-289A-46A8-8EF3-697361581DC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3160DC-F5AA-4F57-B78A-B4E1D0A18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dirty="0" smtClean="0">
                <a:solidFill>
                  <a:schemeClr val="bg1"/>
                </a:solidFill>
                <a:latin typeface="Berlin Sans FB" pitchFamily="34" charset="0"/>
              </a:rPr>
              <a:t>Presentasi Hasil Penyusunan Guidance Interview</a:t>
            </a:r>
          </a:p>
          <a:p>
            <a:pPr algn="ctr"/>
            <a:r>
              <a:rPr lang="id-ID" dirty="0" smtClean="0">
                <a:solidFill>
                  <a:schemeClr val="bg1"/>
                </a:solidFill>
                <a:latin typeface="Berlin Sans FB" pitchFamily="34" charset="0"/>
              </a:rPr>
              <a:t>Untuk SELEKSI KARYAWAN</a:t>
            </a:r>
            <a:endParaRPr lang="en-US" dirty="0">
              <a:solidFill>
                <a:schemeClr val="bg1"/>
              </a:solidFill>
              <a:latin typeface="Berlin Sans FB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Berlin Sans FB" pitchFamily="34" charset="0"/>
              </a:rPr>
              <a:t>P</a:t>
            </a:r>
            <a:r>
              <a:rPr lang="id-ID" dirty="0">
                <a:solidFill>
                  <a:schemeClr val="bg1"/>
                </a:solidFill>
                <a:latin typeface="Berlin Sans FB" pitchFamily="34" charset="0"/>
              </a:rPr>
              <a:t>ertemuan </a:t>
            </a:r>
            <a:r>
              <a:rPr lang="id-ID" dirty="0" smtClean="0">
                <a:solidFill>
                  <a:schemeClr val="bg1"/>
                </a:solidFill>
                <a:latin typeface="Berlin Sans FB" pitchFamily="34" charset="0"/>
              </a:rPr>
              <a:t>13</a:t>
            </a:r>
            <a:r>
              <a:rPr lang="en-US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Berlin Sans FB" pitchFamily="34" charset="0"/>
            </a:endParaRPr>
          </a:p>
          <a:p>
            <a:pPr algn="ctr"/>
            <a:r>
              <a:rPr lang="id-ID" dirty="0">
                <a:solidFill>
                  <a:schemeClr val="bg1"/>
                </a:solidFill>
                <a:latin typeface="Berlin Sans FB" pitchFamily="34" charset="0"/>
              </a:rPr>
              <a:t>Sulis Mariyanti</a:t>
            </a:r>
            <a:endParaRPr lang="en-US" dirty="0">
              <a:solidFill>
                <a:schemeClr val="bg1"/>
              </a:solidFill>
              <a:latin typeface="Berlin Sans FB" pitchFamily="34" charset="0"/>
            </a:endParaRPr>
          </a:p>
          <a:p>
            <a:pPr algn="ctr"/>
            <a:r>
              <a:rPr lang="id-ID" dirty="0">
                <a:solidFill>
                  <a:schemeClr val="bg1"/>
                </a:solidFill>
                <a:latin typeface="Berlin Sans FB" pitchFamily="34" charset="0"/>
              </a:rPr>
              <a:t>PSIKOLOGI</a:t>
            </a:r>
            <a:endParaRPr lang="en-US" dirty="0">
              <a:solidFill>
                <a:schemeClr val="bg1"/>
              </a:solidFill>
              <a:latin typeface="Berlin Sans FB" pitchFamily="34" charset="0"/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smtClean="0">
                <a:solidFill>
                  <a:srgbClr val="FF0000"/>
                </a:solidFill>
                <a:latin typeface="Berlin Sans FB" pitchFamily="34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Setelah mengikuti materi perkuliahan ini mahasiswa diharapkan mampu :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Menyusun indikator behaviour (KSAO) untuk jabatan </a:t>
            </a:r>
            <a:endParaRPr lang="id-ID" sz="2400" dirty="0" smtClean="0">
              <a:latin typeface="Berlin Sans FB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Menyusun </a:t>
            </a:r>
            <a:r>
              <a:rPr lang="id-ID" sz="2400" dirty="0" smtClean="0">
                <a:latin typeface="Berlin Sans FB" pitchFamily="34" charset="0"/>
                <a:cs typeface="Arial" charset="0"/>
              </a:rPr>
              <a:t>guidance interview </a:t>
            </a:r>
            <a:r>
              <a:rPr lang="id-ID" sz="2400" dirty="0" smtClean="0">
                <a:latin typeface="Berlin Sans FB" pitchFamily="34" charset="0"/>
                <a:cs typeface="Arial" charset="0"/>
              </a:rPr>
              <a:t>dalam </a:t>
            </a:r>
            <a:r>
              <a:rPr lang="id-ID" sz="2400" dirty="0" smtClean="0">
                <a:latin typeface="Berlin Sans FB" pitchFamily="34" charset="0"/>
                <a:cs typeface="Arial" charset="0"/>
              </a:rPr>
              <a:t>rangka </a:t>
            </a:r>
            <a:r>
              <a:rPr lang="id-ID" sz="2400" dirty="0" smtClean="0">
                <a:latin typeface="Berlin Sans FB" pitchFamily="34" charset="0"/>
                <a:cs typeface="Arial" charset="0"/>
              </a:rPr>
              <a:t>seleksi karyawan yang sesuai dengan indikator behaviour yang telah ditetapkan.</a:t>
            </a:r>
            <a:endParaRPr lang="id-ID" sz="2400" dirty="0" smtClean="0">
              <a:latin typeface="Berlin Sans FB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TUGAS KELOMPOK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  <a:ln w="57150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Kelompok beranggotakan maksimum 3 mahasiswa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Semua harus aktif, mohon ketua kelompok asertif (bila anggota tidak berpartisipasi dalam kelompok tidak perlu dituliskan namanya)</a:t>
            </a:r>
          </a:p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Tugas :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Pilih salah satu jabatan yang lowong dan membutuhkan pegawai baru untuk mengisinya (misal: perawat, guru, teller, customer service, kepala gudang, dst...)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Susun Indikator Behaviour (KSAO) nya	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Susun pertanyaan-pertanyaan yang dapat digunakan untuk menggali indikator-indikator tersebut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Presentasikan hasilnya dalam bentuk Power Point yang menarik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Waktu maksimum 10 menit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</TotalTime>
  <Words>85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Slide 1</vt:lpstr>
      <vt:lpstr>KEMAMPUAN AKHIR YANG DIHARAPKAN</vt:lpstr>
      <vt:lpstr>TUGAS KELOMPOK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13 Latihan Menyusun Guideline Interview Dalam Rangka Seleksi Karyawan</dc:title>
  <dc:creator>sulis</dc:creator>
  <cp:lastModifiedBy>psikologi</cp:lastModifiedBy>
  <cp:revision>5</cp:revision>
  <dcterms:created xsi:type="dcterms:W3CDTF">2012-11-26T08:25:20Z</dcterms:created>
  <dcterms:modified xsi:type="dcterms:W3CDTF">2017-10-12T02:51:40Z</dcterms:modified>
</cp:coreProperties>
</file>