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0E2F56-D0CF-4616-8B05-D65E906AA213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BD7431-EBC9-464F-AC28-B147E94F75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565880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Berlin Sans FB" pitchFamily="34" charset="0"/>
              </a:rPr>
              <a:t>PERTEMUAN XI :</a:t>
            </a:r>
            <a:br>
              <a:rPr lang="id-ID" sz="2800" dirty="0" smtClean="0">
                <a:latin typeface="Berlin Sans FB" pitchFamily="34" charset="0"/>
              </a:rPr>
            </a:br>
            <a:r>
              <a:rPr lang="id-ID" sz="2800" dirty="0" smtClean="0">
                <a:latin typeface="Berlin Sans FB" pitchFamily="34" charset="0"/>
              </a:rPr>
              <a:t>LATIHAN PENYUSUNAN GUIDANCE  ANAMNESA</a:t>
            </a:r>
            <a:br>
              <a:rPr lang="id-ID" sz="2800" dirty="0" smtClean="0">
                <a:latin typeface="Berlin Sans FB" pitchFamily="34" charset="0"/>
              </a:rPr>
            </a:br>
            <a:r>
              <a:rPr lang="id-ID" sz="1800" dirty="0" smtClean="0">
                <a:latin typeface="Berlin Sans FB" pitchFamily="34" charset="0"/>
              </a:rPr>
              <a:t>Oleh : Sulis Mariyanti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GUIDANCE ANAMNESA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Mengacu pada hal-hal yang harus digali dalam Anamnesa (lihat kuliah sebelumnya) , seperti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Data Pribadi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Urutan Keluarga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Riwayat Pendidikan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Relasi Dalam Keluarga, dst</a:t>
            </a:r>
          </a:p>
          <a:p>
            <a:pPr marL="457200" indent="-457200">
              <a:buNone/>
            </a:pPr>
            <a:endParaRPr lang="id-ID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Diskusikan dalam kelompok (maksimum 2 orang)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Susunlah dalam bentuk pertanyaan yang mendalam &amp; lengkap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Ambil data di lapangan : Subjek minimal berusia 17 tahun (Remaja)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</a:rPr>
              <a:t>PRESENTASI HASIL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Setiap Kelompok Diwajibkan untuk Presentasi Hasil dari lapangan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Setiap Kelompok diwajibkan membuat Kesimpulan Sementara dari Auto Anamnesa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79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PERTEMUAN XI : LATIHAN PENYUSUNAN GUIDANCE  ANAMNESA Oleh : Sulis Mariyanti</vt:lpstr>
      <vt:lpstr>GUIDANCE ANAMNESA</vt:lpstr>
      <vt:lpstr>PRESENTASI HASIL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 : LATIHAN PENYUSUNAN GUIDANCE  ANAMNESA Oleh : Sulis Mariyanti</dc:title>
  <dc:creator>sulis</dc:creator>
  <cp:lastModifiedBy>sulis</cp:lastModifiedBy>
  <cp:revision>2</cp:revision>
  <dcterms:created xsi:type="dcterms:W3CDTF">2012-11-26T06:45:52Z</dcterms:created>
  <dcterms:modified xsi:type="dcterms:W3CDTF">2012-11-26T07:05:54Z</dcterms:modified>
</cp:coreProperties>
</file>