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6EB-289A-46A8-8EF3-697361581DC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3160DC-F5AA-4F57-B78A-B4E1D0A184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6EB-289A-46A8-8EF3-697361581DC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60DC-F5AA-4F57-B78A-B4E1D0A184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6EB-289A-46A8-8EF3-697361581DC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60DC-F5AA-4F57-B78A-B4E1D0A184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6EB-289A-46A8-8EF3-697361581DC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60DC-F5AA-4F57-B78A-B4E1D0A184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6EB-289A-46A8-8EF3-697361581DC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3160DC-F5AA-4F57-B78A-B4E1D0A184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6EB-289A-46A8-8EF3-697361581DC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60DC-F5AA-4F57-B78A-B4E1D0A184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6EB-289A-46A8-8EF3-697361581DC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60DC-F5AA-4F57-B78A-B4E1D0A1847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6EB-289A-46A8-8EF3-697361581DC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60DC-F5AA-4F57-B78A-B4E1D0A184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6EB-289A-46A8-8EF3-697361581DC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60DC-F5AA-4F57-B78A-B4E1D0A184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6EB-289A-46A8-8EF3-697361581DC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60DC-F5AA-4F57-B78A-B4E1D0A1847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6EB-289A-46A8-8EF3-697361581DC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3160DC-F5AA-4F57-B78A-B4E1D0A1847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1EB6EB-289A-46A8-8EF3-697361581DC5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3160DC-F5AA-4F57-B78A-B4E1D0A184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z="3200" dirty="0" smtClean="0">
                <a:latin typeface="Berlin Sans FB" pitchFamily="34" charset="0"/>
              </a:rPr>
              <a:t>Pertemuan 13</a:t>
            </a:r>
            <a:br>
              <a:rPr lang="id-ID" sz="3200" dirty="0" smtClean="0">
                <a:latin typeface="Berlin Sans FB" pitchFamily="34" charset="0"/>
              </a:rPr>
            </a:br>
            <a:r>
              <a:rPr lang="id-ID" sz="2800" dirty="0" smtClean="0">
                <a:latin typeface="Berlin Sans FB" pitchFamily="34" charset="0"/>
              </a:rPr>
              <a:t>Latihan Menyusun Guideline Interview Dalam Rangka Seleksi Karyawan</a:t>
            </a:r>
            <a:endParaRPr lang="en-US" sz="32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rmAutofit/>
          </a:bodyPr>
          <a:lstStyle/>
          <a:p>
            <a:pPr algn="ctr"/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MATERI LATIHAN</a:t>
            </a:r>
            <a:endParaRPr lang="en-US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id-ID" dirty="0" smtClean="0"/>
              <a:t>	Susunlah Indikator Behavior &amp; Susunlah Pertanyaan Interview Dalam Rangka Seleksi Karyawan 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Guru TK/SD Bilingual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Tenaga SPG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Kasir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Satpam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Teller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Sales Asuransi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</TotalTime>
  <Words>4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Equity</vt:lpstr>
      <vt:lpstr>Pertemuan 13 Latihan Menyusun Guideline Interview Dalam Rangka Seleksi Karyawan</vt:lpstr>
      <vt:lpstr>MATERI LATIHAN</vt:lpstr>
    </vt:vector>
  </TitlesOfParts>
  <Company>UNIVERSITAS INDONUSA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13 Latihan Menyusun Guideline Interview Dalam Rangka Seleksi Karyawan</dc:title>
  <dc:creator>sulis</dc:creator>
  <cp:lastModifiedBy>sulis</cp:lastModifiedBy>
  <cp:revision>2</cp:revision>
  <dcterms:created xsi:type="dcterms:W3CDTF">2012-11-26T08:25:20Z</dcterms:created>
  <dcterms:modified xsi:type="dcterms:W3CDTF">2012-11-26T08:43:53Z</dcterms:modified>
</cp:coreProperties>
</file>