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96750-95EA-449E-BD12-24CC91DCA823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8E26-6D0E-4134-A6DC-7E9A33502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22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96750-95EA-449E-BD12-24CC91DCA823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8E26-6D0E-4134-A6DC-7E9A33502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030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96750-95EA-449E-BD12-24CC91DCA823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8E26-6D0E-4134-A6DC-7E9A33502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68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96750-95EA-449E-BD12-24CC91DCA823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8E26-6D0E-4134-A6DC-7E9A33502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60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96750-95EA-449E-BD12-24CC91DCA823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8E26-6D0E-4134-A6DC-7E9A33502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305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96750-95EA-449E-BD12-24CC91DCA823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8E26-6D0E-4134-A6DC-7E9A33502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2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96750-95EA-449E-BD12-24CC91DCA823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8E26-6D0E-4134-A6DC-7E9A33502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8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96750-95EA-449E-BD12-24CC91DCA823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8E26-6D0E-4134-A6DC-7E9A33502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84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96750-95EA-449E-BD12-24CC91DCA823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8E26-6D0E-4134-A6DC-7E9A33502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41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96750-95EA-449E-BD12-24CC91DCA823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8E26-6D0E-4134-A6DC-7E9A33502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07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96750-95EA-449E-BD12-24CC91DCA823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8E26-6D0E-4134-A6DC-7E9A33502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040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96750-95EA-449E-BD12-24CC91DCA823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48E26-6D0E-4134-A6DC-7E9A33502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952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i="1"/>
              <a:t>Intelegenz Struktur Test </a:t>
            </a:r>
            <a:r>
              <a:rPr lang="en-US" i="1" smtClean="0"/>
              <a:t/>
            </a:r>
            <a:br>
              <a:rPr lang="en-US" i="1" smtClean="0"/>
            </a:br>
            <a:r>
              <a:rPr lang="en-US" i="1" smtClean="0"/>
              <a:t>Inteligence Structure Test</a:t>
            </a:r>
            <a:br>
              <a:rPr lang="en-US" i="1" smtClean="0"/>
            </a:br>
            <a:r>
              <a:rPr lang="en-US" i="1" smtClean="0"/>
              <a:t>(IST)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/>
          <a:lstStyle/>
          <a:p>
            <a:r>
              <a:rPr lang="en-US" smtClean="0"/>
              <a:t>Oleh :</a:t>
            </a:r>
          </a:p>
          <a:p>
            <a:r>
              <a:rPr lang="en-US" smtClean="0"/>
              <a:t>Mariyana Widiastuti, M.Psi., Psi.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38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Latar Belakang IST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/>
              <a:t>Intelegenz Struktur Test </a:t>
            </a:r>
            <a:r>
              <a:rPr lang="en-US"/>
              <a:t>(selanjutnya disebut IST) merupakan salah satu tes intelegensi yang banyak dipakai saat ini. </a:t>
            </a:r>
            <a:endParaRPr lang="en-US" smtClean="0"/>
          </a:p>
          <a:p>
            <a:r>
              <a:rPr lang="en-US" smtClean="0"/>
              <a:t>IST </a:t>
            </a:r>
            <a:r>
              <a:rPr lang="en-US"/>
              <a:t>adalah tes intelegensi yang dikembangkan oleh Rudolf Amthauer di Frankfurt, Jerman pada tahun 1953 dan telah beberapa kali mengalami </a:t>
            </a:r>
            <a:r>
              <a:rPr lang="en-US" smtClean="0"/>
              <a:t>revisi.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175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mtClean="0"/>
              <a:t>Next…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Revisi pertama dilakukan pada tahun 1973, dan kemudian disebut sebagai IST </a:t>
            </a:r>
            <a:r>
              <a:rPr lang="en-US" smtClean="0"/>
              <a:t>70.</a:t>
            </a:r>
          </a:p>
          <a:p>
            <a:r>
              <a:rPr lang="en-US" smtClean="0"/>
              <a:t>Revisi </a:t>
            </a:r>
            <a:r>
              <a:rPr lang="en-US"/>
              <a:t>kedua pada tahun 1999, Amthauer, break, Liepman dan Beuducel kembali merevisi IST menjadi IST </a:t>
            </a:r>
            <a:r>
              <a:rPr lang="en-US" smtClean="0"/>
              <a:t>2000.</a:t>
            </a:r>
          </a:p>
          <a:p>
            <a:r>
              <a:rPr lang="en-US"/>
              <a:t>R</a:t>
            </a:r>
            <a:r>
              <a:rPr lang="en-US" smtClean="0"/>
              <a:t>evisi </a:t>
            </a:r>
            <a:r>
              <a:rPr lang="en-US"/>
              <a:t>ketiga pada tahun 2007, ketiga tokoh tersebut merevisi lagi IST 2000 menjadi IST 2000R. </a:t>
            </a:r>
          </a:p>
        </p:txBody>
      </p:sp>
    </p:spTree>
    <p:extLst>
      <p:ext uri="{BB962C8B-B14F-4D97-AF65-F5344CB8AC3E}">
        <p14:creationId xmlns:p14="http://schemas.microsoft.com/office/powerpoint/2010/main" val="606988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mtClean="0"/>
              <a:t>Next…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IST terdiri dari sembilan subtes yang dapat mengukur aspek intelegensi yang berbeda-beda dan dapat berdiri sendiri.</a:t>
            </a:r>
          </a:p>
          <a:p>
            <a:r>
              <a:rPr lang="en-US" smtClean="0"/>
              <a:t>9 subtes tsb. adalah :</a:t>
            </a:r>
          </a:p>
          <a:p>
            <a:pPr lvl="1">
              <a:buFontTx/>
              <a:buChar char="-"/>
            </a:pPr>
            <a:r>
              <a:rPr lang="en-US" i="1" smtClean="0"/>
              <a:t>Satzergaenzung </a:t>
            </a:r>
            <a:r>
              <a:rPr lang="en-US"/>
              <a:t>(selanjutnya disebut SE), </a:t>
            </a:r>
            <a:endParaRPr lang="en-US" smtClean="0"/>
          </a:p>
          <a:p>
            <a:pPr lvl="1">
              <a:buFontTx/>
              <a:buChar char="-"/>
            </a:pPr>
            <a:r>
              <a:rPr lang="en-US" i="1" smtClean="0"/>
              <a:t>Wortauswahl </a:t>
            </a:r>
            <a:r>
              <a:rPr lang="en-US"/>
              <a:t>(selanjutnya disebut WA), </a:t>
            </a:r>
            <a:endParaRPr lang="en-US" smtClean="0"/>
          </a:p>
          <a:p>
            <a:pPr lvl="1">
              <a:buFontTx/>
              <a:buChar char="-"/>
            </a:pPr>
            <a:r>
              <a:rPr lang="en-US" i="1" smtClean="0"/>
              <a:t>Analogien </a:t>
            </a:r>
            <a:r>
              <a:rPr lang="en-US"/>
              <a:t>(selanjutnya disebut AN), </a:t>
            </a:r>
            <a:endParaRPr lang="en-US" smtClean="0"/>
          </a:p>
          <a:p>
            <a:pPr lvl="1">
              <a:buFontTx/>
              <a:buChar char="-"/>
            </a:pPr>
            <a:r>
              <a:rPr lang="en-US" i="1" smtClean="0"/>
              <a:t>Gemeinsamkeiten </a:t>
            </a:r>
            <a:r>
              <a:rPr lang="en-US"/>
              <a:t>(selanjutnya disebut GE), </a:t>
            </a:r>
            <a:endParaRPr lang="en-US" smtClean="0"/>
          </a:p>
          <a:p>
            <a:pPr lvl="1">
              <a:buFontTx/>
              <a:buChar char="-"/>
            </a:pPr>
            <a:r>
              <a:rPr lang="en-US" i="1" smtClean="0"/>
              <a:t>Merkaufgaben </a:t>
            </a:r>
            <a:r>
              <a:rPr lang="en-US"/>
              <a:t>(selanjutnya disebut ME), </a:t>
            </a:r>
            <a:endParaRPr lang="en-US" smtClean="0"/>
          </a:p>
          <a:p>
            <a:pPr lvl="1">
              <a:buFontTx/>
              <a:buChar char="-"/>
            </a:pPr>
            <a:r>
              <a:rPr lang="en-US" i="1" smtClean="0"/>
              <a:t>Rechenaufgaben </a:t>
            </a:r>
            <a:r>
              <a:rPr lang="en-US"/>
              <a:t>(selanjutnya disebut RA), </a:t>
            </a:r>
            <a:endParaRPr lang="en-US" smtClean="0"/>
          </a:p>
          <a:p>
            <a:pPr lvl="1">
              <a:buFontTx/>
              <a:buChar char="-"/>
            </a:pPr>
            <a:r>
              <a:rPr lang="en-US" i="1" smtClean="0"/>
              <a:t>Zahlenreinhen </a:t>
            </a:r>
            <a:r>
              <a:rPr lang="en-US"/>
              <a:t>(selanjutnya disebut ZR), </a:t>
            </a:r>
            <a:endParaRPr lang="en-US" smtClean="0"/>
          </a:p>
          <a:p>
            <a:pPr lvl="1">
              <a:buFontTx/>
              <a:buChar char="-"/>
            </a:pPr>
            <a:r>
              <a:rPr lang="en-US" i="1" smtClean="0"/>
              <a:t>Figurenauswahl </a:t>
            </a:r>
            <a:r>
              <a:rPr lang="en-US"/>
              <a:t>(selanjutnya disebut FA), </a:t>
            </a:r>
            <a:endParaRPr lang="en-US" smtClean="0"/>
          </a:p>
          <a:p>
            <a:pPr lvl="1">
              <a:buFontTx/>
              <a:buChar char="-"/>
            </a:pPr>
            <a:r>
              <a:rPr lang="en-US" i="1" smtClean="0"/>
              <a:t>Wuerfelaufgaben </a:t>
            </a:r>
            <a:r>
              <a:rPr lang="en-US"/>
              <a:t>(selanjutnya disebut WU). </a:t>
            </a:r>
          </a:p>
        </p:txBody>
      </p:sp>
    </p:spTree>
    <p:extLst>
      <p:ext uri="{BB962C8B-B14F-4D97-AF65-F5344CB8AC3E}">
        <p14:creationId xmlns:p14="http://schemas.microsoft.com/office/powerpoint/2010/main" val="869037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mtClean="0"/>
              <a:t>Next…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/>
              <a:t>IST yang digunakan di Indonesia merupakan hasil adaptasi dari IST revisi pertama yakni IST </a:t>
            </a:r>
            <a:r>
              <a:rPr lang="en-US" smtClean="0"/>
              <a:t>70</a:t>
            </a:r>
          </a:p>
          <a:p>
            <a:r>
              <a:rPr lang="en-US" smtClean="0"/>
              <a:t>Pengadaptasian </a:t>
            </a:r>
            <a:r>
              <a:rPr lang="en-US"/>
              <a:t>IST dilakukan oleh Fakultas Psikologi Universitas Padjadjaran (selanjutnya disebut UNPAD) pada tahun </a:t>
            </a:r>
            <a:r>
              <a:rPr lang="en-US" smtClean="0"/>
              <a:t>1973.</a:t>
            </a:r>
          </a:p>
          <a:p>
            <a:r>
              <a:rPr lang="en-US" smtClean="0"/>
              <a:t>Pertama </a:t>
            </a:r>
            <a:r>
              <a:rPr lang="en-US"/>
              <a:t>kali digunakan oleh </a:t>
            </a:r>
            <a:r>
              <a:rPr lang="en-US" smtClean="0"/>
              <a:t>Psikologi </a:t>
            </a:r>
            <a:r>
              <a:rPr lang="en-US"/>
              <a:t>Angkatan </a:t>
            </a:r>
            <a:r>
              <a:rPr lang="en-US" smtClean="0"/>
              <a:t>Darat.</a:t>
            </a:r>
          </a:p>
          <a:p>
            <a:r>
              <a:rPr lang="en-US"/>
              <a:t>Norma alat tes juga seharusnya diperbaharui setiap tiga sampai lima tahun sekali hal ini dikarenakan karakteristik populasi yang terus berkembang seiring dengan perkembangan waktu, namun faktanya IST </a:t>
            </a:r>
            <a:r>
              <a:rPr lang="en-US" smtClean="0"/>
              <a:t>tidak </a:t>
            </a:r>
            <a:r>
              <a:rPr lang="en-US"/>
              <a:t>pernah diperbaharui. </a:t>
            </a:r>
          </a:p>
        </p:txBody>
      </p:sp>
    </p:spTree>
    <p:extLst>
      <p:ext uri="{BB962C8B-B14F-4D97-AF65-F5344CB8AC3E}">
        <p14:creationId xmlns:p14="http://schemas.microsoft.com/office/powerpoint/2010/main" val="733752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smtClean="0">
              <a:latin typeface="Arial Black" pitchFamily="34" charset="0"/>
            </a:endParaRPr>
          </a:p>
          <a:p>
            <a:pPr marL="0" indent="0" algn="ctr">
              <a:buNone/>
            </a:pPr>
            <a:endParaRPr lang="en-US" sz="480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en-US" sz="4800" smtClean="0">
                <a:latin typeface="Arial Black" pitchFamily="34" charset="0"/>
              </a:rPr>
              <a:t>ROLE PLAY …</a:t>
            </a:r>
            <a:endParaRPr lang="en-US" sz="480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396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266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Intelegenz Struktur Test  Inteligence Structure Test (IST)</vt:lpstr>
      <vt:lpstr>Latar Belakang IST</vt:lpstr>
      <vt:lpstr>Next…</vt:lpstr>
      <vt:lpstr>Next…</vt:lpstr>
      <vt:lpstr>Next…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Intelegenz Struktur Test </dc:title>
  <dc:creator>Win-7</dc:creator>
  <cp:lastModifiedBy>Win-7</cp:lastModifiedBy>
  <cp:revision>10</cp:revision>
  <dcterms:created xsi:type="dcterms:W3CDTF">2012-12-17T04:41:04Z</dcterms:created>
  <dcterms:modified xsi:type="dcterms:W3CDTF">2012-12-19T02:55:29Z</dcterms:modified>
</cp:coreProperties>
</file>