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CE9B-4DBB-4FC8-B3B7-28665FC3C50A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6014-B41F-403B-B540-E2444128A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45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CE9B-4DBB-4FC8-B3B7-28665FC3C50A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6014-B41F-403B-B540-E2444128A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06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CE9B-4DBB-4FC8-B3B7-28665FC3C50A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6014-B41F-403B-B540-E2444128A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8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CE9B-4DBB-4FC8-B3B7-28665FC3C50A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6014-B41F-403B-B540-E2444128A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5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CE9B-4DBB-4FC8-B3B7-28665FC3C50A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6014-B41F-403B-B540-E2444128A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8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CE9B-4DBB-4FC8-B3B7-28665FC3C50A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6014-B41F-403B-B540-E2444128A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9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CE9B-4DBB-4FC8-B3B7-28665FC3C50A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6014-B41F-403B-B540-E2444128A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8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CE9B-4DBB-4FC8-B3B7-28665FC3C50A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6014-B41F-403B-B540-E2444128A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CE9B-4DBB-4FC8-B3B7-28665FC3C50A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6014-B41F-403B-B540-E2444128A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94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CE9B-4DBB-4FC8-B3B7-28665FC3C50A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6014-B41F-403B-B540-E2444128A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99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CE9B-4DBB-4FC8-B3B7-28665FC3C50A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6014-B41F-403B-B540-E2444128A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3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3CE9B-4DBB-4FC8-B3B7-28665FC3C50A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26014-B41F-403B-B540-E2444128A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4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Culture Fair Intelligence Test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7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Disusun oleh Raymond B. </a:t>
            </a:r>
            <a:r>
              <a:rPr lang="en-US" smtClean="0"/>
              <a:t>Cattell.</a:t>
            </a:r>
          </a:p>
          <a:p>
            <a:r>
              <a:rPr lang="en-US" smtClean="0"/>
              <a:t>Termasuk dalam tes bebas budaya.</a:t>
            </a:r>
          </a:p>
          <a:p>
            <a:r>
              <a:rPr lang="en-US" smtClean="0"/>
              <a:t>Untuk menemukan IQ menggunakan skala milik Binet.</a:t>
            </a:r>
          </a:p>
          <a:p>
            <a:r>
              <a:rPr lang="en-US" smtClean="0"/>
              <a:t>Terdiri dari 2 skala : skala 2 dan skala 3.</a:t>
            </a:r>
          </a:p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51" y="228600"/>
            <a:ext cx="8120063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758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104187" cy="504825"/>
          </a:xfrm>
          <a:ln w="19050">
            <a:solidFill>
              <a:schemeClr val="accent1">
                <a:lumMod val="75000"/>
              </a:schemeClr>
            </a:solidFill>
            <a:prstDash val="sysDot"/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sz="4000" b="1" dirty="0" smtClean="0"/>
              <a:t>Culture Fair Intelligence Test </a:t>
            </a:r>
            <a:r>
              <a:rPr lang="en-US" sz="4000" b="1" dirty="0" smtClean="0"/>
              <a:t>(CFIT)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323850" y="1557338"/>
            <a:ext cx="8229600" cy="4525962"/>
          </a:xfrm>
          <a:ln>
            <a:noFill/>
          </a:ln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id-ID" sz="2400" b="1" dirty="0" smtClean="0"/>
              <a:t>Culture Fair Intelligence Test (CFIT), Scale 2 and 3 From A and From B</a:t>
            </a:r>
            <a:endParaRPr lang="id-ID" sz="2400" u="sng" dirty="0" smtClean="0"/>
          </a:p>
          <a:p>
            <a:pPr>
              <a:defRPr/>
            </a:pPr>
            <a:r>
              <a:rPr lang="id-ID" sz="2400" dirty="0" smtClean="0"/>
              <a:t>Buku soal dan lembar jawaban yang terpisah.</a:t>
            </a:r>
            <a:endParaRPr lang="id-ID" sz="2400" u="sng" dirty="0" smtClean="0"/>
          </a:p>
          <a:p>
            <a:pPr>
              <a:defRPr/>
            </a:pPr>
            <a:r>
              <a:rPr lang="id-ID" sz="2400" dirty="0" smtClean="0"/>
              <a:t>Tes ini </a:t>
            </a:r>
            <a:r>
              <a:rPr lang="id-ID" sz="2400" smtClean="0"/>
              <a:t>mengukur fa</a:t>
            </a:r>
            <a:r>
              <a:rPr lang="en-US" sz="2400" smtClean="0"/>
              <a:t>k</a:t>
            </a:r>
            <a:r>
              <a:rPr lang="id-ID" sz="2400" smtClean="0"/>
              <a:t>tor </a:t>
            </a:r>
            <a:r>
              <a:rPr lang="id-ID" sz="2400" dirty="0" smtClean="0"/>
              <a:t>kemampuan mental umum (g-factor)</a:t>
            </a:r>
            <a:endParaRPr lang="id-ID" sz="2400" u="sng" dirty="0" smtClean="0"/>
          </a:p>
          <a:p>
            <a:pPr>
              <a:defRPr/>
            </a:pPr>
            <a:r>
              <a:rPr lang="id-ID" sz="2400" dirty="0" smtClean="0"/>
              <a:t>Tes ini dipergunakan untuk keperluan yang berkaitan </a:t>
            </a:r>
            <a:r>
              <a:rPr lang="id-ID" sz="2400" smtClean="0"/>
              <a:t>dengan fa</a:t>
            </a:r>
            <a:r>
              <a:rPr lang="en-US" sz="2400" smtClean="0"/>
              <a:t>k</a:t>
            </a:r>
            <a:r>
              <a:rPr lang="id-ID" sz="2400" smtClean="0"/>
              <a:t>tor kemampuan </a:t>
            </a:r>
            <a:r>
              <a:rPr lang="id-ID" sz="2400" dirty="0" smtClean="0"/>
              <a:t>mental umum atau kecerdasan.</a:t>
            </a:r>
            <a:endParaRPr lang="en-US" sz="2400" dirty="0" smtClean="0"/>
          </a:p>
          <a:p>
            <a:pPr lvl="1">
              <a:defRPr/>
            </a:pPr>
            <a:r>
              <a:rPr lang="id-ID" sz="2000" dirty="0" smtClean="0"/>
              <a:t>Skala 2 untuk anak-anak usia 8-14 tahun dan untuk orang dewasa yang memiliki kecerdasan di bawah normal.</a:t>
            </a:r>
            <a:endParaRPr lang="en-US" sz="2000" dirty="0" smtClean="0"/>
          </a:p>
          <a:p>
            <a:pPr lvl="1">
              <a:defRPr/>
            </a:pPr>
            <a:r>
              <a:rPr lang="id-ID" sz="2000" dirty="0" smtClean="0"/>
              <a:t>Skala 3 untuk usia sekolah lanjutan atas dan orang dewasa dengan kecerdasan tinggi.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5952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smtClean="0"/>
              <a:t>ROLE PLAY ….</a:t>
            </a:r>
            <a:endParaRPr lang="en-US" sz="6000"/>
          </a:p>
        </p:txBody>
      </p:sp>
    </p:spTree>
    <p:extLst>
      <p:ext uri="{BB962C8B-B14F-4D97-AF65-F5344CB8AC3E}">
        <p14:creationId xmlns:p14="http://schemas.microsoft.com/office/powerpoint/2010/main" val="2995893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Achtung-achtung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Informasi tambahan silakan lihat slide berikut ini…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56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Klasifikasi IQ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Klasifikasi IQ berbeda untuk setiap metode test yang digunakan</a:t>
            </a:r>
            <a:r>
              <a:rPr lang="en-US"/>
              <a:t>. </a:t>
            </a:r>
            <a:endParaRPr lang="en-US" smtClean="0"/>
          </a:p>
          <a:p>
            <a:r>
              <a:rPr lang="en-US" smtClean="0"/>
              <a:t>Stanford-Binet </a:t>
            </a:r>
            <a:r>
              <a:rPr lang="en-US"/>
              <a:t>mengklasifikasikan nilai IQ normal yang berkisar diantara 85 – </a:t>
            </a:r>
            <a:r>
              <a:rPr lang="en-US"/>
              <a:t>115</a:t>
            </a:r>
            <a:r>
              <a:rPr lang="en-US" smtClean="0"/>
              <a:t>.</a:t>
            </a:r>
          </a:p>
          <a:p>
            <a:r>
              <a:rPr lang="en-US" smtClean="0"/>
              <a:t>Lewis </a:t>
            </a:r>
            <a:r>
              <a:rPr lang="en-US"/>
              <a:t>Terman mengklasifikasikan nilai IQ normal pada kisaran 90 – 109</a:t>
            </a:r>
            <a:r>
              <a:rPr lang="en-US"/>
              <a:t>. </a:t>
            </a:r>
            <a:endParaRPr lang="en-US" smtClean="0"/>
          </a:p>
          <a:p>
            <a:r>
              <a:rPr lang="en-US" smtClean="0"/>
              <a:t>Lebih </a:t>
            </a:r>
            <a:r>
              <a:rPr lang="en-US"/>
              <a:t>jauh lagi, Wechsler mengklasifikasikan IQ normal pada angka 100 dengan nilai toleransi 15 (berarti 85 – 115</a:t>
            </a:r>
            <a:r>
              <a:rPr lang="en-US"/>
              <a:t>). </a:t>
            </a:r>
            <a:endParaRPr lang="en-US" smtClean="0"/>
          </a:p>
          <a:p>
            <a:r>
              <a:rPr lang="en-US" smtClean="0"/>
              <a:t>Dikarenakan </a:t>
            </a:r>
            <a:r>
              <a:rPr lang="en-US"/>
              <a:t>perbedaan ini, maka selain nilai IQ yang didapat, harus diperhatikan pula metode test apa yang digunakan.</a:t>
            </a:r>
          </a:p>
        </p:txBody>
      </p:sp>
    </p:spTree>
    <p:extLst>
      <p:ext uri="{BB962C8B-B14F-4D97-AF65-F5344CB8AC3E}">
        <p14:creationId xmlns:p14="http://schemas.microsoft.com/office/powerpoint/2010/main" val="2066739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Klasifikasi IQ Binet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/>
              <a:t>70 – 79 : Tingkat IQ rendah atau keterbelakangan mental</a:t>
            </a:r>
            <a:r>
              <a:rPr lang="en-US" sz="2800"/>
              <a:t>. </a:t>
            </a:r>
            <a:endParaRPr lang="en-US" sz="2800" smtClean="0"/>
          </a:p>
          <a:p>
            <a:r>
              <a:rPr lang="en-US" sz="2800" smtClean="0"/>
              <a:t>80 </a:t>
            </a:r>
            <a:r>
              <a:rPr lang="en-US" sz="2800"/>
              <a:t>– 90 : Tingkat IQ rendah yang masih dalam kategori normal (Dull </a:t>
            </a:r>
            <a:r>
              <a:rPr lang="en-US" sz="2800"/>
              <a:t>Normal</a:t>
            </a:r>
            <a:r>
              <a:rPr lang="en-US" sz="2800" smtClean="0"/>
              <a:t>). </a:t>
            </a:r>
          </a:p>
          <a:p>
            <a:r>
              <a:rPr lang="en-US" sz="2800" smtClean="0"/>
              <a:t>91 </a:t>
            </a:r>
            <a:r>
              <a:rPr lang="en-US" sz="2800"/>
              <a:t>– 110 : Tingkat IQ normal </a:t>
            </a:r>
            <a:r>
              <a:rPr lang="en-US" sz="2800"/>
              <a:t>atau </a:t>
            </a:r>
            <a:r>
              <a:rPr lang="en-US" sz="2800" smtClean="0"/>
              <a:t>rata-rata. </a:t>
            </a:r>
            <a:r>
              <a:rPr lang="en-US" sz="2800"/>
              <a:t>111 – 120 : Tingkat IQ tinggi dalam kategori normal (Bright </a:t>
            </a:r>
            <a:r>
              <a:rPr lang="en-US" sz="2800"/>
              <a:t>Normal</a:t>
            </a:r>
            <a:r>
              <a:rPr lang="en-US" sz="2800" smtClean="0"/>
              <a:t>). </a:t>
            </a:r>
          </a:p>
          <a:p>
            <a:r>
              <a:rPr lang="en-US" sz="2800" smtClean="0"/>
              <a:t>120 </a:t>
            </a:r>
            <a:r>
              <a:rPr lang="en-US" sz="2800"/>
              <a:t>– 130 : Tingkat </a:t>
            </a:r>
            <a:r>
              <a:rPr lang="en-US" sz="2800"/>
              <a:t>IQ </a:t>
            </a:r>
            <a:r>
              <a:rPr lang="en-US" sz="2800" smtClean="0"/>
              <a:t>superior. </a:t>
            </a:r>
          </a:p>
          <a:p>
            <a:r>
              <a:rPr lang="en-US" sz="2800" smtClean="0"/>
              <a:t>131 </a:t>
            </a:r>
            <a:r>
              <a:rPr lang="en-US" sz="2800"/>
              <a:t>atau lebih : Tingkat IQ sangat superior </a:t>
            </a:r>
            <a:r>
              <a:rPr lang="en-US" sz="2800"/>
              <a:t>atau </a:t>
            </a:r>
            <a:r>
              <a:rPr lang="en-US" sz="2800" smtClean="0"/>
              <a:t>jenius.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4117877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290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Culture Fair Intelligence Test</vt:lpstr>
      <vt:lpstr>PowerPoint Presentation</vt:lpstr>
      <vt:lpstr>Culture Fair Intelligence Test (CFIT)</vt:lpstr>
      <vt:lpstr>PowerPoint Presentation</vt:lpstr>
      <vt:lpstr>Achtung-achtung</vt:lpstr>
      <vt:lpstr>Klasifikasi IQ</vt:lpstr>
      <vt:lpstr>Klasifikasi IQ Binet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 Fair Intelligence Test</dc:title>
  <dc:creator>Win-7</dc:creator>
  <cp:lastModifiedBy>Win-7</cp:lastModifiedBy>
  <cp:revision>10</cp:revision>
  <dcterms:created xsi:type="dcterms:W3CDTF">2013-01-07T07:23:06Z</dcterms:created>
  <dcterms:modified xsi:type="dcterms:W3CDTF">2013-01-10T07:20:20Z</dcterms:modified>
</cp:coreProperties>
</file>