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2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7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2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7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2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2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6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1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3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D9CB-8E00-4DD5-907B-07F8BD02446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759F-72CF-46D2-9CC9-DEBA0370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TES-TES POPULASI KHUSUS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7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Tes populasi khusus adalah</a:t>
            </a:r>
            <a:r>
              <a:rPr lang="en-US" smtClean="0"/>
              <a:t> tes-tes yang digunakan untuk mengukur dari sisi usia, dsb, dan normal atau tidak normalnya seseorang. </a:t>
            </a:r>
          </a:p>
          <a:p>
            <a:r>
              <a:rPr lang="en-US" smtClean="0"/>
              <a:t>Maksudnya adalah tes ini dikembangkan untuk digunakan kepada orang yang tidak bisa diukur dengan cara yang biasa atau alat ukur psikologi yang bersifat umum. </a:t>
            </a:r>
          </a:p>
        </p:txBody>
      </p:sp>
    </p:spTree>
    <p:extLst>
      <p:ext uri="{BB962C8B-B14F-4D97-AF65-F5344CB8AC3E}">
        <p14:creationId xmlns:p14="http://schemas.microsoft.com/office/powerpoint/2010/main" val="321028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Untuk seseorang </a:t>
            </a:r>
            <a:r>
              <a:rPr lang="en-US"/>
              <a:t>yang </a:t>
            </a:r>
            <a:r>
              <a:rPr lang="en-US"/>
              <a:t>memiliki </a:t>
            </a:r>
            <a:r>
              <a:rPr lang="en-US" smtClean="0"/>
              <a:t>keterbatasan fisik. </a:t>
            </a:r>
            <a:r>
              <a:rPr lang="en-US"/>
              <a:t>Contoh: tes untuk </a:t>
            </a:r>
            <a:r>
              <a:rPr lang="en-US"/>
              <a:t>penyandang </a:t>
            </a:r>
            <a:r>
              <a:rPr lang="en-US" smtClean="0"/>
              <a:t>cacat (tuna </a:t>
            </a:r>
            <a:r>
              <a:rPr lang="en-US"/>
              <a:t>netra</a:t>
            </a:r>
            <a:r>
              <a:rPr lang="en-US"/>
              <a:t>, </a:t>
            </a:r>
            <a:r>
              <a:rPr lang="en-US" smtClean="0"/>
              <a:t>tuna rungu, dll.). </a:t>
            </a:r>
          </a:p>
          <a:p>
            <a:pPr marL="0" indent="0">
              <a:buNone/>
            </a:pPr>
            <a:r>
              <a:rPr lang="en-US" smtClean="0"/>
              <a:t>    Menggunakan :</a:t>
            </a:r>
          </a:p>
          <a:p>
            <a:pPr>
              <a:buFont typeface="Wingdings"/>
              <a:buChar char="à"/>
            </a:pPr>
            <a:r>
              <a:rPr lang="en-US">
                <a:sym typeface="Wingdings" pitchFamily="2" charset="2"/>
              </a:rPr>
              <a:t>T</a:t>
            </a:r>
            <a:r>
              <a:rPr lang="en-US" smtClean="0">
                <a:sym typeface="Wingdings" pitchFamily="2" charset="2"/>
              </a:rPr>
              <a:t>es KIT, </a:t>
            </a:r>
          </a:p>
          <a:p>
            <a:pPr>
              <a:buFont typeface="Wingdings"/>
              <a:buChar char="à"/>
            </a:pPr>
            <a:r>
              <a:rPr lang="en-US">
                <a:sym typeface="Wingdings" pitchFamily="2" charset="2"/>
              </a:rPr>
              <a:t>T</a:t>
            </a:r>
            <a:r>
              <a:rPr lang="en-US" smtClean="0">
                <a:sym typeface="Wingdings" pitchFamily="2" charset="2"/>
              </a:rPr>
              <a:t>es WISC</a:t>
            </a:r>
            <a:r>
              <a:rPr lang="en-US">
                <a:sym typeface="Wingdings" pitchFamily="2" charset="2"/>
              </a:rPr>
              <a:t> </a:t>
            </a:r>
            <a:r>
              <a:rPr lang="en-US" i="1">
                <a:sym typeface="Wingdings" pitchFamily="2" charset="2"/>
              </a:rPr>
              <a:t>Performance Scale for </a:t>
            </a:r>
            <a:r>
              <a:rPr lang="en-US" i="1">
                <a:sym typeface="Wingdings" pitchFamily="2" charset="2"/>
              </a:rPr>
              <a:t>Deaf </a:t>
            </a:r>
            <a:r>
              <a:rPr lang="en-US" i="1" smtClean="0">
                <a:sym typeface="Wingdings" pitchFamily="2" charset="2"/>
              </a:rPr>
              <a:t>Children</a:t>
            </a:r>
            <a:r>
              <a:rPr lang="en-US" smtClean="0">
                <a:sym typeface="Wingdings" pitchFamily="2" charset="2"/>
              </a:rPr>
              <a:t>, </a:t>
            </a:r>
          </a:p>
          <a:p>
            <a:pPr>
              <a:buFont typeface="Wingdings"/>
              <a:buChar char="à"/>
            </a:pPr>
            <a:r>
              <a:rPr lang="en-US">
                <a:sym typeface="Wingdings" pitchFamily="2" charset="2"/>
              </a:rPr>
              <a:t>T</a:t>
            </a:r>
            <a:r>
              <a:rPr lang="en-US" smtClean="0">
                <a:sym typeface="Wingdings" pitchFamily="2" charset="2"/>
              </a:rPr>
              <a:t>es </a:t>
            </a:r>
            <a:r>
              <a:rPr lang="en-US" i="1" smtClean="0">
                <a:sym typeface="Wingdings" pitchFamily="2" charset="2"/>
              </a:rPr>
              <a:t>College Board Scholastic Assessment Test </a:t>
            </a:r>
            <a:r>
              <a:rPr lang="en-US" smtClean="0">
                <a:sym typeface="Wingdings" pitchFamily="2" charset="2"/>
              </a:rPr>
              <a:t>(khusus tuna netra), </a:t>
            </a:r>
          </a:p>
          <a:p>
            <a:pPr>
              <a:buFont typeface="Wingdings"/>
              <a:buChar char="à"/>
            </a:pPr>
            <a:r>
              <a:rPr lang="en-US" smtClean="0">
                <a:sym typeface="Wingdings" pitchFamily="2" charset="2"/>
              </a:rPr>
              <a:t>Tes  </a:t>
            </a:r>
            <a:r>
              <a:rPr lang="en-US" i="1" smtClean="0">
                <a:sym typeface="Wingdings" pitchFamily="2" charset="2"/>
              </a:rPr>
              <a:t>Blind Learning Aptitude Test </a:t>
            </a:r>
            <a:r>
              <a:rPr lang="en-US" smtClean="0">
                <a:sym typeface="Wingdings" pitchFamily="2" charset="2"/>
              </a:rPr>
              <a:t>(khusus tuna netra),</a:t>
            </a:r>
          </a:p>
          <a:p>
            <a:pPr>
              <a:buFont typeface="Wingdings"/>
              <a:buChar char="à"/>
            </a:pPr>
            <a:r>
              <a:rPr lang="en-US" smtClean="0">
                <a:sym typeface="Wingdings" pitchFamily="2" charset="2"/>
              </a:rPr>
              <a:t>dll.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6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>
                <a:sym typeface="Wingdings" pitchFamily="2" charset="2"/>
              </a:rPr>
              <a:t>Untuk anak berkebutuhan khusus. Contoh : tes untuk anak retardasi mental, autis, </a:t>
            </a:r>
            <a:r>
              <a:rPr lang="en-US">
                <a:sym typeface="Wingdings" pitchFamily="2" charset="2"/>
              </a:rPr>
              <a:t>dll</a:t>
            </a:r>
            <a:r>
              <a:rPr lang="en-US" smtClean="0">
                <a:sym typeface="Wingdings" pitchFamily="2" charset="2"/>
              </a:rPr>
              <a:t>. Menggunakan :</a:t>
            </a:r>
          </a:p>
          <a:p>
            <a:pPr>
              <a:buFont typeface="Wingdings"/>
              <a:buChar char="à"/>
            </a:pPr>
            <a:r>
              <a:rPr lang="en-US" smtClean="0">
                <a:sym typeface="Wingdings" pitchFamily="2" charset="2"/>
              </a:rPr>
              <a:t>Tes </a:t>
            </a:r>
            <a:r>
              <a:rPr lang="en-US">
                <a:sym typeface="Wingdings" pitchFamily="2" charset="2"/>
              </a:rPr>
              <a:t>Binet</a:t>
            </a:r>
            <a:r>
              <a:rPr lang="en-US">
                <a:sym typeface="Wingdings" pitchFamily="2" charset="2"/>
              </a:rPr>
              <a:t>, </a:t>
            </a:r>
            <a:endParaRPr lang="en-US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>
                <a:sym typeface="Wingdings" pitchFamily="2" charset="2"/>
              </a:rPr>
              <a:t>T</a:t>
            </a:r>
            <a:r>
              <a:rPr lang="en-US" smtClean="0">
                <a:sym typeface="Wingdings" pitchFamily="2" charset="2"/>
              </a:rPr>
              <a:t>es </a:t>
            </a:r>
            <a:r>
              <a:rPr lang="en-US">
                <a:sym typeface="Wingdings" pitchFamily="2" charset="2"/>
              </a:rPr>
              <a:t>WISC-</a:t>
            </a:r>
            <a:r>
              <a:rPr lang="en-US" i="1">
                <a:sym typeface="Wingdings" pitchFamily="2" charset="2"/>
              </a:rPr>
              <a:t>Revised</a:t>
            </a:r>
            <a:r>
              <a:rPr lang="en-US">
                <a:sym typeface="Wingdings" pitchFamily="2" charset="2"/>
              </a:rPr>
              <a:t>, </a:t>
            </a:r>
            <a:endParaRPr lang="en-US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mtClean="0">
                <a:sym typeface="Wingdings" pitchFamily="2" charset="2"/>
              </a:rPr>
              <a:t>Kelompok tes </a:t>
            </a:r>
            <a:r>
              <a:rPr lang="en-US" i="1" smtClean="0">
                <a:sym typeface="Wingdings" pitchFamily="2" charset="2"/>
              </a:rPr>
              <a:t>Progressive Matrices,</a:t>
            </a:r>
            <a:r>
              <a:rPr lang="en-US" smtClean="0">
                <a:sym typeface="Wingdings" pitchFamily="2" charset="2"/>
              </a:rPr>
              <a:t> </a:t>
            </a:r>
          </a:p>
          <a:p>
            <a:pPr>
              <a:buFont typeface="Wingdings"/>
              <a:buChar char="à"/>
            </a:pPr>
            <a:r>
              <a:rPr lang="en-US">
                <a:sym typeface="Wingdings" pitchFamily="2" charset="2"/>
              </a:rPr>
              <a:t>T</a:t>
            </a:r>
            <a:r>
              <a:rPr lang="en-US" smtClean="0">
                <a:sym typeface="Wingdings" pitchFamily="2" charset="2"/>
              </a:rPr>
              <a:t>es </a:t>
            </a:r>
            <a:r>
              <a:rPr lang="en-US">
                <a:sym typeface="Wingdings" pitchFamily="2" charset="2"/>
              </a:rPr>
              <a:t>VABS (</a:t>
            </a:r>
            <a:r>
              <a:rPr lang="en-US" i="1">
                <a:sym typeface="Wingdings" pitchFamily="2" charset="2"/>
              </a:rPr>
              <a:t>Vineland Adaptive Behavior Scales</a:t>
            </a:r>
            <a:r>
              <a:rPr lang="en-US">
                <a:sym typeface="Wingdings" pitchFamily="2" charset="2"/>
              </a:rPr>
              <a:t>), </a:t>
            </a:r>
            <a:endParaRPr lang="en-US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i="1" smtClean="0">
                <a:sym typeface="Wingdings" pitchFamily="2" charset="2"/>
              </a:rPr>
              <a:t>Peabody Vocabulary Test</a:t>
            </a:r>
            <a:r>
              <a:rPr lang="en-US">
                <a:sym typeface="Wingdings" pitchFamily="2" charset="2"/>
              </a:rPr>
              <a:t> </a:t>
            </a:r>
            <a:r>
              <a:rPr lang="en-US" smtClean="0">
                <a:sym typeface="Wingdings" pitchFamily="2" charset="2"/>
              </a:rPr>
              <a:t>(untuk anak </a:t>
            </a:r>
            <a:r>
              <a:rPr lang="en-US" i="1" smtClean="0">
                <a:sym typeface="Wingdings" pitchFamily="2" charset="2"/>
              </a:rPr>
              <a:t>cerebral palsy</a:t>
            </a:r>
            <a:r>
              <a:rPr lang="en-US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smtClean="0">
                <a:sym typeface="Wingdings" pitchFamily="2" charset="2"/>
              </a:rPr>
              <a:t>dll</a:t>
            </a:r>
            <a:r>
              <a:rPr lang="en-US">
                <a:sym typeface="Wingdings" pitchFamily="2" charset="2"/>
              </a:rPr>
              <a:t>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6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TES-TES POPULASI KHUSUS</vt:lpstr>
      <vt:lpstr>DEFINISI</vt:lpstr>
      <vt:lpstr>CONTOH TES</vt:lpstr>
      <vt:lpstr>Continued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TES-TES POPULASI KHUSUS</dc:title>
  <dc:creator>Win-7</dc:creator>
  <cp:lastModifiedBy>Win-7</cp:lastModifiedBy>
  <cp:revision>4</cp:revision>
  <dcterms:created xsi:type="dcterms:W3CDTF">2013-01-10T07:41:40Z</dcterms:created>
  <dcterms:modified xsi:type="dcterms:W3CDTF">2013-01-10T09:42:28Z</dcterms:modified>
</cp:coreProperties>
</file>