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6348-0C17-4DD2-86C4-E0B6AF25F053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E41-91D5-431A-B90F-1D90D35A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6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6348-0C17-4DD2-86C4-E0B6AF25F053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E41-91D5-431A-B90F-1D90D35A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9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6348-0C17-4DD2-86C4-E0B6AF25F053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E41-91D5-431A-B90F-1D90D35A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9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6348-0C17-4DD2-86C4-E0B6AF25F053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E41-91D5-431A-B90F-1D90D35A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7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6348-0C17-4DD2-86C4-E0B6AF25F053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E41-91D5-431A-B90F-1D90D35A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8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6348-0C17-4DD2-86C4-E0B6AF25F053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E41-91D5-431A-B90F-1D90D35A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4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6348-0C17-4DD2-86C4-E0B6AF25F053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E41-91D5-431A-B90F-1D90D35A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6348-0C17-4DD2-86C4-E0B6AF25F053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E41-91D5-431A-B90F-1D90D35A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3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6348-0C17-4DD2-86C4-E0B6AF25F053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E41-91D5-431A-B90F-1D90D35A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6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6348-0C17-4DD2-86C4-E0B6AF25F053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E41-91D5-431A-B90F-1D90D35A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6348-0C17-4DD2-86C4-E0B6AF25F053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BE41-91D5-431A-B90F-1D90D35A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9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86348-0C17-4DD2-86C4-E0B6AF25F053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ABE41-91D5-431A-B90F-1D90D35A9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06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Progressive Matrices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5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TnSevZ99gQy4Q0z323dWsGHIsSM8LIGeF0FBSukrnyg05HCXAU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90600"/>
            <a:ext cx="4443228" cy="470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34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QQN36m0U8GBV6-i8Jt_UYkmsdP12ZoCRWRIUZ1u9PARxjUfRXFx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18220"/>
            <a:ext cx="3429000" cy="351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64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0.gstatic.com/images?q=tbn:ANd9GcTr12P2PVRnJZUgow4NY1v9PaaXcYXsJJWeW5Vx_s0okIQVZiAOw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663879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082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1.gstatic.com/images?q=tbn:ANd9GcRPmC3Y1FESvSjTBceKcsC3CBGBkS5XvnxuM7w8uBdAFcxUOZNM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829340"/>
            <a:ext cx="5021263" cy="499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371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Progressive Matrices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Matrices</dc:title>
  <dc:creator>Win-7</dc:creator>
  <cp:lastModifiedBy>Win-7</cp:lastModifiedBy>
  <cp:revision>1</cp:revision>
  <dcterms:created xsi:type="dcterms:W3CDTF">2012-09-28T03:16:02Z</dcterms:created>
  <dcterms:modified xsi:type="dcterms:W3CDTF">2012-09-28T03:18:26Z</dcterms:modified>
</cp:coreProperties>
</file>