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1A60BCA-1B7E-4E22-B037-0E09B7D5A83C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332A9D-42C9-4E8F-A5AB-277F34D0FF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ANALISIS BUTIR SOAL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oleh :</a:t>
            </a:r>
          </a:p>
          <a:p>
            <a:r>
              <a:rPr lang="en-US" smtClean="0"/>
              <a:t>Mariyana Widiastuti, M.Psi., Psi.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8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Analisis Butir dlm Pengukuran Psikologi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Untuk mendapatkan instrumen berkualitas tinggi, selain dilakukan analisis secara teori (telaah butir) maka perlu juga dilakukan analisis butir secara empirik.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3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1. Jumlah Butir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Jumlah aitem menjadi pertimbangan karena menyangkut kualitas pengukuran misalnya domain ukur. Domain ukur yang sempit hanya membutuhkan aitem yang sedikit dibanding dengan domain ukur yang </a:t>
            </a:r>
            <a:r>
              <a:rPr lang="en-US"/>
              <a:t>luas</a:t>
            </a:r>
            <a:r>
              <a:rPr lang="en-US" smtClean="0"/>
              <a:t>.</a:t>
            </a:r>
          </a:p>
          <a:p>
            <a:r>
              <a:rPr lang="en-US"/>
              <a:t>Dalam analisis aitem kita mempertimbangkan apakah jumlah aitem skala yang kita kembangkan sudah cukup kuat untuk merepresentasikan domain ukur. </a:t>
            </a:r>
          </a:p>
        </p:txBody>
      </p:sp>
    </p:spTree>
    <p:extLst>
      <p:ext uri="{BB962C8B-B14F-4D97-AF65-F5344CB8AC3E}">
        <p14:creationId xmlns:p14="http://schemas.microsoft.com/office/powerpoint/2010/main" val="22305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/>
              <a:t>2. Rerata dan Deviasi Standar Butir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Rerata dan deviasi standar penting untuk diidentifikasi dalam analisis aitem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Rerata </a:t>
            </a:r>
            <a:r>
              <a:rPr lang="en-US"/>
              <a:t>menunjukkan kecenderungan respons maupun skor skala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Deviasi </a:t>
            </a:r>
            <a:r>
              <a:rPr lang="en-US"/>
              <a:t>standar adalah ukuran penyebaran skor subjek pada aitem yang menunjukkan bagaimana respons atau skor menyebar. </a:t>
            </a:r>
          </a:p>
        </p:txBody>
      </p:sp>
    </p:spTree>
    <p:extLst>
      <p:ext uri="{BB962C8B-B14F-4D97-AF65-F5344CB8AC3E}">
        <p14:creationId xmlns:p14="http://schemas.microsoft.com/office/powerpoint/2010/main" val="80787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3. Tingkat Kesulitan Butir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Tingkat kesulitan aitem banyak dipakai pada pengukuran abilitas dari pada </a:t>
            </a:r>
            <a:r>
              <a:rPr lang="en-US"/>
              <a:t>kepribadian</a:t>
            </a:r>
            <a:r>
              <a:rPr lang="en-US" smtClean="0"/>
              <a:t>.</a:t>
            </a:r>
          </a:p>
          <a:p>
            <a:r>
              <a:rPr lang="en-US"/>
              <a:t>Dalam </a:t>
            </a:r>
            <a:r>
              <a:rPr lang="en-US"/>
              <a:t>tes </a:t>
            </a:r>
            <a:r>
              <a:rPr lang="en-US" smtClean="0"/>
              <a:t>ability </a:t>
            </a:r>
            <a:r>
              <a:rPr lang="en-US"/>
              <a:t>tingkat kesukaran disesuaikan dengan tujuan tes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Tingkat </a:t>
            </a:r>
            <a:r>
              <a:rPr lang="en-US"/>
              <a:t>kesulitan aitem dalam tes yang bertujuan untuk seleksi, lebih sulit dibanding dengan tujuan skrining.</a:t>
            </a:r>
          </a:p>
        </p:txBody>
      </p:sp>
    </p:spTree>
    <p:extLst>
      <p:ext uri="{BB962C8B-B14F-4D97-AF65-F5344CB8AC3E}">
        <p14:creationId xmlns:p14="http://schemas.microsoft.com/office/powerpoint/2010/main" val="9250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4. Daya Diskriminasi Butir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Daya diskriminasi aitem menunjukkan sebarapa aitem mampu membedakan subjek dengan abilitas/trait tinggi dan rendah. </a:t>
            </a:r>
          </a:p>
        </p:txBody>
      </p:sp>
    </p:spTree>
    <p:extLst>
      <p:ext uri="{BB962C8B-B14F-4D97-AF65-F5344CB8AC3E}">
        <p14:creationId xmlns:p14="http://schemas.microsoft.com/office/powerpoint/2010/main" val="3705466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637</TotalTime>
  <Words>201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ANALISIS BUTIR SOAL</vt:lpstr>
      <vt:lpstr>Analisis Butir dlm Pengukuran Psikologi</vt:lpstr>
      <vt:lpstr>1. Jumlah Butir</vt:lpstr>
      <vt:lpstr>2. Rerata dan Deviasi Standar Butir</vt:lpstr>
      <vt:lpstr>3. Tingkat Kesulitan Butir</vt:lpstr>
      <vt:lpstr>4. Daya Diskriminasi Butir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Win-7</dc:creator>
  <cp:lastModifiedBy>Win-7</cp:lastModifiedBy>
  <cp:revision>6</cp:revision>
  <dcterms:created xsi:type="dcterms:W3CDTF">2012-11-01T14:27:02Z</dcterms:created>
  <dcterms:modified xsi:type="dcterms:W3CDTF">2012-11-04T23:23:22Z</dcterms:modified>
</cp:coreProperties>
</file>