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BEBF2-B4AB-4D4D-A3F5-9F1067EAF26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151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Kuliah 14.</a:t>
            </a:r>
            <a:br>
              <a:rPr lang="id-ID" dirty="0" smtClean="0"/>
            </a:br>
            <a:r>
              <a:rPr lang="id-ID" dirty="0" smtClean="0"/>
              <a:t>House.Tree.Person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oleh : Sulis Mariyanti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Biasanya tes H.T.P diberikan kepada anak-anak atau subjek lain yang depresif, traumatic, dll yang terhambat dalam ekspresi verbal 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Melalui tes H.T.P yg merupakan media proyeksi subyek dapat diperoleh gambaran masalah yang sedang melingkupi subjek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Dari hasil H.T.P, subjek diminta untuk menceritakan gambarnya &amp; pemeriksa harus mahir menggali berbagai masalah subjek dengan teknik proyektif (mis : Relasi S dg ibu, dst)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Pengantar Test H.T.P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Subjek diberikan 1 lembar kertas A4/ 80 gram + pensil HB/B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Diperbolehkan menyediakan penghapus, penggaris, pensil warna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Subjek diminta menggambar sesuka hati, dengan instruksi </a:t>
            </a:r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d-ID" sz="2400" i="1" dirty="0" smtClean="0">
                <a:solidFill>
                  <a:srgbClr val="FF0000"/>
                </a:solidFill>
              </a:rPr>
              <a:t>“Di lembar kertas ini Anda diminta menggambar Rumah, Pohon  dan Orang dengan pensil yang telah saya bagikan. Menggambarnya sesuka hati Anda dan terserah Anda. Waktu tidak dibatasi.”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Pemeriksa bertugas untuk mengobservasi proses meng-gambar yang dilakukan subjek hingga selesai dan mencatat hal-hal yang penting yang terjadi selama proses menggambar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Administrasi Test H.T.P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Setelah Subjek selesai menggambar, maka pemeriksa dapat meminta subjek bercerita tentang gambarnya.</a:t>
            </a:r>
          </a:p>
          <a:p>
            <a:pPr>
              <a:buNone/>
            </a:pPr>
            <a:r>
              <a:rPr lang="id-ID" sz="2400" dirty="0" smtClean="0"/>
              <a:t>	Misal : Berapakah usia anak ini ? Anak ini laki-laiki atau perempuan? Dia sedang Apa? Ayahnya dimana? Ibunya dimana? Menurut kamu, bagaimana perasaan anak ini (anak yg ada di gambar)? Bahagiakah? Marahkah? Apakah ia menyayangi ayah/ ibunya? Mengapa? Ayahnya seperti apa orangnya? Ibunya seperti apa? Dst........</a:t>
            </a:r>
          </a:p>
          <a:p>
            <a:pPr>
              <a:buNone/>
            </a:pPr>
            <a:endParaRPr lang="id-ID" sz="2400" dirty="0" smtClean="0"/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Artinya Pemeriksa harus mampu menangkap tema cerita si subjek melalui gambar.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PROBING CERITA GAMBAR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HOUSE = Ibu   = Afeksi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solidFill>
                  <a:schemeClr val="accent1"/>
                </a:solidFill>
              </a:rPr>
              <a:t>TREE    = Ayah = Otoritas = Disiplin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PERSON= Subjek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u="sng" dirty="0" smtClean="0"/>
              <a:t>Latihan :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Lihat gambar ( kesan Molar)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Baca Narasi Cerita (terlampir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Tema apa yang muncul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House Tree Person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156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Kuliah 14. House.Tree.Person  oleh : Sulis Mariyanti</vt:lpstr>
      <vt:lpstr>Pengantar Test H.T.P</vt:lpstr>
      <vt:lpstr>Administrasi Test H.T.P</vt:lpstr>
      <vt:lpstr>PROBING CERITA GAMBAR</vt:lpstr>
      <vt:lpstr>House Tree Person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14. House.Tree.Person  oleh : Sulis Mariyanti</dc:title>
  <dc:creator>sulis</dc:creator>
  <cp:lastModifiedBy>May</cp:lastModifiedBy>
  <cp:revision>7</cp:revision>
  <dcterms:created xsi:type="dcterms:W3CDTF">2013-01-30T09:11:10Z</dcterms:created>
  <dcterms:modified xsi:type="dcterms:W3CDTF">2015-04-30T03:56:14Z</dcterms:modified>
</cp:coreProperties>
</file>