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6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8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D8C2-BEA3-4DC5-9E36-B49FAB3E00A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4FC8-F795-446A-BCF4-810296E39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Skoring</a:t>
            </a:r>
            <a:r>
              <a:rPr lang="en-US" dirty="0" smtClean="0"/>
              <a:t> Pauli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di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endParaRPr lang="en-US" dirty="0" smtClean="0"/>
          </a:p>
          <a:p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no’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disetiap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20 </a:t>
            </a:r>
            <a:r>
              <a:rPr lang="en-US" dirty="0" err="1" smtClean="0"/>
              <a:t>buah</a:t>
            </a:r>
            <a:endParaRPr lang="en-US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pauli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1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0, 50, 100…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50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2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yang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terputus-putus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persimpangan</a:t>
            </a:r>
            <a:r>
              <a:rPr lang="en-US" dirty="0" smtClean="0"/>
              <a:t> yang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3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grafi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3 </a:t>
            </a:r>
            <a:r>
              <a:rPr lang="en-US" dirty="0" smtClean="0">
                <a:sym typeface="Wingdings" pitchFamily="2" charset="2"/>
              </a:rPr>
              <a:t> data </a:t>
            </a:r>
            <a:r>
              <a:rPr lang="en-US" dirty="0" err="1" smtClean="0">
                <a:sym typeface="Wingdings" pitchFamily="2" charset="2"/>
              </a:rPr>
              <a:t>penyimpangan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pembetulan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dibenarkan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salah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 data </a:t>
            </a:r>
            <a:r>
              <a:rPr lang="en-US" dirty="0" err="1" smtClean="0">
                <a:sym typeface="Wingdings" pitchFamily="2" charset="2"/>
              </a:rPr>
              <a:t>tinggi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selisih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terendah</a:t>
            </a:r>
            <a:r>
              <a:rPr lang="en-US" dirty="0" smtClean="0">
                <a:sym typeface="Wingdings" pitchFamily="2" charset="2"/>
              </a:rPr>
              <a:t> </a:t>
            </a:r>
          </a:p>
        </p:txBody>
      </p:sp>
    </p:spTree>
    <p:extLst>
      <p:ext uri="{BB962C8B-B14F-4D97-AF65-F5344CB8AC3E}">
        <p14:creationId xmlns:p14="http://schemas.microsoft.com/office/powerpoint/2010/main" val="96074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rata-rata= </a:t>
            </a:r>
            <a:r>
              <a:rPr lang="en-US" dirty="0" err="1" smtClean="0"/>
              <a:t>jumlah</a:t>
            </a:r>
            <a:r>
              <a:rPr lang="en-US" dirty="0" smtClean="0"/>
              <a:t> total : 20</a:t>
            </a:r>
          </a:p>
          <a:p>
            <a:r>
              <a:rPr lang="en-US" dirty="0" err="1" smtClean="0"/>
              <a:t>Letakkan</a:t>
            </a:r>
            <a:r>
              <a:rPr lang="en-US" dirty="0" smtClean="0"/>
              <a:t> data-data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mtClean="0"/>
              <a:t>norma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3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Skoring Pauli</vt:lpstr>
      <vt:lpstr>PowerPoint Presentation</vt:lpstr>
      <vt:lpstr>PowerPoint Presentation</vt:lpstr>
      <vt:lpstr>PowerPoint Presentation</vt:lpstr>
      <vt:lpstr>PowerPoint Presentation</vt:lpstr>
    </vt:vector>
  </TitlesOfParts>
  <Company>ueu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Skoring Pauli</dc:title>
  <dc:creator>user</dc:creator>
  <cp:lastModifiedBy>May</cp:lastModifiedBy>
  <cp:revision>2</cp:revision>
  <dcterms:created xsi:type="dcterms:W3CDTF">2013-03-01T19:52:38Z</dcterms:created>
  <dcterms:modified xsi:type="dcterms:W3CDTF">2015-04-30T04:18:57Z</dcterms:modified>
</cp:coreProperties>
</file>