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1157-B5CC-41EE-8D76-EF90B278FE14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CB09-AA3D-4823-86D1-2D0030C97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877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1157-B5CC-41EE-8D76-EF90B278FE14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CB09-AA3D-4823-86D1-2D0030C97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01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1157-B5CC-41EE-8D76-EF90B278FE14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CB09-AA3D-4823-86D1-2D0030C97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886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1157-B5CC-41EE-8D76-EF90B278FE14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CB09-AA3D-4823-86D1-2D0030C97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072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1157-B5CC-41EE-8D76-EF90B278FE14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CB09-AA3D-4823-86D1-2D0030C97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05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1157-B5CC-41EE-8D76-EF90B278FE14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CB09-AA3D-4823-86D1-2D0030C97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85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1157-B5CC-41EE-8D76-EF90B278FE14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CB09-AA3D-4823-86D1-2D0030C97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709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1157-B5CC-41EE-8D76-EF90B278FE14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CB09-AA3D-4823-86D1-2D0030C97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064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1157-B5CC-41EE-8D76-EF90B278FE14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CB09-AA3D-4823-86D1-2D0030C97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151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1157-B5CC-41EE-8D76-EF90B278FE14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CB09-AA3D-4823-86D1-2D0030C97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044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1157-B5CC-41EE-8D76-EF90B278FE14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CB09-AA3D-4823-86D1-2D0030C97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297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71157-B5CC-41EE-8D76-EF90B278FE14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FCB09-AA3D-4823-86D1-2D0030C97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86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16 PF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384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Di </a:t>
            </a:r>
            <a:r>
              <a:rPr lang="en-US" dirty="0" err="1" smtClean="0"/>
              <a:t>hadapan</a:t>
            </a:r>
            <a:r>
              <a:rPr lang="en-US" dirty="0" smtClean="0"/>
              <a:t> </a:t>
            </a:r>
            <a:r>
              <a:rPr lang="en-US" dirty="0" err="1" smtClean="0"/>
              <a:t>saudara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selembar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 16 PF</a:t>
            </a:r>
          </a:p>
          <a:p>
            <a:pPr lvl="1"/>
            <a:r>
              <a:rPr lang="en-US" dirty="0" err="1" smtClean="0"/>
              <a:t>Isilah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bidodata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 pula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yang </a:t>
            </a:r>
            <a:r>
              <a:rPr lang="en-US" dirty="0" err="1" smtClean="0"/>
              <a:t>berisi</a:t>
            </a:r>
            <a:r>
              <a:rPr lang="en-US" dirty="0" smtClean="0"/>
              <a:t> 105 item </a:t>
            </a:r>
            <a:r>
              <a:rPr lang="en-US" dirty="0" err="1" smtClean="0"/>
              <a:t>pernyataan</a:t>
            </a:r>
            <a:r>
              <a:rPr lang="en-US" dirty="0" smtClean="0"/>
              <a:t>, </a:t>
            </a:r>
            <a:r>
              <a:rPr lang="en-US" dirty="0" err="1" smtClean="0"/>
              <a:t>silahkan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lihat</a:t>
            </a:r>
            <a:r>
              <a:rPr lang="en-US" dirty="0" smtClean="0"/>
              <a:t>,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di </a:t>
            </a:r>
            <a:r>
              <a:rPr lang="en-US" dirty="0" err="1" smtClean="0"/>
              <a:t>hadapan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105 item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23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dihadapkan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105 item </a:t>
            </a:r>
            <a:r>
              <a:rPr lang="en-US" dirty="0" err="1" smtClean="0"/>
              <a:t>pernyataan</a:t>
            </a:r>
            <a:r>
              <a:rPr lang="en-US" dirty="0" smtClean="0"/>
              <a:t>. </a:t>
            </a:r>
            <a:r>
              <a:rPr lang="en-US" dirty="0" err="1" smtClean="0"/>
              <a:t>Pilihlah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endParaRPr lang="en-US" dirty="0" smtClean="0"/>
          </a:p>
          <a:p>
            <a:pPr lvl="1"/>
            <a:r>
              <a:rPr lang="en-US" dirty="0" err="1" smtClean="0"/>
              <a:t>Jawaban</a:t>
            </a:r>
            <a:r>
              <a:rPr lang="en-US" dirty="0" smtClean="0"/>
              <a:t>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berikan</a:t>
            </a:r>
            <a:r>
              <a:rPr lang="en-US" dirty="0" smtClean="0"/>
              <a:t>, </a:t>
            </a:r>
            <a:r>
              <a:rPr lang="en-US" dirty="0" err="1" smtClean="0"/>
              <a:t>hendaknya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kenyataan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yang paling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Usahakan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A </a:t>
            </a:r>
            <a:r>
              <a:rPr lang="en-US" dirty="0" err="1" smtClean="0"/>
              <a:t>atau</a:t>
            </a:r>
            <a:r>
              <a:rPr lang="en-US" dirty="0" smtClean="0"/>
              <a:t> C,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ragu</a:t>
            </a:r>
            <a:r>
              <a:rPr lang="en-US" dirty="0" smtClean="0"/>
              <a:t>, </a:t>
            </a:r>
            <a:r>
              <a:rPr lang="en-US" dirty="0" err="1" smtClean="0"/>
              <a:t>barulah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menjawab</a:t>
            </a:r>
            <a:r>
              <a:rPr lang="en-US" dirty="0" smtClean="0"/>
              <a:t> B.</a:t>
            </a:r>
          </a:p>
          <a:p>
            <a:pPr lvl="1"/>
            <a:r>
              <a:rPr lang="en-US" dirty="0" err="1" smtClean="0"/>
              <a:t>Bekerjalah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teliti</a:t>
            </a:r>
            <a:r>
              <a:rPr lang="en-US" dirty="0" smtClean="0"/>
              <a:t>,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item </a:t>
            </a:r>
            <a:r>
              <a:rPr lang="en-US" dirty="0" err="1" smtClean="0"/>
              <a:t>pernyataan</a:t>
            </a:r>
            <a:r>
              <a:rPr lang="en-US" dirty="0" smtClean="0"/>
              <a:t> yang </a:t>
            </a:r>
            <a:r>
              <a:rPr lang="en-US" dirty="0" err="1" smtClean="0"/>
              <a:t>terlewatkan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679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122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16 PF</vt:lpstr>
      <vt:lpstr>PowerPoint Presentation</vt:lpstr>
      <vt:lpstr>PowerPoint Presentation</vt:lpstr>
    </vt:vector>
  </TitlesOfParts>
  <Company>ueu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 PF</dc:title>
  <dc:creator>user</dc:creator>
  <cp:lastModifiedBy>May</cp:lastModifiedBy>
  <cp:revision>1</cp:revision>
  <dcterms:created xsi:type="dcterms:W3CDTF">2013-03-01T21:30:24Z</dcterms:created>
  <dcterms:modified xsi:type="dcterms:W3CDTF">2015-04-30T04:24:18Z</dcterms:modified>
</cp:coreProperties>
</file>