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71800" y="3429000"/>
            <a:ext cx="6172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</a:rPr>
              <a:t>Tes </a:t>
            </a:r>
            <a:r>
              <a:rPr lang="en-US" sz="2000" b="1" dirty="0" err="1">
                <a:solidFill>
                  <a:schemeClr val="bg1"/>
                </a:solidFill>
              </a:rPr>
              <a:t>Kemampuan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Differensial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4, 5, 6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PERTEMUAN 4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Calibri" pitchFamily="34" charset="0"/>
              </a:rPr>
              <a:t>Dosen </a:t>
            </a:r>
            <a:r>
              <a:rPr lang="id-ID" altLang="id-ID" b="1" dirty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Novendawati</a:t>
            </a:r>
            <a:r>
              <a:rPr lang="en-ID" altLang="id-ID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Wahyu</a:t>
            </a:r>
            <a:r>
              <a:rPr lang="en-ID" altLang="id-ID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Sitasari</a:t>
            </a:r>
            <a:r>
              <a:rPr lang="id-ID" altLang="id-ID" b="1" dirty="0">
                <a:solidFill>
                  <a:schemeClr val="bg1"/>
                </a:solidFill>
                <a:latin typeface="Calibri" pitchFamily="34" charset="0"/>
              </a:rPr>
              <a:t>, M.Psi., Psikolog</a:t>
            </a:r>
            <a:endParaRPr lang="en-US" altLang="id-ID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Fakultas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Psikologi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533400" y="685800"/>
            <a:ext cx="82296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ea typeface="+mj-ea"/>
                <a:cs typeface="+mn-cs"/>
              </a:rPr>
              <a:t>KEMAMPUAN AKHIR YANG DIHARAPKAN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differensial</a:t>
            </a:r>
            <a:r>
              <a:rPr lang="en-US" sz="2400" dirty="0"/>
              <a:t> 4, 5, 6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differensial</a:t>
            </a:r>
            <a:r>
              <a:rPr lang="en-US" sz="2400" dirty="0"/>
              <a:t> 4, 5, 6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menskoring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TKD 4, 5, 6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differensial</a:t>
            </a:r>
            <a:r>
              <a:rPr lang="en-US" sz="2400" dirty="0"/>
              <a:t> 4, 5, 6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18288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ROLE PLAY</a:t>
            </a:r>
          </a:p>
          <a:p>
            <a:pPr algn="ctr"/>
            <a:r>
              <a:rPr lang="en-US" sz="4000" dirty="0" smtClean="0"/>
              <a:t>TKD 4, 5, 6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2209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SKORING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Sulis psikolog</dc:creator>
  <cp:lastModifiedBy>Sulis psikolog</cp:lastModifiedBy>
  <cp:revision>4</cp:revision>
  <dcterms:created xsi:type="dcterms:W3CDTF">2019-03-04T03:22:58Z</dcterms:created>
  <dcterms:modified xsi:type="dcterms:W3CDTF">2019-03-04T03:52:34Z</dcterms:modified>
</cp:coreProperties>
</file>