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5863-E676-4502-84F8-E86E64F53E9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B560-5D6E-44D7-8153-C32A294385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5863-E676-4502-84F8-E86E64F53E9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B560-5D6E-44D7-8153-C32A294385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5863-E676-4502-84F8-E86E64F53E9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B560-5D6E-44D7-8153-C32A294385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5863-E676-4502-84F8-E86E64F53E9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B560-5D6E-44D7-8153-C32A294385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5863-E676-4502-84F8-E86E64F53E9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B560-5D6E-44D7-8153-C32A294385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5863-E676-4502-84F8-E86E64F53E9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B560-5D6E-44D7-8153-C32A294385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5863-E676-4502-84F8-E86E64F53E9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B560-5D6E-44D7-8153-C32A294385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5863-E676-4502-84F8-E86E64F53E9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B560-5D6E-44D7-8153-C32A294385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5863-E676-4502-84F8-E86E64F53E9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B560-5D6E-44D7-8153-C32A294385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5863-E676-4502-84F8-E86E64F53E9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B560-5D6E-44D7-8153-C32A294385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5863-E676-4502-84F8-E86E64F53E9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B560-5D6E-44D7-8153-C32A294385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75863-E676-4502-84F8-E86E64F53E9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1B560-5D6E-44D7-8153-C32A294385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971800" y="3429000"/>
            <a:ext cx="61722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i="1" dirty="0">
                <a:solidFill>
                  <a:schemeClr val="bg1"/>
                </a:solidFill>
              </a:rPr>
              <a:t>Case Study </a:t>
            </a:r>
            <a:r>
              <a:rPr lang="en-US" sz="2000" b="1" dirty="0">
                <a:solidFill>
                  <a:schemeClr val="bg1"/>
                </a:solidFill>
              </a:rPr>
              <a:t>TKD, CFIT, IST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</a:rPr>
              <a:t>PERTEMUAN 7</a:t>
            </a:r>
          </a:p>
          <a:p>
            <a:pPr algn="ctr"/>
            <a:r>
              <a:rPr lang="id-ID" altLang="id-ID" b="1" dirty="0" smtClean="0">
                <a:solidFill>
                  <a:schemeClr val="bg1"/>
                </a:solidFill>
                <a:latin typeface="Calibri" pitchFamily="34" charset="0"/>
              </a:rPr>
              <a:t>Dosen </a:t>
            </a:r>
            <a:r>
              <a:rPr lang="id-ID" altLang="id-ID" b="1" dirty="0">
                <a:solidFill>
                  <a:schemeClr val="bg1"/>
                </a:solidFill>
                <a:latin typeface="Calibri" pitchFamily="34" charset="0"/>
              </a:rPr>
              <a:t>: </a:t>
            </a:r>
            <a:r>
              <a:rPr lang="en-ID" altLang="id-ID" b="1" dirty="0" err="1">
                <a:solidFill>
                  <a:schemeClr val="bg1"/>
                </a:solidFill>
                <a:latin typeface="Calibri" pitchFamily="34" charset="0"/>
              </a:rPr>
              <a:t>Novendawati</a:t>
            </a:r>
            <a:r>
              <a:rPr lang="en-ID" altLang="id-ID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ID" altLang="id-ID" b="1" dirty="0" err="1">
                <a:solidFill>
                  <a:schemeClr val="bg1"/>
                </a:solidFill>
                <a:latin typeface="Calibri" pitchFamily="34" charset="0"/>
              </a:rPr>
              <a:t>Wahyu</a:t>
            </a:r>
            <a:r>
              <a:rPr lang="en-ID" altLang="id-ID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ID" altLang="id-ID" b="1" dirty="0" err="1">
                <a:solidFill>
                  <a:schemeClr val="bg1"/>
                </a:solidFill>
                <a:latin typeface="Calibri" pitchFamily="34" charset="0"/>
              </a:rPr>
              <a:t>Sitasari</a:t>
            </a:r>
            <a:r>
              <a:rPr lang="id-ID" altLang="id-ID" b="1" dirty="0">
                <a:solidFill>
                  <a:schemeClr val="bg1"/>
                </a:solidFill>
                <a:latin typeface="Calibri" pitchFamily="34" charset="0"/>
              </a:rPr>
              <a:t>, M.Psi., Psikolog</a:t>
            </a:r>
            <a:endParaRPr lang="en-US" altLang="id-ID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n-US" sz="2000" b="1" dirty="0" err="1">
                <a:solidFill>
                  <a:schemeClr val="bg1"/>
                </a:solidFill>
                <a:latin typeface="Calibri" pitchFamily="34" charset="0"/>
              </a:rPr>
              <a:t>Fakultas</a:t>
            </a:r>
            <a:r>
              <a:rPr lang="en-US" sz="2000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Calibri" pitchFamily="34" charset="0"/>
              </a:rPr>
              <a:t>Psikologi</a:t>
            </a:r>
            <a:endParaRPr lang="en-US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>
          <a:xfrm>
            <a:off x="533400" y="685800"/>
            <a:ext cx="8229600" cy="6858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dirty="0">
                <a:latin typeface="+mn-lt"/>
                <a:ea typeface="+mj-ea"/>
                <a:cs typeface="+mn-cs"/>
              </a:rPr>
              <a:t>KEMAMPUAN AKHIR YANG DIHARAPKAN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676400"/>
            <a:ext cx="838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instruksi</a:t>
            </a:r>
            <a:r>
              <a:rPr lang="en-US" sz="2400" dirty="0"/>
              <a:t> </a:t>
            </a:r>
            <a:r>
              <a:rPr lang="en-US" sz="2400" dirty="0" err="1"/>
              <a:t>tes</a:t>
            </a:r>
            <a:r>
              <a:rPr lang="en-US" sz="2400" dirty="0"/>
              <a:t> </a:t>
            </a:r>
            <a:r>
              <a:rPr lang="en-US" sz="2400" dirty="0" err="1"/>
              <a:t>bakat</a:t>
            </a:r>
            <a:r>
              <a:rPr lang="en-US" sz="2400" dirty="0"/>
              <a:t> (IST, TKD, CFIT, Raven Test)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menskoring</a:t>
            </a:r>
            <a:r>
              <a:rPr lang="en-US" sz="2400" dirty="0"/>
              <a:t> </a:t>
            </a:r>
            <a:r>
              <a:rPr lang="en-US" sz="2400" dirty="0" err="1"/>
              <a:t>tes</a:t>
            </a:r>
            <a:r>
              <a:rPr lang="en-US" sz="2400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analisa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kasus-kasus</a:t>
            </a:r>
            <a:r>
              <a:rPr lang="en-US" sz="2400" dirty="0"/>
              <a:t> yang </a:t>
            </a:r>
            <a:r>
              <a:rPr lang="en-US" sz="2400" dirty="0" err="1"/>
              <a:t>diberikan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905000" y="1828800"/>
            <a:ext cx="541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/>
              <a:t>Case Study </a:t>
            </a:r>
            <a:r>
              <a:rPr lang="en-US" sz="4000" dirty="0"/>
              <a:t>TKD, CFIT, IST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905000" y="22098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DISKUSI KASUS</a:t>
            </a:r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61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Sulis psikolog</dc:creator>
  <cp:lastModifiedBy>Sulis psikolog</cp:lastModifiedBy>
  <cp:revision>7</cp:revision>
  <dcterms:created xsi:type="dcterms:W3CDTF">2019-03-04T03:22:58Z</dcterms:created>
  <dcterms:modified xsi:type="dcterms:W3CDTF">2019-03-04T04:30:35Z</dcterms:modified>
</cp:coreProperties>
</file>