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717F-0259-44C0-ACFF-63DDCA546224}" type="datetimeFigureOut">
              <a:rPr lang="id-ID" smtClean="0"/>
              <a:pPr/>
              <a:t>24/02/2013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27FA5-6705-46A8-AC21-315EF083448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8DD1-25D3-4E55-920D-F283D444E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54B3F-A981-4C5E-976C-9A0D8134A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C2ECA-432A-4194-B04F-25DC0C6FD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D692F-E194-495C-9F76-EBEE5724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4AF66-1B03-434C-B41A-62EBF56BAE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5A6F8-6DEF-4D82-B876-876966145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2282-2959-46C7-930F-F6BE91C0D8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8ECE2-3DD4-4DEB-B717-996D54CF6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2256F-ABC0-427F-AC23-3B51AAE98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C01D3-73D6-4966-A4D5-4B65F0922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385AC5E-F2B9-4CBF-BF22-6B56A1BE1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50D86F8-0D8F-4A9A-9A14-C267F1100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Skoring Protokol Rorschach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mengklasifikasikan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mengelompokkan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verbal </a:t>
            </a:r>
            <a:r>
              <a:rPr lang="en-US" dirty="0" smtClean="0"/>
              <a:t>sub</a:t>
            </a:r>
            <a:r>
              <a:rPr lang="id-ID" dirty="0" smtClean="0"/>
              <a:t>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pd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Klasifikasi / penggolongan skoring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i="1"/>
              <a:t>Location</a:t>
            </a:r>
            <a:r>
              <a:rPr lang="en-US" sz="2400"/>
              <a:t> (tempat) </a:t>
            </a:r>
            <a:r>
              <a:rPr lang="en-US" sz="2400">
                <a:sym typeface="Wingdings" pitchFamily="2" charset="2"/>
              </a:rPr>
              <a:t> dimana titik berat konsep testee pd kartu tersebut.</a:t>
            </a:r>
            <a:endParaRPr lang="en-US" sz="2400" i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i="1"/>
              <a:t>Determinant </a:t>
            </a:r>
            <a:r>
              <a:rPr lang="en-US" sz="2400">
                <a:sym typeface="Wingdings" pitchFamily="2" charset="2"/>
              </a:rPr>
              <a:t>  bagaimana konsep itu kelihatan &amp; kualitas2 apa dari blot yg menentukan konsep tsb.</a:t>
            </a:r>
            <a:endParaRPr lang="en-US" sz="2400" i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i="1"/>
              <a:t>Contents </a:t>
            </a:r>
            <a:r>
              <a:rPr lang="en-US" sz="2400">
                <a:sym typeface="Wingdings" pitchFamily="2" charset="2"/>
              </a:rPr>
              <a:t> apa yg kelihatan dari konsep tsb.</a:t>
            </a:r>
            <a:endParaRPr lang="en-US" sz="2400" i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i="1"/>
              <a:t>Popularity – Originality </a:t>
            </a:r>
            <a:r>
              <a:rPr lang="en-US" sz="2400">
                <a:sym typeface="Wingdings" pitchFamily="2" charset="2"/>
              </a:rPr>
              <a:t> bagaimana biasanya konsep tsb terlihat oleh orang lain.</a:t>
            </a:r>
            <a:endParaRPr lang="en-US" sz="2400" i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i="1"/>
              <a:t>FLR (Form Level Rating) </a:t>
            </a:r>
            <a:r>
              <a:rPr lang="en-US" sz="2400">
                <a:sym typeface="Wingdings" pitchFamily="2" charset="2"/>
              </a:rPr>
              <a:t> bagaimana keakuratan, ketepatan, ketelitian &amp; tingkat elaborasi konsep yg dilihat subyek.</a:t>
            </a:r>
            <a:endParaRPr lang="en-US" sz="2400" i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Lokasi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bagian-bagiannya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dg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(</a:t>
            </a:r>
            <a:r>
              <a:rPr lang="en-US" i="1" dirty="0"/>
              <a:t>manner of approach</a:t>
            </a:r>
            <a:r>
              <a:rPr lang="en-US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Whole : </a:t>
            </a:r>
            <a:r>
              <a:rPr lang="en-US" dirty="0" smtClean="0"/>
              <a:t>W</a:t>
            </a:r>
            <a:r>
              <a:rPr lang="id-ID" dirty="0" smtClean="0"/>
              <a:t> </a:t>
            </a:r>
            <a:r>
              <a:rPr lang="id-ID" dirty="0" smtClean="0"/>
              <a:t>,</a:t>
            </a:r>
            <a:r>
              <a:rPr lang="en-US" dirty="0" smtClean="0"/>
              <a:t>  W</a:t>
            </a:r>
            <a:r>
              <a:rPr lang="id-ID" dirty="0" smtClean="0"/>
              <a:t> </a:t>
            </a:r>
            <a:r>
              <a:rPr lang="id-ID" dirty="0" smtClean="0"/>
              <a:t> ,  </a:t>
            </a:r>
            <a:r>
              <a:rPr lang="en-US" dirty="0" smtClean="0"/>
              <a:t> </a:t>
            </a:r>
            <a:r>
              <a:rPr lang="en-US" dirty="0"/>
              <a:t>DW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Usual Detail :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Large Usual Detail : 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Small Usual Detail : 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Un-usual Detail (</a:t>
            </a:r>
            <a:r>
              <a:rPr lang="en-US" dirty="0" err="1"/>
              <a:t>Dd</a:t>
            </a:r>
            <a:r>
              <a:rPr lang="en-US" dirty="0"/>
              <a:t>) : </a:t>
            </a:r>
            <a:r>
              <a:rPr lang="en-US" dirty="0" err="1"/>
              <a:t>dd</a:t>
            </a:r>
            <a:r>
              <a:rPr lang="en-US" dirty="0"/>
              <a:t>,  de,  </a:t>
            </a:r>
            <a:r>
              <a:rPr lang="en-US" dirty="0" err="1"/>
              <a:t>di</a:t>
            </a:r>
            <a:r>
              <a:rPr lang="en-US" dirty="0"/>
              <a:t>,  </a:t>
            </a:r>
            <a:r>
              <a:rPr lang="en-US" dirty="0" err="1"/>
              <a:t>dr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White Space : 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048000" y="30480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Multiple Location :</a:t>
            </a:r>
          </a:p>
          <a:p>
            <a:pPr lvl="1"/>
            <a:r>
              <a:rPr lang="en-US"/>
              <a:t>Jika dalam konsepnya, subyek menggunakan lebih dari satu lokasi, maka gunakan simbol2 berikut :</a:t>
            </a:r>
          </a:p>
          <a:p>
            <a:pPr lvl="2"/>
            <a:r>
              <a:rPr lang="en-US"/>
              <a:t>Koma ( , )</a:t>
            </a:r>
          </a:p>
          <a:p>
            <a:pPr lvl="2"/>
            <a:r>
              <a:rPr lang="en-US"/>
              <a:t>Panah / force ( </a:t>
            </a:r>
            <a:r>
              <a:rPr lang="en-US">
                <a:sym typeface="Wingdings" pitchFamily="2" charset="2"/>
              </a:rPr>
              <a:t> )</a:t>
            </a:r>
          </a:p>
          <a:p>
            <a:pPr lvl="2"/>
            <a:r>
              <a:rPr lang="en-US">
                <a:sym typeface="Wingdings" pitchFamily="2" charset="2"/>
              </a:rPr>
              <a:t>Brace ( </a:t>
            </a:r>
            <a:r>
              <a:rPr lang="en-US">
                <a:cs typeface="Arial" charset="0"/>
                <a:sym typeface="Wingdings" pitchFamily="2" charset="2"/>
              </a:rPr>
              <a:t>} )</a:t>
            </a:r>
            <a:endParaRPr lang="en-US"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</TotalTime>
  <Words>190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Skoring Protokol Rorschach</vt:lpstr>
      <vt:lpstr>Pengertian</vt:lpstr>
      <vt:lpstr>Klasifikasi / penggolongan skoring</vt:lpstr>
      <vt:lpstr>Lokasi</vt:lpstr>
      <vt:lpstr>Slide 5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Skoring Protokol Rorschach</dc:title>
  <dc:creator>wien</dc:creator>
  <cp:lastModifiedBy>Winanti Siwi Respati</cp:lastModifiedBy>
  <cp:revision>8</cp:revision>
  <dcterms:created xsi:type="dcterms:W3CDTF">2006-10-13T19:20:20Z</dcterms:created>
  <dcterms:modified xsi:type="dcterms:W3CDTF">2013-02-24T15:12:43Z</dcterms:modified>
</cp:coreProperties>
</file>