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5"/>
  </p:notes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93871-CF1B-4875-8623-B4BB4C2AFE0F}" type="datetimeFigureOut">
              <a:rPr lang="id-ID" smtClean="0"/>
              <a:pPr/>
              <a:t>24/02/2013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92CCF-4A7C-438F-91F4-484F6B24450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AA331-1B6C-4CE2-A026-F9FA4B1866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3CE3-1C6B-49C2-8E47-8585593BD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FBEF-3910-4160-B2EC-C1E4BF82B4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5C4C9-F85C-48DF-A578-3E301156B0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E62-FE0E-4C06-BDC6-20C69DE97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1CDD-EE9E-45B9-9A8C-B47D0EDDA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383A-5DC2-499E-835F-4DEAB3BECB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F1C3-DE43-449E-8E60-407E0D4C6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8F97C-1207-4EAB-9403-2A5EBB892E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D2A2-D727-4258-AFBB-8EDDA4B971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1955DA0-67B5-4165-9393-352D97311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wien/ro_genap12-13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730EF71-DF30-44A8-9AEF-AB7447023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Skoring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Rorschach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(Content)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sz="1800" dirty="0" smtClean="0"/>
              <a:t>(apa yg dilihat pd </a:t>
            </a:r>
            <a:r>
              <a:rPr lang="id-ID" sz="1800" i="1" dirty="0" smtClean="0"/>
              <a:t>blot</a:t>
            </a:r>
            <a:r>
              <a:rPr lang="id-ID" sz="1800" dirty="0" smtClean="0"/>
              <a:t>)</a:t>
            </a:r>
            <a:endParaRPr lang="en-US" sz="1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41375" y="1905000"/>
            <a:ext cx="3656013" cy="42259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H  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(H</a:t>
            </a:r>
            <a:r>
              <a:rPr lang="en-US" sz="2400" dirty="0"/>
              <a:t>) 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Hd</a:t>
            </a:r>
            <a:r>
              <a:rPr lang="en-US" sz="24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(</a:t>
            </a:r>
            <a:r>
              <a:rPr lang="en-US" sz="2400" dirty="0" err="1"/>
              <a:t>Hd</a:t>
            </a:r>
            <a:r>
              <a:rPr lang="en-US" sz="2400" dirty="0"/>
              <a:t>)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AH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At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H-</a:t>
            </a:r>
            <a:r>
              <a:rPr lang="en-US" sz="2400" dirty="0" err="1" smtClean="0"/>
              <a:t>obj</a:t>
            </a:r>
            <a:endParaRPr lang="en-US" sz="2400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6613" y="1905000"/>
            <a:ext cx="4040187" cy="42259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A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(A)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Ad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(Ad)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A-At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A-</a:t>
            </a:r>
            <a:r>
              <a:rPr lang="en-US" sz="2400" dirty="0" err="1" smtClean="0"/>
              <a:t>obj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Pl</a:t>
            </a:r>
          </a:p>
          <a:p>
            <a:pPr>
              <a:lnSpc>
                <a:spcPct val="80000"/>
              </a:lnSpc>
            </a:pPr>
            <a:r>
              <a:rPr lang="en-US" sz="2400" dirty="0" err="1" smtClean="0"/>
              <a:t>Bot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N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Geo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Sex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Obj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Arch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Art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Abs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Food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Blood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Emblem</a:t>
            </a:r>
          </a:p>
          <a:p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Fire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Expl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Smoke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Mask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Clouds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Character (</a:t>
            </a:r>
            <a:r>
              <a:rPr lang="en-US" dirty="0" err="1" smtClean="0"/>
              <a:t>huruf</a:t>
            </a:r>
            <a:r>
              <a:rPr lang="en-US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Rock </a:t>
            </a:r>
          </a:p>
          <a:p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wien/ro_genap12-13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</TotalTime>
  <Words>53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Skoring Protokol Rorschach</vt:lpstr>
      <vt:lpstr>Content (apa yg dilihat pd blot)</vt:lpstr>
      <vt:lpstr>Slide 3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Skoring Protokol Rorschach</dc:title>
  <dc:creator>WINANTI SIWI RESPATI</dc:creator>
  <cp:lastModifiedBy>Winanti Siwi Respati</cp:lastModifiedBy>
  <cp:revision>6</cp:revision>
  <dcterms:created xsi:type="dcterms:W3CDTF">2007-05-06T03:25:28Z</dcterms:created>
  <dcterms:modified xsi:type="dcterms:W3CDTF">2013-02-24T15:14:29Z</dcterms:modified>
</cp:coreProperties>
</file>